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20be3e6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20be3e6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20be3e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20be3e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20be3e6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820be3e6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820be3e6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820be3e6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20be3e6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20be3e6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20be3e6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20be3e6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20be3e6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20be3e6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20be3e6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20be3e6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20be3e6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20be3e6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Neuronal para la identificación de señales de </a:t>
            </a:r>
            <a:r>
              <a:rPr lang="es"/>
              <a:t>tránsito</a:t>
            </a: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29000" y="3998950"/>
            <a:ext cx="270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Karen posada Muñoz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Juan Camilo Lopera Martínez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25" y="1485675"/>
            <a:ext cx="3936775" cy="26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869075" y="2312775"/>
            <a:ext cx="3513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Podemos observar que nuestro modelo no se sobre entreno y que además maneja una muy buena precisión y que la </a:t>
            </a:r>
            <a:r>
              <a:rPr lang="es">
                <a:solidFill>
                  <a:srgbClr val="CCCCCC"/>
                </a:solidFill>
              </a:rPr>
              <a:t>pérdida</a:t>
            </a:r>
            <a:r>
              <a:rPr lang="es">
                <a:solidFill>
                  <a:srgbClr val="CCCCCC"/>
                </a:solidFill>
              </a:rPr>
              <a:t> va bajando de forma controlada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r>
              <a:rPr lang="es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00" y="2116775"/>
            <a:ext cx="41529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079450" y="1646864"/>
            <a:ext cx="36687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Importamos las librerias necesarias para la red neuronal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s">
                <a:solidFill>
                  <a:srgbClr val="D9D9D9"/>
                </a:solidFill>
              </a:rPr>
              <a:t>Tensor Flow : Para la creación, entrenamiento y evaluación del modelo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s">
                <a:solidFill>
                  <a:srgbClr val="D9D9D9"/>
                </a:solidFill>
              </a:rPr>
              <a:t>Skimage : para el uso de </a:t>
            </a:r>
            <a:r>
              <a:rPr lang="es">
                <a:solidFill>
                  <a:srgbClr val="D9D9D9"/>
                </a:solidFill>
              </a:rPr>
              <a:t>imágenes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s">
                <a:solidFill>
                  <a:srgbClr val="D9D9D9"/>
                </a:solidFill>
              </a:rPr>
              <a:t>Numpy: para el uso de arreglos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s">
                <a:solidFill>
                  <a:srgbClr val="D9D9D9"/>
                </a:solidFill>
              </a:rPr>
              <a:t>Random : para tomar elementos aleatorio para probar el modelo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s">
                <a:solidFill>
                  <a:srgbClr val="D9D9D9"/>
                </a:solidFill>
              </a:rPr>
              <a:t>Matplotlib : para graficar los dato</a:t>
            </a:r>
            <a:r>
              <a:rPr lang="es">
                <a:solidFill>
                  <a:srgbClr val="CCCCCC"/>
                </a:solidFill>
              </a:rPr>
              <a:t>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LOS DATOS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este ejemplo tenemos datos sacados de la web los cuales vienen previamente etiquetados y separados por carpetas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8" y="1951375"/>
            <a:ext cx="5390931" cy="2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CONOCIENDO LOS DATOS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616700" y="1752025"/>
            <a:ext cx="4215600" cy="2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CCCC"/>
                </a:solidFill>
              </a:rPr>
              <a:t>Vamos a conocer el tamaño de los datos de que importamos según su etiqueta </a:t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s" sz="1400">
                <a:solidFill>
                  <a:srgbClr val="CCCCCC"/>
                </a:solidFill>
              </a:rPr>
              <a:t>x = etiqueta</a:t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s" sz="1400">
                <a:solidFill>
                  <a:srgbClr val="CCCCCC"/>
                </a:solidFill>
              </a:rPr>
              <a:t>y = cantidad de </a:t>
            </a:r>
            <a:r>
              <a:rPr lang="es" sz="1400">
                <a:solidFill>
                  <a:srgbClr val="CCCCCC"/>
                </a:solidFill>
              </a:rPr>
              <a:t>imágenes</a:t>
            </a:r>
            <a:r>
              <a:rPr lang="es" sz="1400">
                <a:solidFill>
                  <a:srgbClr val="CCCCCC"/>
                </a:solidFill>
              </a:rPr>
              <a:t> que corresponden a aquella </a:t>
            </a:r>
            <a:r>
              <a:rPr lang="es" sz="1400">
                <a:solidFill>
                  <a:srgbClr val="CCCCCC"/>
                </a:solidFill>
              </a:rPr>
              <a:t>etiqueta</a:t>
            </a:r>
            <a:endParaRPr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0" y="1328738"/>
            <a:ext cx="35147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CONOCIENDO LOS DATOS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5" y="1096500"/>
            <a:ext cx="35718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448350" y="2061600"/>
            <a:ext cx="40392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Tomamos</a:t>
            </a:r>
            <a:r>
              <a:rPr lang="es">
                <a:solidFill>
                  <a:srgbClr val="CCCCCC"/>
                </a:solidFill>
              </a:rPr>
              <a:t> una muestra de las </a:t>
            </a:r>
            <a:r>
              <a:rPr lang="es">
                <a:solidFill>
                  <a:srgbClr val="CCCCCC"/>
                </a:solidFill>
              </a:rPr>
              <a:t>imágenes</a:t>
            </a:r>
            <a:r>
              <a:rPr lang="es">
                <a:solidFill>
                  <a:srgbClr val="CCCCCC"/>
                </a:solidFill>
              </a:rPr>
              <a:t> para ver conocer </a:t>
            </a:r>
            <a:r>
              <a:rPr lang="es">
                <a:solidFill>
                  <a:srgbClr val="CCCCCC"/>
                </a:solidFill>
              </a:rPr>
              <a:t>cómo</a:t>
            </a:r>
            <a:r>
              <a:rPr lang="es">
                <a:solidFill>
                  <a:srgbClr val="CCCCCC"/>
                </a:solidFill>
              </a:rPr>
              <a:t> vienen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687700" y="11735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Como estas </a:t>
            </a:r>
            <a:r>
              <a:rPr lang="es" sz="1400"/>
              <a:t>imágenes</a:t>
            </a:r>
            <a:r>
              <a:rPr lang="es" sz="1400"/>
              <a:t> fueron tomadas en diversos escenarios es normal que nos encontremos diferentes características en ellas, para evitar que la red neuronal tome </a:t>
            </a:r>
            <a:r>
              <a:rPr lang="es" sz="1400"/>
              <a:t>información</a:t>
            </a:r>
            <a:r>
              <a:rPr lang="es" sz="1400"/>
              <a:t> </a:t>
            </a:r>
            <a:r>
              <a:rPr lang="es" sz="1400"/>
              <a:t>relevante</a:t>
            </a:r>
            <a:r>
              <a:rPr lang="es" sz="1400"/>
              <a:t> debemos pre-procesar de la siguiente forma: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Todas las </a:t>
            </a:r>
            <a:r>
              <a:rPr lang="es" sz="1400"/>
              <a:t>imágenes</a:t>
            </a:r>
            <a:r>
              <a:rPr lang="es" sz="1400"/>
              <a:t> deben tener el mismo tamaño ( hay que tener precaución)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Verificar si el color es una características necesaria para nuestra red neuronal </a:t>
            </a:r>
            <a:endParaRPr sz="1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2725"/>
            <a:ext cx="4267200" cy="26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112350"/>
            <a:ext cx="4448975" cy="2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521425"/>
            <a:ext cx="4448976" cy="34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EL MODELO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18875"/>
            <a:ext cx="86582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ENTRENANDO EL MODELO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80650"/>
            <a:ext cx="72009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75" y="1017725"/>
            <a:ext cx="6719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