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ias Schilling" initials="TS" lastIdx="1" clrIdx="0">
    <p:extLst>
      <p:ext uri="{19B8F6BF-5375-455C-9EA6-DF929625EA0E}">
        <p15:presenceInfo xmlns:p15="http://schemas.microsoft.com/office/powerpoint/2012/main" userId="80b8404fc73cf6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illing" userId="80b8404fc73cf6aa" providerId="LiveId" clId="{EBD7B824-B7C2-4947-8ED0-B7C1C9A2F4C3}"/>
    <pc:docChg chg="custSel modSld sldOrd">
      <pc:chgData name="Tobias Schilling" userId="80b8404fc73cf6aa" providerId="LiveId" clId="{EBD7B824-B7C2-4947-8ED0-B7C1C9A2F4C3}" dt="2023-03-14T15:09:00.967" v="203" actId="1076"/>
      <pc:docMkLst>
        <pc:docMk/>
      </pc:docMkLst>
      <pc:sldChg chg="modSp mod ord">
        <pc:chgData name="Tobias Schilling" userId="80b8404fc73cf6aa" providerId="LiveId" clId="{EBD7B824-B7C2-4947-8ED0-B7C1C9A2F4C3}" dt="2023-03-14T15:07:12.346" v="199" actId="20577"/>
        <pc:sldMkLst>
          <pc:docMk/>
          <pc:sldMk cId="1793698199" sldId="257"/>
        </pc:sldMkLst>
        <pc:spChg chg="mod">
          <ac:chgData name="Tobias Schilling" userId="80b8404fc73cf6aa" providerId="LiveId" clId="{EBD7B824-B7C2-4947-8ED0-B7C1C9A2F4C3}" dt="2023-03-14T15:07:12.346" v="199" actId="20577"/>
          <ac:spMkLst>
            <pc:docMk/>
            <pc:sldMk cId="1793698199" sldId="257"/>
            <ac:spMk id="3" creationId="{1D911DDA-2549-49D8-98E2-7BB97927CA4D}"/>
          </ac:spMkLst>
        </pc:spChg>
      </pc:sldChg>
      <pc:sldChg chg="addSp delSp modSp mod">
        <pc:chgData name="Tobias Schilling" userId="80b8404fc73cf6aa" providerId="LiveId" clId="{EBD7B824-B7C2-4947-8ED0-B7C1C9A2F4C3}" dt="2023-03-14T14:57:37.279" v="4" actId="1076"/>
        <pc:sldMkLst>
          <pc:docMk/>
          <pc:sldMk cId="1391327284" sldId="258"/>
        </pc:sldMkLst>
        <pc:picChg chg="del">
          <ac:chgData name="Tobias Schilling" userId="80b8404fc73cf6aa" providerId="LiveId" clId="{EBD7B824-B7C2-4947-8ED0-B7C1C9A2F4C3}" dt="2023-03-14T14:57:22.803" v="1" actId="478"/>
          <ac:picMkLst>
            <pc:docMk/>
            <pc:sldMk cId="1391327284" sldId="258"/>
            <ac:picMk id="6" creationId="{2D3492A2-8A1D-4B7D-B26E-9CE48CF1EF6F}"/>
          </ac:picMkLst>
        </pc:picChg>
        <pc:picChg chg="add mod">
          <ac:chgData name="Tobias Schilling" userId="80b8404fc73cf6aa" providerId="LiveId" clId="{EBD7B824-B7C2-4947-8ED0-B7C1C9A2F4C3}" dt="2023-03-14T14:57:37.279" v="4" actId="1076"/>
          <ac:picMkLst>
            <pc:docMk/>
            <pc:sldMk cId="1391327284" sldId="258"/>
            <ac:picMk id="8" creationId="{20D279D9-A6D7-4001-A18F-9E8B40902698}"/>
          </ac:picMkLst>
        </pc:picChg>
      </pc:sldChg>
      <pc:sldChg chg="addSp delSp modSp mod">
        <pc:chgData name="Tobias Schilling" userId="80b8404fc73cf6aa" providerId="LiveId" clId="{EBD7B824-B7C2-4947-8ED0-B7C1C9A2F4C3}" dt="2023-03-14T15:05:54.545" v="145" actId="5793"/>
        <pc:sldMkLst>
          <pc:docMk/>
          <pc:sldMk cId="220730721" sldId="259"/>
        </pc:sldMkLst>
        <pc:spChg chg="del mod">
          <ac:chgData name="Tobias Schilling" userId="80b8404fc73cf6aa" providerId="LiveId" clId="{EBD7B824-B7C2-4947-8ED0-B7C1C9A2F4C3}" dt="2023-03-14T15:04:48.629" v="62" actId="478"/>
          <ac:spMkLst>
            <pc:docMk/>
            <pc:sldMk cId="220730721" sldId="259"/>
            <ac:spMk id="4" creationId="{8B4883B4-4DB0-4D19-9E8E-95BF80631FE5}"/>
          </ac:spMkLst>
        </pc:spChg>
        <pc:spChg chg="add mod">
          <ac:chgData name="Tobias Schilling" userId="80b8404fc73cf6aa" providerId="LiveId" clId="{EBD7B824-B7C2-4947-8ED0-B7C1C9A2F4C3}" dt="2023-03-14T15:05:14.873" v="96" actId="5793"/>
          <ac:spMkLst>
            <pc:docMk/>
            <pc:sldMk cId="220730721" sldId="259"/>
            <ac:spMk id="11" creationId="{DA555F3B-1B7D-4B1D-A95E-B6201E77D60F}"/>
          </ac:spMkLst>
        </pc:spChg>
        <pc:spChg chg="add mod">
          <ac:chgData name="Tobias Schilling" userId="80b8404fc73cf6aa" providerId="LiveId" clId="{EBD7B824-B7C2-4947-8ED0-B7C1C9A2F4C3}" dt="2023-03-14T15:05:54.545" v="145" actId="5793"/>
          <ac:spMkLst>
            <pc:docMk/>
            <pc:sldMk cId="220730721" sldId="259"/>
            <ac:spMk id="12" creationId="{8411436F-1EFC-42AE-A748-CB86EB946365}"/>
          </ac:spMkLst>
        </pc:spChg>
        <pc:picChg chg="del">
          <ac:chgData name="Tobias Schilling" userId="80b8404fc73cf6aa" providerId="LiveId" clId="{EBD7B824-B7C2-4947-8ED0-B7C1C9A2F4C3}" dt="2023-03-14T14:59:43.090" v="5" actId="478"/>
          <ac:picMkLst>
            <pc:docMk/>
            <pc:sldMk cId="220730721" sldId="259"/>
            <ac:picMk id="3" creationId="{5C3EAF3B-745F-4982-BF3C-E5FD451E8F8C}"/>
          </ac:picMkLst>
        </pc:picChg>
        <pc:picChg chg="add mod">
          <ac:chgData name="Tobias Schilling" userId="80b8404fc73cf6aa" providerId="LiveId" clId="{EBD7B824-B7C2-4947-8ED0-B7C1C9A2F4C3}" dt="2023-03-14T15:00:04.782" v="9" actId="14100"/>
          <ac:picMkLst>
            <pc:docMk/>
            <pc:sldMk cId="220730721" sldId="259"/>
            <ac:picMk id="8" creationId="{4505410A-8899-475F-9737-4E845A923FEE}"/>
          </ac:picMkLst>
        </pc:picChg>
        <pc:picChg chg="add mod">
          <ac:chgData name="Tobias Schilling" userId="80b8404fc73cf6aa" providerId="LiveId" clId="{EBD7B824-B7C2-4947-8ED0-B7C1C9A2F4C3}" dt="2023-03-14T15:05:25.383" v="97" actId="1076"/>
          <ac:picMkLst>
            <pc:docMk/>
            <pc:sldMk cId="220730721" sldId="259"/>
            <ac:picMk id="10" creationId="{FFB4BDD7-A1BB-448E-9565-AB21582171C6}"/>
          </ac:picMkLst>
        </pc:picChg>
      </pc:sldChg>
      <pc:sldChg chg="addSp delSp modSp mod">
        <pc:chgData name="Tobias Schilling" userId="80b8404fc73cf6aa" providerId="LiveId" clId="{EBD7B824-B7C2-4947-8ED0-B7C1C9A2F4C3}" dt="2023-03-14T15:09:00.967" v="203" actId="1076"/>
        <pc:sldMkLst>
          <pc:docMk/>
          <pc:sldMk cId="2398951243" sldId="260"/>
        </pc:sldMkLst>
        <pc:spChg chg="mod">
          <ac:chgData name="Tobias Schilling" userId="80b8404fc73cf6aa" providerId="LiveId" clId="{EBD7B824-B7C2-4947-8ED0-B7C1C9A2F4C3}" dt="2023-03-14T15:09:00.967" v="203" actId="1076"/>
          <ac:spMkLst>
            <pc:docMk/>
            <pc:sldMk cId="2398951243" sldId="260"/>
            <ac:spMk id="4" creationId="{9AC53F0E-F45C-47BB-A256-6D5F4A259082}"/>
          </ac:spMkLst>
        </pc:spChg>
        <pc:picChg chg="del">
          <ac:chgData name="Tobias Schilling" userId="80b8404fc73cf6aa" providerId="LiveId" clId="{EBD7B824-B7C2-4947-8ED0-B7C1C9A2F4C3}" dt="2023-03-14T15:06:18.004" v="146" actId="478"/>
          <ac:picMkLst>
            <pc:docMk/>
            <pc:sldMk cId="2398951243" sldId="260"/>
            <ac:picMk id="3" creationId="{03F234BB-5E27-4FD5-A99F-87037EE20E51}"/>
          </ac:picMkLst>
        </pc:picChg>
        <pc:picChg chg="add mod">
          <ac:chgData name="Tobias Schilling" userId="80b8404fc73cf6aa" providerId="LiveId" clId="{EBD7B824-B7C2-4947-8ED0-B7C1C9A2F4C3}" dt="2023-03-14T15:08:48.225" v="202" actId="1076"/>
          <ac:picMkLst>
            <pc:docMk/>
            <pc:sldMk cId="2398951243" sldId="260"/>
            <ac:picMk id="8" creationId="{839FADE7-E9F0-4784-BED2-76B104C8BBA2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3T17:30:51.31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86AC-E74A-4848-A714-BC73357CEE95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9DB09-E88F-40FB-827E-A107C5B2B8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1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C8C4-7C1F-48CA-A240-D423CA867B14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5560-F366-491A-A778-F4DFFBDA5E16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9B51-A58F-48A3-A6D9-1EF36C816674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A2FA-B6B6-40B4-B72C-DFA05044A9AD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991C-8C57-498B-86EB-BEDB73C77BB0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6AAF-13D4-40C8-823A-7FD7DF9BF24D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8F0A-AD57-4CB6-8764-4F0DA7B84BEC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80D1-A83C-4D2C-BA9A-F79C997F365E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BAB2-1816-4C12-8B6A-92179E885B57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9537-30F4-481F-A8B9-ABF36DB77F3D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BE1A-3C45-4753-A111-94F0467FF5A3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A341-418A-41E6-BAEF-715CC61ECF6F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174-CD18-412D-BD4D-8009959BE2A7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D92D-5644-42EF-9808-E0A40775221D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FB77-819F-4E69-91F4-F0F014359E4F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A5C7-3FEC-4EDD-8E03-3AEDE08F33F3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55F1-2F80-472F-BAD1-6EE6D65EE82E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77929-F6BF-53CB-B279-462AC4EC3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Sports</a:t>
            </a:r>
            <a:r>
              <a:rPr kumimoji="0" lang="de-DE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Pulse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B78940-7DF4-C9E4-4FD2-119A3E3E5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interaktive News-Seite rund um das Thema Sport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07C879-3D35-1D17-38AD-2D4B257C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Tobias Schilling, Daniel </a:t>
            </a:r>
            <a:r>
              <a:rPr lang="en-US" dirty="0" err="1"/>
              <a:t>Balla</a:t>
            </a:r>
            <a:r>
              <a:rPr lang="en-US" dirty="0"/>
              <a:t>, Marcus Unglert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7F83F-6C82-4661-B7BE-18360E5E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41DFA-C0D0-E795-49AC-E018B7F1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Ejs</a:t>
            </a:r>
            <a:r>
              <a:rPr lang="de-DE" dirty="0"/>
              <a:t> – View Engine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CD713C-4BA1-64AF-D242-481BF738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Tobias Schilling, Daniel </a:t>
            </a:r>
            <a:r>
              <a:rPr lang="en-US" dirty="0" err="1"/>
              <a:t>Balla</a:t>
            </a:r>
            <a:r>
              <a:rPr lang="en-US" dirty="0"/>
              <a:t>, Marcus Unglert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1CFEFE-162E-0E8C-AA86-4DF30024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69CF292-94A9-41A2-2372-070122758865}"/>
              </a:ext>
            </a:extLst>
          </p:cNvPr>
          <p:cNvSpPr txBox="1"/>
          <p:nvPr/>
        </p:nvSpPr>
        <p:spPr>
          <a:xfrm>
            <a:off x="677334" y="1494314"/>
            <a:ext cx="5985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Vermeidet Wiederholungen von HTML-Code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Bietet die Möglichkeit, Inhalt dynamisch darzustellen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Einfache Implementierung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70E6D1-36B5-5773-0967-0F568416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61096"/>
            <a:ext cx="7078246" cy="29025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3EA5AF2-7D9E-9DA8-F5A2-2BB7431E7EAB}"/>
              </a:ext>
            </a:extLst>
          </p:cNvPr>
          <p:cNvSpPr txBox="1"/>
          <p:nvPr/>
        </p:nvSpPr>
        <p:spPr>
          <a:xfrm>
            <a:off x="2669693" y="4870086"/>
            <a:ext cx="740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Andere HTML: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&lt;%-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partials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%&gt;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180D82E-C9A0-6AD6-6D0E-3243300774F8}"/>
              </a:ext>
            </a:extLst>
          </p:cNvPr>
          <p:cNvSpPr txBox="1"/>
          <p:nvPr/>
        </p:nvSpPr>
        <p:spPr>
          <a:xfrm>
            <a:off x="677334" y="5551234"/>
            <a:ext cx="816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Express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: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pages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artikel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comments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kommentare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107233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60C70-F280-4982-A443-9EE3FF1C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Quiz.css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D5BFFBB-4D8B-4E2E-9B59-784F85D2AE7A}"/>
              </a:ext>
            </a:extLst>
          </p:cNvPr>
          <p:cNvSpPr txBox="1"/>
          <p:nvPr/>
        </p:nvSpPr>
        <p:spPr>
          <a:xfrm>
            <a:off x="5100918" y="1508176"/>
            <a:ext cx="3935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Die vom Browser erstellten </a:t>
            </a:r>
            <a:r>
              <a:rPr lang="de-DE" dirty="0" err="1"/>
              <a:t>checkboxen</a:t>
            </a:r>
            <a:r>
              <a:rPr lang="de-DE" dirty="0"/>
              <a:t> werden entfernt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Selbsterstellte Checkboxen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ADB3B2-6624-24F4-0E5A-2120284B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FE2CD6-EB68-5B24-7969-B93CADDF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D279D9-A6D7-4001-A18F-9E8B4090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78" y="1930400"/>
            <a:ext cx="3431370" cy="34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2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B85A9-FF34-4501-B85B-6BA7869B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Quiz.css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9A20C-C0E1-B7FE-2538-17871A71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689310-6A32-3B18-8C5F-CDE6F86E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505410A-8899-475F-9737-4E845A92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76" y="1459462"/>
            <a:ext cx="3812672" cy="432277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FB4BDD7-A1BB-448E-9565-AB2158217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248" y="5083855"/>
            <a:ext cx="4061812" cy="69838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A555F3B-1B7D-4B1D-A95E-B6201E77D60F}"/>
              </a:ext>
            </a:extLst>
          </p:cNvPr>
          <p:cNvSpPr txBox="1"/>
          <p:nvPr/>
        </p:nvSpPr>
        <p:spPr>
          <a:xfrm>
            <a:off x="4528851" y="1541929"/>
            <a:ext cx="381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checkbox</a:t>
            </a:r>
            <a:r>
              <a:rPr lang="de-DE" dirty="0"/>
              <a:t> vor dem Anklicken 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411436F-1EFC-42AE-A748-CB86EB946365}"/>
              </a:ext>
            </a:extLst>
          </p:cNvPr>
          <p:cNvSpPr txBox="1"/>
          <p:nvPr/>
        </p:nvSpPr>
        <p:spPr>
          <a:xfrm>
            <a:off x="4528490" y="3245224"/>
            <a:ext cx="357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Checkbox nach dem Anklicken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3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30F57-2D31-4AE3-B18B-E83F2594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807"/>
          </a:xfrm>
        </p:spPr>
        <p:txBody>
          <a:bodyPr>
            <a:normAutofit/>
          </a:bodyPr>
          <a:lstStyle/>
          <a:p>
            <a:r>
              <a:rPr lang="de-DE" dirty="0"/>
              <a:t>Quiz.css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C53F0E-F45C-47BB-A256-6D5F4A259082}"/>
              </a:ext>
            </a:extLst>
          </p:cNvPr>
          <p:cNvSpPr txBox="1"/>
          <p:nvPr/>
        </p:nvSpPr>
        <p:spPr>
          <a:xfrm>
            <a:off x="4506999" y="1951211"/>
            <a:ext cx="31780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Styling des „</a:t>
            </a:r>
            <a:r>
              <a:rPr lang="de-DE" dirty="0" err="1"/>
              <a:t>submit</a:t>
            </a:r>
            <a:r>
              <a:rPr lang="de-DE" dirty="0"/>
              <a:t>-buttons“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Styling des „</a:t>
            </a:r>
            <a:r>
              <a:rPr lang="de-DE" dirty="0" err="1"/>
              <a:t>submit</a:t>
            </a:r>
            <a:r>
              <a:rPr lang="de-DE" dirty="0"/>
              <a:t>-buttons“ beim </a:t>
            </a:r>
            <a:r>
              <a:rPr lang="de-DE" dirty="0" err="1"/>
              <a:t>hovern</a:t>
            </a:r>
            <a:r>
              <a:rPr lang="de-DE" dirty="0"/>
              <a:t> über diesen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F19168-8184-FD2B-92E6-07E85777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65CB23-EF6C-B842-88E0-A8214DBF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39FADE7-E9F0-4784-BED2-76B104C8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3581710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5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25527-2EDC-4194-8179-B67B9AA0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4D9DFC-2F34-415E-8894-E86DC6458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66"/>
          <a:stretch/>
        </p:blipFill>
        <p:spPr>
          <a:xfrm>
            <a:off x="605616" y="1270000"/>
            <a:ext cx="6216821" cy="4422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D911DDA-2549-49D8-98E2-7BB97927CA4D}"/>
              </a:ext>
            </a:extLst>
          </p:cNvPr>
          <p:cNvSpPr txBox="1"/>
          <p:nvPr/>
        </p:nvSpPr>
        <p:spPr>
          <a:xfrm>
            <a:off x="6911788" y="1488141"/>
            <a:ext cx="2805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EventListener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querySelector</a:t>
            </a:r>
            <a:r>
              <a:rPr lang="de-DE" dirty="0"/>
              <a:t> -&gt;sucht die Daten im HTML-file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/</a:t>
            </a:r>
            <a:r>
              <a:rPr lang="de-DE" dirty="0" err="1"/>
              <a:t>else</a:t>
            </a:r>
            <a:r>
              <a:rPr lang="de-DE" dirty="0"/>
              <a:t>-Funktion für jede Antwortmöglichkeit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E50305-A43E-A49A-C698-14C02D64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946A44-8011-30F9-A98A-B2BCE419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9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CEE97-EF69-F25E-4464-16324103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Package.json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853E5C-D416-CD61-EC22-ED38097D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5D1188-32ED-66A5-4CE1-0101AA9E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78E3B2-3853-6BF9-2903-979869C2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14583"/>
            <a:ext cx="3212158" cy="22892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B040016-FF8D-5F3E-473A-4369DC5C6A7A}"/>
              </a:ext>
            </a:extLst>
          </p:cNvPr>
          <p:cNvSpPr txBox="1"/>
          <p:nvPr/>
        </p:nvSpPr>
        <p:spPr>
          <a:xfrm>
            <a:off x="677334" y="5562435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dependencies</a:t>
            </a:r>
            <a:endParaRPr lang="de-DE" sz="12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EAD35CA-0061-374C-B5BE-44568B851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697577"/>
            <a:ext cx="4119283" cy="101109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2868ACD-0A8B-0C55-7A68-E191C90A4FA4}"/>
              </a:ext>
            </a:extLst>
          </p:cNvPr>
          <p:cNvSpPr txBox="1"/>
          <p:nvPr/>
        </p:nvSpPr>
        <p:spPr>
          <a:xfrm>
            <a:off x="677332" y="2641371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Metadaten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64C33E-E0BA-29B2-1B71-A4374FB3EBD6}"/>
              </a:ext>
            </a:extLst>
          </p:cNvPr>
          <p:cNvSpPr txBox="1"/>
          <p:nvPr/>
        </p:nvSpPr>
        <p:spPr>
          <a:xfrm>
            <a:off x="5805181" y="1579541"/>
            <a:ext cx="2785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Metadaten wie Name und Version.</a:t>
            </a:r>
          </a:p>
          <a:p>
            <a:r>
              <a:rPr lang="de-DE" dirty="0"/>
              <a:t>„</a:t>
            </a:r>
            <a:r>
              <a:rPr lang="de-DE" dirty="0" err="1"/>
              <a:t>main</a:t>
            </a:r>
            <a:r>
              <a:rPr lang="de-DE" dirty="0"/>
              <a:t>“ definiert die Einstiegsdatei.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E83F4E7-4B57-060C-7941-23E2E843B9A7}"/>
              </a:ext>
            </a:extLst>
          </p:cNvPr>
          <p:cNvSpPr txBox="1"/>
          <p:nvPr/>
        </p:nvSpPr>
        <p:spPr>
          <a:xfrm>
            <a:off x="5805181" y="3217387"/>
            <a:ext cx="2413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NPM Pakete, die für die Anwendung benötigt werden. Können mit „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“ installiert werden.</a:t>
            </a:r>
          </a:p>
        </p:txBody>
      </p:sp>
    </p:spTree>
    <p:extLst>
      <p:ext uri="{BB962C8B-B14F-4D97-AF65-F5344CB8AC3E}">
        <p14:creationId xmlns:p14="http://schemas.microsoft.com/office/powerpoint/2010/main" val="63717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AC5EB-2596-4E52-7831-87DCFED8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Index.js</a:t>
            </a:r>
            <a:br>
              <a:rPr lang="de-DE" dirty="0"/>
            </a:br>
            <a:r>
              <a:rPr lang="de-DE" sz="2800" dirty="0"/>
              <a:t>/</a:t>
            </a:r>
            <a:r>
              <a:rPr lang="de-DE" sz="2800" dirty="0" err="1"/>
              <a:t>newUser</a:t>
            </a:r>
            <a:endParaRPr lang="de-DE" sz="28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454D19-0042-039A-FF2A-0958E7E9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46057-5BA2-9F6F-D448-F2EF6A06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F626BCF-64F7-9F0B-918E-69D20FC0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86" y="468071"/>
            <a:ext cx="4657945" cy="593841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5BC27A2-5EAD-B8AD-6C29-8212852C7DB1}"/>
              </a:ext>
            </a:extLst>
          </p:cNvPr>
          <p:cNvSpPr txBox="1"/>
          <p:nvPr/>
        </p:nvSpPr>
        <p:spPr>
          <a:xfrm>
            <a:off x="677334" y="2785551"/>
            <a:ext cx="2626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Route wird aufgerufen, wenn ein neuer Benutzer angelegt werden soll.</a:t>
            </a:r>
          </a:p>
        </p:txBody>
      </p:sp>
    </p:spTree>
    <p:extLst>
      <p:ext uri="{BB962C8B-B14F-4D97-AF65-F5344CB8AC3E}">
        <p14:creationId xmlns:p14="http://schemas.microsoft.com/office/powerpoint/2010/main" val="142104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F57FB-0A31-BB09-06CB-5AD33352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Index.js</a:t>
            </a:r>
            <a:br>
              <a:rPr lang="de-DE" dirty="0"/>
            </a:br>
            <a:r>
              <a:rPr lang="de-DE" sz="2800" dirty="0"/>
              <a:t>/</a:t>
            </a:r>
            <a:r>
              <a:rPr lang="de-DE" sz="2800" dirty="0" err="1"/>
              <a:t>auth</a:t>
            </a:r>
            <a:endParaRPr lang="de-DE" sz="28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8AA3C1-B423-A863-832E-CB325C4F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456591-7018-3B20-A69C-2204DFFB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363000-85F9-E5BE-F663-7E7179D4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34" y="693490"/>
            <a:ext cx="6224099" cy="47761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C418E01-3EAC-6B9C-B825-B567ED715E45}"/>
              </a:ext>
            </a:extLst>
          </p:cNvPr>
          <p:cNvSpPr txBox="1"/>
          <p:nvPr/>
        </p:nvSpPr>
        <p:spPr>
          <a:xfrm>
            <a:off x="677334" y="2785551"/>
            <a:ext cx="2426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Route wird aufgerufen, wenn ein neuer Benutzer sich anmeldet.</a:t>
            </a:r>
          </a:p>
        </p:txBody>
      </p:sp>
    </p:spTree>
    <p:extLst>
      <p:ext uri="{BB962C8B-B14F-4D97-AF65-F5344CB8AC3E}">
        <p14:creationId xmlns:p14="http://schemas.microsoft.com/office/powerpoint/2010/main" val="68823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98F8F01-31BB-3EDD-CA04-F97413B22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991" y="517321"/>
            <a:ext cx="5984011" cy="502780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F997AB-BA9E-53A3-5907-0B5F715D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Index.js</a:t>
            </a:r>
            <a:br>
              <a:rPr lang="de-DE" dirty="0"/>
            </a:br>
            <a:r>
              <a:rPr lang="de-DE" sz="2800" dirty="0"/>
              <a:t>/</a:t>
            </a:r>
            <a:r>
              <a:rPr lang="de-DE" sz="2800" dirty="0" err="1"/>
              <a:t>newComment</a:t>
            </a:r>
            <a:endParaRPr lang="de-DE" sz="28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210FE0-7DE1-AF39-D78F-9244D5EB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6ED27F-ECF6-1DB0-2C0E-376F11E5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A87EBF-B34A-3163-EDF0-0EC46D3D4FE0}"/>
              </a:ext>
            </a:extLst>
          </p:cNvPr>
          <p:cNvSpPr txBox="1"/>
          <p:nvPr/>
        </p:nvSpPr>
        <p:spPr>
          <a:xfrm>
            <a:off x="677334" y="2785551"/>
            <a:ext cx="2426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Route wird aufgerufen, wenn ein neuer Benutzer sich anmeldet.</a:t>
            </a:r>
          </a:p>
        </p:txBody>
      </p:sp>
    </p:spTree>
    <p:extLst>
      <p:ext uri="{BB962C8B-B14F-4D97-AF65-F5344CB8AC3E}">
        <p14:creationId xmlns:p14="http://schemas.microsoft.com/office/powerpoint/2010/main" val="13019872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t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286</Words>
  <Application>Microsoft Office PowerPoint</Application>
  <PresentationFormat>Breitbild</PresentationFormat>
  <Paragraphs>66</Paragraphs>
  <Slides>10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Trebuchet MS</vt:lpstr>
      <vt:lpstr>Wingdings 3</vt:lpstr>
      <vt:lpstr>Facette</vt:lpstr>
      <vt:lpstr>SportsPulse</vt:lpstr>
      <vt:lpstr>Quiz.css</vt:lpstr>
      <vt:lpstr>Quiz.css</vt:lpstr>
      <vt:lpstr>Quiz.css</vt:lpstr>
      <vt:lpstr>Quiz</vt:lpstr>
      <vt:lpstr>Package.json</vt:lpstr>
      <vt:lpstr>Index.js /newUser</vt:lpstr>
      <vt:lpstr>Index.js /auth</vt:lpstr>
      <vt:lpstr>Index.js /newComment</vt:lpstr>
      <vt:lpstr>Ejs – View Engine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SportsPulse</dc:title>
  <dc:creator>Marcus Unglert</dc:creator>
  <cp:lastModifiedBy>Marcus Unglert</cp:lastModifiedBy>
  <cp:revision>7</cp:revision>
  <dcterms:created xsi:type="dcterms:W3CDTF">2023-03-14T12:27:06Z</dcterms:created>
  <dcterms:modified xsi:type="dcterms:W3CDTF">2023-03-14T17:49:26Z</dcterms:modified>
</cp:coreProperties>
</file>