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Schilling" initials="TS" lastIdx="1" clrIdx="0">
    <p:extLst>
      <p:ext uri="{19B8F6BF-5375-455C-9EA6-DF929625EA0E}">
        <p15:presenceInfo xmlns:p15="http://schemas.microsoft.com/office/powerpoint/2012/main" userId="80b8404fc73cf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17:30:51.3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86AC-E74A-4848-A714-BC73357CEE95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9DB09-E88F-40FB-827E-A107C5B2B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1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C8C4-7C1F-48CA-A240-D423CA867B1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5560-F366-491A-A778-F4DFFBDA5E1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9B51-A58F-48A3-A6D9-1EF36C81667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A2FA-B6B6-40B4-B72C-DFA05044A9A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991C-8C57-498B-86EB-BEDB73C77BB0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AAF-13D4-40C8-823A-7FD7DF9BF24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8F0A-AD57-4CB6-8764-4F0DA7B84BEC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0D1-A83C-4D2C-BA9A-F79C997F365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BAB2-1816-4C12-8B6A-92179E885B5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9537-30F4-481F-A8B9-ABF36DB77F3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BE1A-3C45-4753-A111-94F0467FF5A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A341-418A-41E6-BAEF-715CC61ECF6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174-CD18-412D-BD4D-8009959BE2A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D92D-5644-42EF-9808-E0A40775221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FB77-819F-4E69-91F4-F0F014359E4F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A5C7-3FEC-4EDD-8E03-3AEDE08F33F3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55F1-2F80-472F-BAD1-6EE6D65EE82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77929-F6BF-53CB-B279-462AC4EC3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Sports</a:t>
            </a:r>
            <a:r>
              <a:rPr kumimoji="0" lang="de-DE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Pulse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B78940-7DF4-C9E4-4FD2-119A3E3E5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interaktive News-Seite rund um das Thema Sport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7C879-3D35-1D17-38AD-2D4B257C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Tobias Schilling, Daniel </a:t>
            </a:r>
            <a:r>
              <a:rPr lang="en-US" dirty="0" err="1"/>
              <a:t>Balla</a:t>
            </a:r>
            <a:r>
              <a:rPr lang="en-US" dirty="0"/>
              <a:t>, Marcus Unglert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F83F-6C82-4661-B7BE-18360E5E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41DFA-C0D0-E795-49AC-E018B7F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Ejs</a:t>
            </a:r>
            <a:r>
              <a:rPr lang="de-DE" dirty="0"/>
              <a:t> – View Engine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CD713C-4BA1-64AF-D242-481BF738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1CFEFE-162E-0E8C-AA86-4DF3002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9CF292-94A9-41A2-2372-070122758865}"/>
              </a:ext>
            </a:extLst>
          </p:cNvPr>
          <p:cNvSpPr txBox="1"/>
          <p:nvPr/>
        </p:nvSpPr>
        <p:spPr>
          <a:xfrm>
            <a:off x="677334" y="1494314"/>
            <a:ext cx="5985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Vermeidet Wiederholungen von HTML-Code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Bietet die Möglichkeit, Inhalt dynamisch darzustellen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0E6D1-36B5-5773-0967-0F568416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08309"/>
            <a:ext cx="7078246" cy="2902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EA5AF2-7D9E-9DA8-F5A2-2BB7431E7EAB}"/>
              </a:ext>
            </a:extLst>
          </p:cNvPr>
          <p:cNvSpPr txBox="1"/>
          <p:nvPr/>
        </p:nvSpPr>
        <p:spPr>
          <a:xfrm>
            <a:off x="677334" y="5541464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Implentierung</a:t>
            </a:r>
            <a:r>
              <a:rPr lang="de-DE" dirty="0"/>
              <a:t>: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&lt;%-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partials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%&gt;</a:t>
            </a:r>
          </a:p>
        </p:txBody>
      </p:sp>
    </p:spTree>
    <p:extLst>
      <p:ext uri="{BB962C8B-B14F-4D97-AF65-F5344CB8AC3E}">
        <p14:creationId xmlns:p14="http://schemas.microsoft.com/office/powerpoint/2010/main" val="10723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5527-2EDC-4194-8179-B67B9AA0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4D9DFC-2F34-415E-8894-E86DC6458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6"/>
          <a:stretch/>
        </p:blipFill>
        <p:spPr>
          <a:xfrm>
            <a:off x="605616" y="1270000"/>
            <a:ext cx="6216821" cy="4422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911DDA-2549-49D8-98E2-7BB97927CA4D}"/>
              </a:ext>
            </a:extLst>
          </p:cNvPr>
          <p:cNvSpPr txBox="1"/>
          <p:nvPr/>
        </p:nvSpPr>
        <p:spPr>
          <a:xfrm>
            <a:off x="6911788" y="1488141"/>
            <a:ext cx="280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EventListener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querySelector</a:t>
            </a:r>
            <a:r>
              <a:rPr lang="de-DE" dirty="0"/>
              <a:t> -&gt; wird in einer Variable gespeichert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-Funktion, für jede Antwortmöglichkeit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E50305-A43E-A49A-C698-14C02D6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46A44-8011-30F9-A98A-B2BCE419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60C70-F280-4982-A443-9EE3FF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3492A2-8A1D-4B7D-B26E-9CE48CF1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46" y="1930400"/>
            <a:ext cx="3848433" cy="312447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D5BFFBB-4D8B-4E2E-9B59-784F85D2AE7A}"/>
              </a:ext>
            </a:extLst>
          </p:cNvPr>
          <p:cNvSpPr txBox="1"/>
          <p:nvPr/>
        </p:nvSpPr>
        <p:spPr>
          <a:xfrm>
            <a:off x="5100918" y="1508176"/>
            <a:ext cx="3935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vom Browser erstellten </a:t>
            </a:r>
            <a:r>
              <a:rPr lang="de-DE" dirty="0" err="1"/>
              <a:t>checkboxen</a:t>
            </a:r>
            <a:r>
              <a:rPr lang="de-DE" dirty="0"/>
              <a:t> werden entfernt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Selbsterstellte Checkboxen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ADB3B2-6624-24F4-0E5A-2120284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E2CD6-EB68-5B24-7969-B93CADDF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85A9-FF34-4501-B85B-6BA7869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Quiz.css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3EAF3B-745F-4982-BF3C-E5FD451E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079812"/>
            <a:ext cx="3589866" cy="45176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B4883B4-4DB0-4D19-9E8E-95BF80631FE5}"/>
              </a:ext>
            </a:extLst>
          </p:cNvPr>
          <p:cNvSpPr txBox="1"/>
          <p:nvPr/>
        </p:nvSpPr>
        <p:spPr>
          <a:xfrm>
            <a:off x="4509247" y="2079812"/>
            <a:ext cx="476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styling</a:t>
            </a:r>
            <a:r>
              <a:rPr lang="de-DE" dirty="0"/>
              <a:t> des </a:t>
            </a:r>
            <a:r>
              <a:rPr lang="de-DE" dirty="0" err="1"/>
              <a:t>checkmarks</a:t>
            </a:r>
            <a:r>
              <a:rPr lang="de-DE" dirty="0"/>
              <a:t> nach dem Anklicken der Checkbox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9A20C-C0E1-B7FE-2538-17871A71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89310-6A32-3B18-8C5F-CDE6F86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30F57-2D31-4AE3-B18B-E83F259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807"/>
          </a:xfrm>
        </p:spPr>
        <p:txBody>
          <a:bodyPr>
            <a:normAutofit/>
          </a:bodyPr>
          <a:lstStyle/>
          <a:p>
            <a:r>
              <a:rPr lang="de-DE" dirty="0"/>
              <a:t>Quiz.css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234BB-5E27-4FD5-A99F-87037EE2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258256" cy="411515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AC53F0E-F45C-47BB-A256-6D5F4A259082}"/>
              </a:ext>
            </a:extLst>
          </p:cNvPr>
          <p:cNvSpPr txBox="1"/>
          <p:nvPr/>
        </p:nvSpPr>
        <p:spPr>
          <a:xfrm>
            <a:off x="6096000" y="1930400"/>
            <a:ext cx="3178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Styling des „</a:t>
            </a:r>
            <a:r>
              <a:rPr lang="de-DE" dirty="0" err="1"/>
              <a:t>submit</a:t>
            </a:r>
            <a:r>
              <a:rPr lang="de-DE" dirty="0"/>
              <a:t>-buttons“ beim </a:t>
            </a:r>
            <a:r>
              <a:rPr lang="de-DE" dirty="0" err="1"/>
              <a:t>hovern</a:t>
            </a:r>
            <a:r>
              <a:rPr lang="de-DE" dirty="0"/>
              <a:t> über diesen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19168-8184-FD2B-92E6-07E85777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5CB23-EF6C-B842-88E0-A8214DBF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EE97-EF69-F25E-4464-1632410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Package.json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853E5C-D416-CD61-EC22-ED38097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5D1188-32ED-66A5-4CE1-0101AA9E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78E3B2-3853-6BF9-2903-979869C2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14583"/>
            <a:ext cx="3212158" cy="22892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B040016-FF8D-5F3E-473A-4369DC5C6A7A}"/>
              </a:ext>
            </a:extLst>
          </p:cNvPr>
          <p:cNvSpPr txBox="1"/>
          <p:nvPr/>
        </p:nvSpPr>
        <p:spPr>
          <a:xfrm>
            <a:off x="677334" y="556243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dependencies</a:t>
            </a:r>
            <a:endParaRPr lang="de-DE" sz="1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AD35CA-0061-374C-B5BE-44568B85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697577"/>
            <a:ext cx="4119283" cy="101109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2868ACD-0A8B-0C55-7A68-E191C90A4FA4}"/>
              </a:ext>
            </a:extLst>
          </p:cNvPr>
          <p:cNvSpPr txBox="1"/>
          <p:nvPr/>
        </p:nvSpPr>
        <p:spPr>
          <a:xfrm>
            <a:off x="677332" y="2641371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Metadaten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64C33E-E0BA-29B2-1B71-A4374FB3EBD6}"/>
              </a:ext>
            </a:extLst>
          </p:cNvPr>
          <p:cNvSpPr txBox="1"/>
          <p:nvPr/>
        </p:nvSpPr>
        <p:spPr>
          <a:xfrm>
            <a:off x="5805181" y="1579541"/>
            <a:ext cx="278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Metadaten wie Name und Version.</a:t>
            </a:r>
          </a:p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 definiert die Einstiegsdatei.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83F4E7-4B57-060C-7941-23E2E843B9A7}"/>
              </a:ext>
            </a:extLst>
          </p:cNvPr>
          <p:cNvSpPr txBox="1"/>
          <p:nvPr/>
        </p:nvSpPr>
        <p:spPr>
          <a:xfrm>
            <a:off x="5805181" y="3217387"/>
            <a:ext cx="241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NPM Pakete, die für die Anwendung benötigt werden. Können mit „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“ installiert werden.</a:t>
            </a:r>
          </a:p>
        </p:txBody>
      </p:sp>
    </p:spTree>
    <p:extLst>
      <p:ext uri="{BB962C8B-B14F-4D97-AF65-F5344CB8AC3E}">
        <p14:creationId xmlns:p14="http://schemas.microsoft.com/office/powerpoint/2010/main" val="63717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AC5EB-2596-4E52-7831-87DCFED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newUser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54D19-0042-039A-FF2A-0958E7E9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46057-5BA2-9F6F-D448-F2EF6A0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626BCF-64F7-9F0B-918E-69D20FC0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86" y="468071"/>
            <a:ext cx="4657945" cy="59384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5BC27A2-5EAD-B8AD-6C29-8212852C7DB1}"/>
              </a:ext>
            </a:extLst>
          </p:cNvPr>
          <p:cNvSpPr txBox="1"/>
          <p:nvPr/>
        </p:nvSpPr>
        <p:spPr>
          <a:xfrm>
            <a:off x="677334" y="2785551"/>
            <a:ext cx="2626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angelegt werden soll.</a:t>
            </a:r>
          </a:p>
        </p:txBody>
      </p:sp>
    </p:spTree>
    <p:extLst>
      <p:ext uri="{BB962C8B-B14F-4D97-AF65-F5344CB8AC3E}">
        <p14:creationId xmlns:p14="http://schemas.microsoft.com/office/powerpoint/2010/main" val="142104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F57FB-0A31-BB09-06CB-5AD33352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auth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8AA3C1-B423-A863-832E-CB325C4F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456591-7018-3B20-A69C-2204DFF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363000-85F9-E5BE-F663-7E7179D4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4" y="693490"/>
            <a:ext cx="6224099" cy="47761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418E01-3EAC-6B9C-B825-B567ED715E45}"/>
              </a:ext>
            </a:extLst>
          </p:cNvPr>
          <p:cNvSpPr txBox="1"/>
          <p:nvPr/>
        </p:nvSpPr>
        <p:spPr>
          <a:xfrm>
            <a:off x="677334" y="2785551"/>
            <a:ext cx="2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sich anmeldet.</a:t>
            </a:r>
          </a:p>
        </p:txBody>
      </p:sp>
    </p:spTree>
    <p:extLst>
      <p:ext uri="{BB962C8B-B14F-4D97-AF65-F5344CB8AC3E}">
        <p14:creationId xmlns:p14="http://schemas.microsoft.com/office/powerpoint/2010/main" val="68823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98F8F01-31BB-3EDD-CA04-F97413B2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29" y="609600"/>
            <a:ext cx="5944073" cy="49942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F997AB-BA9E-53A3-5907-0B5F715D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Index.js</a:t>
            </a:r>
            <a:br>
              <a:rPr lang="de-DE" dirty="0"/>
            </a:br>
            <a:r>
              <a:rPr lang="de-DE" sz="2800" dirty="0"/>
              <a:t>/</a:t>
            </a:r>
            <a:r>
              <a:rPr lang="de-DE" sz="2800" dirty="0" err="1"/>
              <a:t>newComment</a:t>
            </a:r>
            <a:endParaRPr lang="de-DE" sz="2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210FE0-7DE1-AF39-D78F-9244D5EB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Tobias Schilling, Daniel Balla, Marcus Unglert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6ED27F-ECF6-1DB0-2C0E-376F11E5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A87EBF-B34A-3163-EDF0-0EC46D3D4FE0}"/>
              </a:ext>
            </a:extLst>
          </p:cNvPr>
          <p:cNvSpPr txBox="1"/>
          <p:nvPr/>
        </p:nvSpPr>
        <p:spPr>
          <a:xfrm>
            <a:off x="677334" y="2785551"/>
            <a:ext cx="24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Route wird aufgerufen, wenn ein neuer Benutzer sich anmeldet.</a:t>
            </a:r>
          </a:p>
        </p:txBody>
      </p:sp>
    </p:spTree>
    <p:extLst>
      <p:ext uri="{BB962C8B-B14F-4D97-AF65-F5344CB8AC3E}">
        <p14:creationId xmlns:p14="http://schemas.microsoft.com/office/powerpoint/2010/main" val="1301987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271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 3</vt:lpstr>
      <vt:lpstr>Facette</vt:lpstr>
      <vt:lpstr>SportsPulse</vt:lpstr>
      <vt:lpstr>Quiz</vt:lpstr>
      <vt:lpstr>Quiz.css</vt:lpstr>
      <vt:lpstr>Quiz.css</vt:lpstr>
      <vt:lpstr>Quiz.css</vt:lpstr>
      <vt:lpstr>Package.json</vt:lpstr>
      <vt:lpstr>Index.js /newUser</vt:lpstr>
      <vt:lpstr>Index.js /auth</vt:lpstr>
      <vt:lpstr>Index.js /newComment</vt:lpstr>
      <vt:lpstr>Ejs – View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SportsPulse</dc:title>
  <dc:creator>Marcus Unglert</dc:creator>
  <cp:lastModifiedBy>Marcus Unglert</cp:lastModifiedBy>
  <cp:revision>4</cp:revision>
  <dcterms:created xsi:type="dcterms:W3CDTF">2023-03-14T12:27:06Z</dcterms:created>
  <dcterms:modified xsi:type="dcterms:W3CDTF">2023-03-14T14:14:30Z</dcterms:modified>
</cp:coreProperties>
</file>