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bias Schilling" initials="TS" lastIdx="1" clrIdx="0">
    <p:extLst>
      <p:ext uri="{19B8F6BF-5375-455C-9EA6-DF929625EA0E}">
        <p15:presenceInfo xmlns:p15="http://schemas.microsoft.com/office/powerpoint/2012/main" userId="80b8404fc73cf6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5" d="100"/>
          <a:sy n="85" d="100"/>
        </p:scale>
        <p:origin x="59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Schilling" userId="80b8404fc73cf6aa" providerId="LiveId" clId="{F4FC8DB7-6CD9-4EEB-A824-5466019D05E7}"/>
    <pc:docChg chg="undo custSel modSld">
      <pc:chgData name="Tobias Schilling" userId="80b8404fc73cf6aa" providerId="LiveId" clId="{F4FC8DB7-6CD9-4EEB-A824-5466019D05E7}" dt="2023-03-14T11:43:38.851" v="6" actId="27636"/>
      <pc:docMkLst>
        <pc:docMk/>
      </pc:docMkLst>
      <pc:sldChg chg="modSp mod">
        <pc:chgData name="Tobias Schilling" userId="80b8404fc73cf6aa" providerId="LiveId" clId="{F4FC8DB7-6CD9-4EEB-A824-5466019D05E7}" dt="2023-03-13T20:17:07.473" v="4" actId="20577"/>
        <pc:sldMkLst>
          <pc:docMk/>
          <pc:sldMk cId="1391327284" sldId="258"/>
        </pc:sldMkLst>
        <pc:spChg chg="mod">
          <ac:chgData name="Tobias Schilling" userId="80b8404fc73cf6aa" providerId="LiveId" clId="{F4FC8DB7-6CD9-4EEB-A824-5466019D05E7}" dt="2023-03-13T20:17:07.473" v="4" actId="20577"/>
          <ac:spMkLst>
            <pc:docMk/>
            <pc:sldMk cId="1391327284" sldId="258"/>
            <ac:spMk id="7" creationId="{ED5BFFBB-4D8B-4E2E-9B59-784F85D2AE7A}"/>
          </ac:spMkLst>
        </pc:spChg>
        <pc:picChg chg="mod">
          <ac:chgData name="Tobias Schilling" userId="80b8404fc73cf6aa" providerId="LiveId" clId="{F4FC8DB7-6CD9-4EEB-A824-5466019D05E7}" dt="2023-03-13T20:16:39.515" v="0" actId="1076"/>
          <ac:picMkLst>
            <pc:docMk/>
            <pc:sldMk cId="1391327284" sldId="258"/>
            <ac:picMk id="6" creationId="{2D3492A2-8A1D-4B7D-B26E-9CE48CF1EF6F}"/>
          </ac:picMkLst>
        </pc:picChg>
      </pc:sldChg>
      <pc:sldChg chg="modSp mod">
        <pc:chgData name="Tobias Schilling" userId="80b8404fc73cf6aa" providerId="LiveId" clId="{F4FC8DB7-6CD9-4EEB-A824-5466019D05E7}" dt="2023-03-14T11:43:38.851" v="6" actId="27636"/>
        <pc:sldMkLst>
          <pc:docMk/>
          <pc:sldMk cId="2398951243" sldId="260"/>
        </pc:sldMkLst>
        <pc:spChg chg="mod">
          <ac:chgData name="Tobias Schilling" userId="80b8404fc73cf6aa" providerId="LiveId" clId="{F4FC8DB7-6CD9-4EEB-A824-5466019D05E7}" dt="2023-03-14T11:43:38.851" v="6" actId="27636"/>
          <ac:spMkLst>
            <pc:docMk/>
            <pc:sldMk cId="2398951243" sldId="260"/>
            <ac:spMk id="2" creationId="{6F430F57-2D31-4AE3-B18B-E83F2594DC5A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13T17:30:51.318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40D6-8D56-4FBC-8FFB-6FDC6448F6FA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9969-CDF9-4CE5-A4FA-ADC4B97BD0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137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40D6-8D56-4FBC-8FFB-6FDC6448F6FA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9969-CDF9-4CE5-A4FA-ADC4B97BD0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66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40D6-8D56-4FBC-8FFB-6FDC6448F6FA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9969-CDF9-4CE5-A4FA-ADC4B97BD048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2724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40D6-8D56-4FBC-8FFB-6FDC6448F6FA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9969-CDF9-4CE5-A4FA-ADC4B97BD0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018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40D6-8D56-4FBC-8FFB-6FDC6448F6FA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9969-CDF9-4CE5-A4FA-ADC4B97BD048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054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40D6-8D56-4FBC-8FFB-6FDC6448F6FA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9969-CDF9-4CE5-A4FA-ADC4B97BD0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853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40D6-8D56-4FBC-8FFB-6FDC6448F6FA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9969-CDF9-4CE5-A4FA-ADC4B97BD0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6251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40D6-8D56-4FBC-8FFB-6FDC6448F6FA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9969-CDF9-4CE5-A4FA-ADC4B97BD0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8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40D6-8D56-4FBC-8FFB-6FDC6448F6FA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9969-CDF9-4CE5-A4FA-ADC4B97BD0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67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40D6-8D56-4FBC-8FFB-6FDC6448F6FA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9969-CDF9-4CE5-A4FA-ADC4B97BD0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11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40D6-8D56-4FBC-8FFB-6FDC6448F6FA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9969-CDF9-4CE5-A4FA-ADC4B97BD0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86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40D6-8D56-4FBC-8FFB-6FDC6448F6FA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9969-CDF9-4CE5-A4FA-ADC4B97BD0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3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40D6-8D56-4FBC-8FFB-6FDC6448F6FA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9969-CDF9-4CE5-A4FA-ADC4B97BD0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68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40D6-8D56-4FBC-8FFB-6FDC6448F6FA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9969-CDF9-4CE5-A4FA-ADC4B97BD0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69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40D6-8D56-4FBC-8FFB-6FDC6448F6FA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9969-CDF9-4CE5-A4FA-ADC4B97BD0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1549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40D6-8D56-4FBC-8FFB-6FDC6448F6FA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9969-CDF9-4CE5-A4FA-ADC4B97BD0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82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540D6-8D56-4FBC-8FFB-6FDC6448F6FA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3309969-CDF9-4CE5-A4FA-ADC4B97BD0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14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45699-2147-4F29-B7AB-1F3FEC89B5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3600" dirty="0" err="1">
                <a:solidFill>
                  <a:srgbClr val="FF0000"/>
                </a:solidFill>
              </a:rPr>
              <a:t>Sports</a:t>
            </a:r>
            <a:r>
              <a:rPr lang="de-DE" dirty="0" err="1">
                <a:solidFill>
                  <a:schemeClr val="tx1"/>
                </a:solidFill>
              </a:rPr>
              <a:t>Pulse</a:t>
            </a:r>
            <a:endParaRPr lang="de-DE" sz="3600" dirty="0">
              <a:solidFill>
                <a:srgbClr val="FF0000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3BC889-DF3E-4D41-9905-7A741BE06D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694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25527-2EDC-4194-8179-B67B9AA0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Quiz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44D9DFC-2F34-415E-8894-E86DC64588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66"/>
          <a:stretch/>
        </p:blipFill>
        <p:spPr>
          <a:xfrm>
            <a:off x="605616" y="1270000"/>
            <a:ext cx="6216821" cy="442258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D911DDA-2549-49D8-98E2-7BB97927CA4D}"/>
              </a:ext>
            </a:extLst>
          </p:cNvPr>
          <p:cNvSpPr txBox="1"/>
          <p:nvPr/>
        </p:nvSpPr>
        <p:spPr>
          <a:xfrm>
            <a:off x="6911788" y="1488141"/>
            <a:ext cx="28059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err="1"/>
              <a:t>EventListener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querySelector</a:t>
            </a:r>
            <a:r>
              <a:rPr lang="de-DE" dirty="0"/>
              <a:t> -&gt; wird in einer Variable gespeichert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If</a:t>
            </a:r>
            <a:r>
              <a:rPr lang="de-DE" dirty="0"/>
              <a:t>/</a:t>
            </a:r>
            <a:r>
              <a:rPr lang="de-DE" dirty="0" err="1"/>
              <a:t>else</a:t>
            </a:r>
            <a:r>
              <a:rPr lang="de-DE" dirty="0"/>
              <a:t>-Funktion, für jede Antwortmöglichkeit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3698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560C70-F280-4982-A443-9EE3FF1C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Quiz.css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D3492A2-8A1D-4B7D-B26E-9CE48CF1E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46" y="1930400"/>
            <a:ext cx="3848433" cy="3124471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D5BFFBB-4D8B-4E2E-9B59-784F85D2AE7A}"/>
              </a:ext>
            </a:extLst>
          </p:cNvPr>
          <p:cNvSpPr txBox="1"/>
          <p:nvPr/>
        </p:nvSpPr>
        <p:spPr>
          <a:xfrm>
            <a:off x="5100918" y="1508176"/>
            <a:ext cx="39355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Die vom Browser erstellten </a:t>
            </a:r>
            <a:r>
              <a:rPr lang="de-DE" dirty="0" err="1"/>
              <a:t>checkboxen</a:t>
            </a:r>
            <a:r>
              <a:rPr lang="de-DE" dirty="0"/>
              <a:t> werden entfernt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Selbsterstellte Checkboxen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132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9B85A9-FF34-4501-B85B-6BA7869B8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C3EAF3B-745F-4982-BF3C-E5FD451E8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2079812"/>
            <a:ext cx="3589866" cy="451765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B4883B4-4DB0-4D19-9E8E-95BF80631FE5}"/>
              </a:ext>
            </a:extLst>
          </p:cNvPr>
          <p:cNvSpPr txBox="1"/>
          <p:nvPr/>
        </p:nvSpPr>
        <p:spPr>
          <a:xfrm>
            <a:off x="4509247" y="2079812"/>
            <a:ext cx="4764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err="1"/>
              <a:t>styling</a:t>
            </a:r>
            <a:r>
              <a:rPr lang="de-DE" dirty="0"/>
              <a:t> des </a:t>
            </a:r>
            <a:r>
              <a:rPr lang="de-DE" dirty="0" err="1"/>
              <a:t>checkmarks</a:t>
            </a:r>
            <a:r>
              <a:rPr lang="de-DE" dirty="0"/>
              <a:t> nach dem Anklicken der Checkbox 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73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430F57-2D31-4AE3-B18B-E83F2594D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5719"/>
          </a:xfrm>
        </p:spPr>
        <p:txBody>
          <a:bodyPr>
            <a:normAutofit fontScale="90000"/>
          </a:bodyPr>
          <a:lstStyle/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3F234BB-5E27-4FD5-A99F-87037EE20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5258256" cy="411515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AC53F0E-F45C-47BB-A256-6D5F4A259082}"/>
              </a:ext>
            </a:extLst>
          </p:cNvPr>
          <p:cNvSpPr txBox="1"/>
          <p:nvPr/>
        </p:nvSpPr>
        <p:spPr>
          <a:xfrm>
            <a:off x="6096000" y="1930400"/>
            <a:ext cx="31780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Styling des „</a:t>
            </a:r>
            <a:r>
              <a:rPr lang="de-DE" dirty="0" err="1"/>
              <a:t>submit</a:t>
            </a:r>
            <a:r>
              <a:rPr lang="de-DE" dirty="0"/>
              <a:t>-buttons“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Styling des „</a:t>
            </a:r>
            <a:r>
              <a:rPr lang="de-DE" dirty="0" err="1"/>
              <a:t>submit</a:t>
            </a:r>
            <a:r>
              <a:rPr lang="de-DE" dirty="0"/>
              <a:t>-buttons“ beim </a:t>
            </a:r>
            <a:r>
              <a:rPr lang="de-DE" dirty="0" err="1"/>
              <a:t>hovern</a:t>
            </a:r>
            <a:r>
              <a:rPr lang="de-DE" dirty="0"/>
              <a:t> über diesen </a:t>
            </a:r>
          </a:p>
        </p:txBody>
      </p:sp>
    </p:spTree>
    <p:extLst>
      <p:ext uri="{BB962C8B-B14F-4D97-AF65-F5344CB8AC3E}">
        <p14:creationId xmlns:p14="http://schemas.microsoft.com/office/powerpoint/2010/main" val="23989512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Rot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51</Words>
  <Application>Microsoft Office PowerPoint</Application>
  <PresentationFormat>Breitbild</PresentationFormat>
  <Paragraphs>24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Facette</vt:lpstr>
      <vt:lpstr>SportsPulse</vt:lpstr>
      <vt:lpstr>Quiz</vt:lpstr>
      <vt:lpstr>Quiz.css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SportsPulse</dc:title>
  <dc:creator>Tobias Schilling</dc:creator>
  <cp:lastModifiedBy>Tobias Schilling</cp:lastModifiedBy>
  <cp:revision>6</cp:revision>
  <dcterms:created xsi:type="dcterms:W3CDTF">2023-03-09T10:41:50Z</dcterms:created>
  <dcterms:modified xsi:type="dcterms:W3CDTF">2023-03-14T12:26:57Z</dcterms:modified>
</cp:coreProperties>
</file>