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7F4D5-1675-A172-67A3-AC21EE365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2A9AAD-CECC-7537-7D93-5801935B4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4E5A05-F6D3-D192-9C96-BD77E0D5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9A64-1FA4-4792-869A-E014B0BBAFF9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F2B0A1-07C1-D419-C6C9-DFFC68F5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5505AA-D7D8-2C40-5CF9-219BA23F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3E0-E466-4863-A39D-A6870398C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86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3A106-59E6-0FF9-FC4F-72965C5F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B5C9F1-6CFD-FDC7-D47F-AB05628E0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4A0F5B-FE5E-0C63-2229-1E70A719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9A64-1FA4-4792-869A-E014B0BBAFF9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F91145-A5E6-F551-19C2-7390A2DC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9A8568-FFA2-ED9A-F8E9-F5F2C653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3E0-E466-4863-A39D-A6870398C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31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AA1B27-FE97-AA44-765B-FB05960B9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B1AD2E-5236-7D91-9241-219634AC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1121C3-F3AD-97C6-BC45-F288A509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9A64-1FA4-4792-869A-E014B0BBAFF9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5773CD-2B8C-AE87-01FA-A158F81F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A3480B-D28B-2807-2941-A9A1CC18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3E0-E466-4863-A39D-A6870398C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7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8F921-060E-F978-0F16-DDF44A68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60CCC-145C-2337-E33B-629BF51E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92A5A-A29D-A02C-E1D6-61C72B0C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9A64-1FA4-4792-869A-E014B0BBAFF9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91889C-6834-A6C7-BB9E-53D5906F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2AB517-259D-6707-EB14-3F8665B8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3E0-E466-4863-A39D-A6870398C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1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E3FAA-3BC7-10AB-3D86-27AC49B6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B44798-4252-782A-3B31-08E97CF7A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19B432-4D32-4AF0-96CD-9BF08F5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9A64-1FA4-4792-869A-E014B0BBAFF9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784D6-9B97-7C02-433F-86DFF713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36C3D9-7149-19FE-D890-872DEABF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3E0-E466-4863-A39D-A6870398C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1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84997-5264-1899-DB06-91241D72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E4AD4-A54E-A544-CA4A-DC4227ED7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FC34A4-EE6C-FD84-956E-26E232700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F512D7-E852-3113-4F9F-CD974844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9A64-1FA4-4792-869A-E014B0BBAFF9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CD4ED-E40B-2C09-927E-949B0307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4DACA2-A440-E161-EECF-698CEE01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3E0-E466-4863-A39D-A6870398C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68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D1CDB-8827-4E0F-7D9C-5E3F8274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EDC341-FE3E-C77D-81CC-C18434AC0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5A3DB9-938B-E18F-9667-076054A3B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F88F1-519A-AE63-4C81-B37B4E000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8C7F2A-103F-A3CA-9BEC-D3CB4A113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0874556-71D0-4B82-D3E4-3D8D64B0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9A64-1FA4-4792-869A-E014B0BBAFF9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6DE6B2-D0C1-13C6-3739-48CEE465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CBFE77F-1CF9-9AB3-FA46-BAE99793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3E0-E466-4863-A39D-A6870398C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82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C09DD-144E-6766-E05B-3C4B4EF4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8902B1-526D-8A0E-07C5-3DD7F664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9A64-1FA4-4792-869A-E014B0BBAFF9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ABA22C-FD93-16C7-6DB9-21D901EF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821EEA-4B22-B1B1-A143-21D2454A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3E0-E466-4863-A39D-A6870398C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57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E5155-FB58-7E13-2BCC-9EF901C1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9A64-1FA4-4792-869A-E014B0BBAFF9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49E4BE-A1E2-9A65-CB7D-C5CE239B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58163C-E9DC-D3A2-EE59-3F2A49AC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3E0-E466-4863-A39D-A6870398C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41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24A4C-9A28-2D3C-8833-E8E93AD0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E43F6-8301-D2DA-BBD3-7367CAD89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10B3F0-79A2-0E26-A707-FBF8EB45A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C9263D-EF05-B91A-27DD-E037AACF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9A64-1FA4-4792-869A-E014B0BBAFF9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700C33-CD89-9E3D-393B-C9C91D62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E7E4F9-44D2-E2BB-4FDA-3336EE49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3E0-E466-4863-A39D-A6870398C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53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1097B-76F7-13CF-960A-BBEB448F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98585B-48D2-396C-8885-98FAC4AF1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522960-A342-9199-E587-DFE5E925A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C26D71-8F64-FD98-FEB1-E6CFA03F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9A64-1FA4-4792-869A-E014B0BBAFF9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310032-B5AA-7879-0330-BE1BBD8C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F82518-F9D7-92CD-AF29-B98841CA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3E0-E466-4863-A39D-A6870398C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43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B40A3-717A-E2D1-F3F3-52BC6156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50162-C7D3-748F-7CDA-D721AC06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1C38FC-42BF-B629-329C-D4726A35D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CF9A64-1FA4-4792-869A-E014B0BBAFF9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FB029F-DB46-44E4-72DB-434324D2D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BB0CF2-3A88-BF04-6B7B-B0886D657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4033E0-E466-4863-A39D-A6870398C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78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652CD-31F0-6351-9D4C-F9ED48AC0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endParaRPr lang="ru-RU" sz="4000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D7481E-DD5F-244F-9B4B-3575B19DB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ru-RU" sz="2000" dirty="0">
                <a:solidFill>
                  <a:schemeClr val="tx2"/>
                </a:solidFill>
              </a:rPr>
              <a:t>Результаты работы программы для первого задания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87FDA8-0956-F32D-D0DF-91867C984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674735"/>
            <a:ext cx="4141760" cy="242292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355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219AEC7-95B9-19C9-2E10-B06C3EE33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2"/>
          <a:stretch/>
        </p:blipFill>
        <p:spPr>
          <a:xfrm>
            <a:off x="1929678" y="643467"/>
            <a:ext cx="83326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8A41309-A145-78A2-0666-830C94980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37" b="1"/>
          <a:stretch/>
        </p:blipFill>
        <p:spPr>
          <a:xfrm>
            <a:off x="811824" y="457200"/>
            <a:ext cx="1056835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5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D2B55B-E79D-3BDB-B5E3-03AA12070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20"/>
          <a:stretch/>
        </p:blipFill>
        <p:spPr>
          <a:xfrm>
            <a:off x="811838" y="457200"/>
            <a:ext cx="1056832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5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AD6B8D-C0E0-E731-A487-42C175979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97931"/>
            <a:ext cx="10905066" cy="40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8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82539B-4B0E-60DB-B4B3-D393BADEC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25194"/>
            <a:ext cx="10905066" cy="400761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5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4444090-A00E-8205-88DC-CC63224D3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34244"/>
            <a:ext cx="10905066" cy="378951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Шрифт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9B34CFD8-FE46-8154-547F-9A39C3D7E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61618"/>
            <a:ext cx="10905066" cy="433476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56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BDDAB539-B821-0530-C3BE-CC305DAD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30" y="402570"/>
            <a:ext cx="8088739" cy="321527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FF7D3F-B3B1-50A0-281D-437EAABB3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3474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1331D33-F486-14FC-3E89-57DF94F72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4768" y="643467"/>
            <a:ext cx="486246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9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Объект 8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B812A97-EC0C-7E53-5715-FBC0AC305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731"/>
          <a:stretch/>
        </p:blipFill>
        <p:spPr>
          <a:xfrm>
            <a:off x="811808" y="457200"/>
            <a:ext cx="1056838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301210D0-4479-7BD0-1C32-46DD583BF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084"/>
          <a:stretch/>
        </p:blipFill>
        <p:spPr>
          <a:xfrm>
            <a:off x="1654399" y="228600"/>
            <a:ext cx="880700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61CA1727-E3AD-5CD0-7CCE-25EB1A93F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50" b="12980"/>
          <a:stretch/>
        </p:blipFill>
        <p:spPr>
          <a:xfrm>
            <a:off x="811771" y="457200"/>
            <a:ext cx="1056845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5275714-7811-D4FA-DCB9-D1E2D99C6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126"/>
          <a:stretch/>
        </p:blipFill>
        <p:spPr>
          <a:xfrm>
            <a:off x="802610" y="457200"/>
            <a:ext cx="1058678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0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A9ACA5A-C627-473F-98EC-DCC9883D1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82" b="2"/>
          <a:stretch/>
        </p:blipFill>
        <p:spPr>
          <a:xfrm>
            <a:off x="827088" y="1498600"/>
            <a:ext cx="5260975" cy="467677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EAC7AFE-68C0-41EB-A1C7-108E60D7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8" y="4795537"/>
            <a:ext cx="5260975" cy="1410656"/>
            <a:chOff x="827088" y="4795537"/>
            <a:chExt cx="5260975" cy="141065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7393A7-D6DA-410B-8699-AA56B57BF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EC44C88-69E3-42EE-86E8-9B45F712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9C3C755-B71E-EDA5-E61A-778D43743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5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4087E04-C99E-4195-8EBA-1BD4C451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6EACDA-272E-4472-852A-83CAB4091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8E7674-EC8C-49CF-884A-222BCA865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B3B005-189B-4C78-B153-4B558C1B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D73501D-A515-4725-8404-1315A591A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6029B9-98AF-7389-7BAF-7627FF461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58" b="-1"/>
          <a:stretch/>
        </p:blipFill>
        <p:spPr>
          <a:xfrm>
            <a:off x="457200" y="457200"/>
            <a:ext cx="11277599" cy="5943599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44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F2382F-CBEF-C842-00F0-5E85ABE97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320"/>
          <a:stretch/>
        </p:blipFill>
        <p:spPr>
          <a:xfrm>
            <a:off x="811856" y="457200"/>
            <a:ext cx="1056828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7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0DCCA9-B1BA-9EDB-A9C8-0335E7804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73" b="3243"/>
          <a:stretch/>
        </p:blipFill>
        <p:spPr>
          <a:xfrm>
            <a:off x="811860" y="457200"/>
            <a:ext cx="1056827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245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</Words>
  <Application>Microsoft Office PowerPoint</Application>
  <PresentationFormat>Широкоэкранный</PresentationFormat>
  <Paragraphs>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Pishev Matvey</dc:creator>
  <cp:lastModifiedBy>Pishev Matvey</cp:lastModifiedBy>
  <cp:revision>3</cp:revision>
  <dcterms:created xsi:type="dcterms:W3CDTF">2024-03-27T21:48:06Z</dcterms:created>
  <dcterms:modified xsi:type="dcterms:W3CDTF">2024-03-29T16:17:24Z</dcterms:modified>
</cp:coreProperties>
</file>