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Lst>
  <p:sldSz cy="5143500" cx="9144000"/>
  <p:notesSz cx="6858000" cy="9144000"/>
  <p:embeddedFontLst>
    <p:embeddedFont>
      <p:font typeface="Robo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65DC9A6-F6EE-448A-A27D-F75B5FF17A06}">
  <a:tblStyle styleId="{865DC9A6-F6EE-448A-A27D-F75B5FF17A0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40D6D48F-A8F9-4803-BBA1-3CD7BD6E6FF5}"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Roboto-regular.fntdata"/><Relationship Id="rId25" Type="http://schemas.openxmlformats.org/officeDocument/2006/relationships/slide" Target="slides/slide18.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Roboto-boldItalic.fntdata"/><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63d9f0bd4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63d9f0bd4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6b77cbe57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6b77cbe57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6407acf80b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6407acf80b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6407acf80b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6407acf80b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6407acf80b_0_9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6407acf80b_0_9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6407acf80b_0_10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6407acf80b_0_10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6b77cbe571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6b77cbe57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6b77cbe571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6b77cbe57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6b77cbe571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6b77cbe571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64265444a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64265444a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63d9f0bd4e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63d9f0bd4e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63d9f0bd4e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63d9f0bd4e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6407acf80b_0_9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6407acf80b_0_9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63d9f0bd4e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63d9f0bd4e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6407acf80b_0_8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6407acf80b_0_8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6407acf80b_0_10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6407acf80b_0_10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63d9f0bd4e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63d9f0bd4e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6407acf80b_0_9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6407acf80b_0_9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3.xml"/><Relationship Id="rId12" Type="http://schemas.openxmlformats.org/officeDocument/2006/relationships/slideLayout" Target="../slideLayouts/slideLayout22.xml"/><Relationship Id="rId1" Type="http://schemas.openxmlformats.org/officeDocument/2006/relationships/image" Target="../media/image2.jp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mc:AlternateContent>
    <mc:Choice Requires="p14">
      <p:transition spd="slow" p14:dur="10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hyperlink" Target="https://concla.ibge.gov.br/busca-online-cnae.html?view=secao&amp;tipo=cnae&amp;versao=10&amp;secao=J" TargetMode="External"/><Relationship Id="rId4" Type="http://schemas.openxmlformats.org/officeDocument/2006/relationships/hyperlink" Target="https://concla.ibge.gov.br/busca-online-cnae.html?view=divisao&amp;tipo=cnae&amp;versao=10&amp;divisao=62" TargetMode="External"/><Relationship Id="rId5" Type="http://schemas.openxmlformats.org/officeDocument/2006/relationships/hyperlink" Target="https://concla.ibge.gov.br/busca-online-cnae.html?view=grupo&amp;tipo=cnae&amp;versao=10&amp;grupo=620" TargetMode="External"/><Relationship Id="rId6" Type="http://schemas.openxmlformats.org/officeDocument/2006/relationships/hyperlink" Target="https://concla.ibge.gov.br/busca-online-cnae.html?view=classe&amp;tipo=cnae&amp;versao=10&amp;classe=62091"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hyperlink" Target="https://www.sbcoaching.com.br/blog/tendencias-de-empreendedorismo/"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hyperlink" Target="https://epocanegocios.globo.com/Tecnologia/noticia/2019/07/10-tendencias-tecnologicas-de-2019.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6.jpg"/><Relationship Id="rId4" Type="http://schemas.openxmlformats.org/officeDocument/2006/relationships/image" Target="../media/image5.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hyperlink" Target="https://concla.ibge.gov.br/busca-online-cnae.html?view=secao&amp;tipo=cnae&amp;versao=10&amp;secao=J&amp;chave=software" TargetMode="External"/><Relationship Id="rId4" Type="http://schemas.openxmlformats.org/officeDocument/2006/relationships/hyperlink" Target="https://concla.ibge.gov.br/busca-online-cnae.html?view=divisao&amp;tipo=cnae&amp;versao=10&amp;divisao=62&amp;chave=software" TargetMode="External"/><Relationship Id="rId5" Type="http://schemas.openxmlformats.org/officeDocument/2006/relationships/hyperlink" Target="https://concla.ibge.gov.br/busca-online-cnae.html?view=grupo&amp;tipo=cnae&amp;versao=10&amp;grupo=620&amp;chave=software" TargetMode="External"/><Relationship Id="rId6" Type="http://schemas.openxmlformats.org/officeDocument/2006/relationships/hyperlink" Target="https://concla.ibge.gov.br/busca-online-cnae.html?view=classe&amp;tipo=cnae&amp;versao=10&amp;classe=62015&amp;chave=software"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8" name="Shape 98"/>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4"/>
          <p:cNvSpPr txBox="1"/>
          <p:nvPr>
            <p:ph type="title"/>
          </p:nvPr>
        </p:nvSpPr>
        <p:spPr>
          <a:xfrm>
            <a:off x="311700" y="0"/>
            <a:ext cx="8520600" cy="48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CNAE de Suporte:</a:t>
            </a:r>
            <a:endParaRPr/>
          </a:p>
        </p:txBody>
      </p:sp>
      <p:graphicFrame>
        <p:nvGraphicFramePr>
          <p:cNvPr id="196" name="Google Shape;196;p34"/>
          <p:cNvGraphicFramePr/>
          <p:nvPr/>
        </p:nvGraphicFramePr>
        <p:xfrm>
          <a:off x="1187125" y="616475"/>
          <a:ext cx="3000000" cy="3000000"/>
        </p:xfrm>
        <a:graphic>
          <a:graphicData uri="http://schemas.openxmlformats.org/drawingml/2006/table">
            <a:tbl>
              <a:tblPr>
                <a:noFill/>
                <a:tableStyleId>{865DC9A6-F6EE-448A-A27D-F75B5FF17A06}</a:tableStyleId>
              </a:tblPr>
              <a:tblGrid>
                <a:gridCol w="2256575"/>
                <a:gridCol w="2256575"/>
                <a:gridCol w="2256575"/>
              </a:tblGrid>
              <a:tr h="822950">
                <a:tc>
                  <a:txBody>
                    <a:bodyPr/>
                    <a:lstStyle/>
                    <a:p>
                      <a:pPr indent="0" lvl="0" marL="0" rtl="0" algn="ctr">
                        <a:spcBef>
                          <a:spcPts val="1100"/>
                        </a:spcBef>
                        <a:spcAft>
                          <a:spcPts val="1100"/>
                        </a:spcAft>
                        <a:buNone/>
                      </a:pPr>
                      <a:r>
                        <a:rPr b="1" lang="pt-BR" sz="1800"/>
                        <a:t>Seção:</a:t>
                      </a:r>
                      <a:endParaRPr b="1" sz="1800"/>
                    </a:p>
                  </a:txBody>
                  <a:tcPr marT="63500" marB="63500" marR="101600" marL="1016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gridSpan="2">
                  <a:txBody>
                    <a:bodyPr/>
                    <a:lstStyle/>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b="1" lang="pt-BR" sz="1000" u="sng">
                          <a:solidFill>
                            <a:srgbClr val="980000"/>
                          </a:solidFill>
                          <a:highlight>
                            <a:srgbClr val="FDFDFD"/>
                          </a:highlight>
                          <a:hlinkClick r:id="rId3">
                            <a:extLst>
                              <a:ext uri="{A12FA001-AC4F-418D-AE19-62706E023703}">
                                <ahyp:hlinkClr val="tx"/>
                              </a:ext>
                            </a:extLst>
                          </a:hlinkClick>
                        </a:rPr>
                        <a:t>J</a:t>
                      </a:r>
                      <a:r>
                        <a:rPr lang="pt-BR" sz="1000">
                          <a:solidFill>
                            <a:srgbClr val="980000"/>
                          </a:solidFill>
                        </a:rPr>
                        <a:t> </a:t>
                      </a:r>
                      <a:r>
                        <a:rPr lang="pt-BR" sz="1000"/>
                        <a:t>  </a:t>
                      </a:r>
                      <a:r>
                        <a:rPr lang="pt-BR" sz="1000"/>
                        <a:t>INFORMAÇÃO E </a:t>
                      </a:r>
                      <a:r>
                        <a:rPr lang="pt-BR" sz="1000"/>
                        <a:t>COMUNICAÇÃO</a:t>
                      </a:r>
                      <a:endParaRPr sz="1000"/>
                    </a:p>
                  </a:txBody>
                  <a:tcPr marT="63500" marB="63500" marR="50800" marL="5080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hMerge="1"/>
              </a:tr>
              <a:tr h="822950">
                <a:tc>
                  <a:txBody>
                    <a:bodyPr/>
                    <a:lstStyle/>
                    <a:p>
                      <a:pPr indent="0" lvl="0" marL="0" rtl="0" algn="ctr">
                        <a:spcBef>
                          <a:spcPts val="1100"/>
                        </a:spcBef>
                        <a:spcAft>
                          <a:spcPts val="1100"/>
                        </a:spcAft>
                        <a:buNone/>
                      </a:pPr>
                      <a:r>
                        <a:rPr b="1" lang="pt-BR" sz="1800"/>
                        <a:t>Divisão:</a:t>
                      </a:r>
                      <a:endParaRPr b="1" sz="1800"/>
                    </a:p>
                  </a:txBody>
                  <a:tcPr marT="63500" marB="63500" marR="101600" marL="1016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gridSpan="2">
                  <a:txBody>
                    <a:bodyPr/>
                    <a:lstStyle/>
                    <a:p>
                      <a:pPr indent="0" lvl="0" marL="0" rtl="0" algn="l">
                        <a:spcBef>
                          <a:spcPts val="1100"/>
                        </a:spcBef>
                        <a:spcAft>
                          <a:spcPts val="0"/>
                        </a:spcAft>
                        <a:buNone/>
                      </a:pPr>
                      <a:r>
                        <a:t/>
                      </a:r>
                      <a:endParaRPr sz="1000"/>
                    </a:p>
                    <a:p>
                      <a:pPr indent="0" lvl="0" marL="0" rtl="0" algn="l">
                        <a:spcBef>
                          <a:spcPts val="1100"/>
                        </a:spcBef>
                        <a:spcAft>
                          <a:spcPts val="1100"/>
                        </a:spcAft>
                        <a:buNone/>
                      </a:pPr>
                      <a:r>
                        <a:rPr b="1" lang="pt-BR" sz="1000" u="sng">
                          <a:solidFill>
                            <a:srgbClr val="980000"/>
                          </a:solidFill>
                          <a:hlinkClick r:id="rId4">
                            <a:extLst>
                              <a:ext uri="{A12FA001-AC4F-418D-AE19-62706E023703}">
                                <ahyp:hlinkClr val="tx"/>
                              </a:ext>
                            </a:extLst>
                          </a:hlinkClick>
                        </a:rPr>
                        <a:t>62</a:t>
                      </a:r>
                      <a:r>
                        <a:rPr lang="pt-BR" sz="900">
                          <a:solidFill>
                            <a:srgbClr val="980000"/>
                          </a:solidFill>
                        </a:rPr>
                        <a:t> </a:t>
                      </a:r>
                      <a:r>
                        <a:rPr lang="pt-BR" sz="1000"/>
                        <a:t>  ATIVIDADES DOS SERVIÇOS DE TECNOLOGIA DA INFORMAÇÃO</a:t>
                      </a:r>
                      <a:endParaRPr sz="1000"/>
                    </a:p>
                  </a:txBody>
                  <a:tcPr marT="63500" marB="63500" marR="50800" marL="5080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hMerge="1"/>
              </a:tr>
              <a:tr h="822950">
                <a:tc>
                  <a:txBody>
                    <a:bodyPr/>
                    <a:lstStyle/>
                    <a:p>
                      <a:pPr indent="0" lvl="0" marL="0" rtl="0" algn="ctr">
                        <a:spcBef>
                          <a:spcPts val="1100"/>
                        </a:spcBef>
                        <a:spcAft>
                          <a:spcPts val="1100"/>
                        </a:spcAft>
                        <a:buNone/>
                      </a:pPr>
                      <a:r>
                        <a:rPr b="1" lang="pt-BR" sz="1800"/>
                        <a:t>Grupo:</a:t>
                      </a:r>
                      <a:endParaRPr b="1" sz="1800"/>
                    </a:p>
                  </a:txBody>
                  <a:tcPr marT="63500" marB="63500" marR="101600" marL="1016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gridSpan="2">
                  <a:txBody>
                    <a:bodyPr/>
                    <a:lstStyle/>
                    <a:p>
                      <a:pPr indent="0" lvl="0" marL="0" rtl="0" algn="l">
                        <a:spcBef>
                          <a:spcPts val="1100"/>
                        </a:spcBef>
                        <a:spcAft>
                          <a:spcPts val="0"/>
                        </a:spcAft>
                        <a:buNone/>
                      </a:pPr>
                      <a:r>
                        <a:rPr lang="pt-BR" sz="1000"/>
                        <a:t> </a:t>
                      </a:r>
                      <a:endParaRPr sz="1000"/>
                    </a:p>
                    <a:p>
                      <a:pPr indent="0" lvl="0" marL="0" rtl="0" algn="l">
                        <a:spcBef>
                          <a:spcPts val="1100"/>
                        </a:spcBef>
                        <a:spcAft>
                          <a:spcPts val="1100"/>
                        </a:spcAft>
                        <a:buNone/>
                      </a:pPr>
                      <a:r>
                        <a:rPr b="1" lang="pt-BR" sz="1000" u="sng">
                          <a:solidFill>
                            <a:srgbClr val="980000"/>
                          </a:solidFill>
                          <a:hlinkClick r:id="rId5">
                            <a:extLst>
                              <a:ext uri="{A12FA001-AC4F-418D-AE19-62706E023703}">
                                <ahyp:hlinkClr val="tx"/>
                              </a:ext>
                            </a:extLst>
                          </a:hlinkClick>
                        </a:rPr>
                        <a:t>62.0</a:t>
                      </a:r>
                      <a:r>
                        <a:rPr lang="pt-BR" sz="1000">
                          <a:solidFill>
                            <a:srgbClr val="980000"/>
                          </a:solidFill>
                        </a:rPr>
                        <a:t> </a:t>
                      </a:r>
                      <a:r>
                        <a:rPr lang="pt-BR" sz="1000"/>
                        <a:t>  </a:t>
                      </a:r>
                      <a:r>
                        <a:rPr lang="pt-BR" sz="1000"/>
                        <a:t>Atividades dos serviços de tecnologia da informação</a:t>
                      </a:r>
                      <a:endParaRPr sz="1000"/>
                    </a:p>
                  </a:txBody>
                  <a:tcPr marT="63500" marB="63500" marR="50800" marL="5080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hMerge="1"/>
              </a:tr>
              <a:tr h="970350">
                <a:tc>
                  <a:txBody>
                    <a:bodyPr/>
                    <a:lstStyle/>
                    <a:p>
                      <a:pPr indent="0" lvl="0" marL="0" rtl="0" algn="ctr">
                        <a:spcBef>
                          <a:spcPts val="1100"/>
                        </a:spcBef>
                        <a:spcAft>
                          <a:spcPts val="1100"/>
                        </a:spcAft>
                        <a:buNone/>
                      </a:pPr>
                      <a:r>
                        <a:rPr b="1" lang="pt-BR" sz="1800"/>
                        <a:t>Classe:</a:t>
                      </a:r>
                      <a:endParaRPr b="1" sz="1800"/>
                    </a:p>
                  </a:txBody>
                  <a:tcPr marT="63500" marB="63500" marR="101600" marL="1016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gridSpan="2">
                  <a:txBody>
                    <a:bodyPr/>
                    <a:lstStyle/>
                    <a:p>
                      <a:pPr indent="0" lvl="0" marL="0" rtl="0" algn="l">
                        <a:spcBef>
                          <a:spcPts val="1100"/>
                        </a:spcBef>
                        <a:spcAft>
                          <a:spcPts val="0"/>
                        </a:spcAft>
                        <a:buNone/>
                      </a:pPr>
                      <a:r>
                        <a:rPr lang="pt-BR" sz="1000"/>
                        <a:t> </a:t>
                      </a:r>
                      <a:endParaRPr sz="1000"/>
                    </a:p>
                    <a:p>
                      <a:pPr indent="0" lvl="0" marL="0" rtl="0" algn="l">
                        <a:spcBef>
                          <a:spcPts val="1100"/>
                        </a:spcBef>
                        <a:spcAft>
                          <a:spcPts val="1100"/>
                        </a:spcAft>
                        <a:buNone/>
                      </a:pPr>
                      <a:r>
                        <a:rPr b="1" lang="pt-BR" sz="1000" u="sng">
                          <a:solidFill>
                            <a:srgbClr val="980000"/>
                          </a:solidFill>
                          <a:hlinkClick r:id="rId6">
                            <a:extLst>
                              <a:ext uri="{A12FA001-AC4F-418D-AE19-62706E023703}">
                                <ahyp:hlinkClr val="tx"/>
                              </a:ext>
                            </a:extLst>
                          </a:hlinkClick>
                        </a:rPr>
                        <a:t>62.09-1</a:t>
                      </a:r>
                      <a:r>
                        <a:rPr lang="pt-BR" sz="1000"/>
                        <a:t> Suporte técnico, manutenção e outros serviços em tecnologia da informação</a:t>
                      </a:r>
                      <a:endParaRPr sz="1000"/>
                    </a:p>
                  </a:txBody>
                  <a:tcPr marT="63500" marB="63500" marR="50800" marL="5080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hMerge="1"/>
              </a:tr>
              <a:tr h="822950">
                <a:tc>
                  <a:txBody>
                    <a:bodyPr/>
                    <a:lstStyle/>
                    <a:p>
                      <a:pPr indent="0" lvl="0" marL="0" rtl="0" algn="ctr">
                        <a:spcBef>
                          <a:spcPts val="1100"/>
                        </a:spcBef>
                        <a:spcAft>
                          <a:spcPts val="1100"/>
                        </a:spcAft>
                        <a:buNone/>
                      </a:pPr>
                      <a:r>
                        <a:rPr b="1" lang="pt-BR" sz="1800"/>
                        <a:t>Subclasse:</a:t>
                      </a:r>
                      <a:endParaRPr b="1" sz="1800"/>
                    </a:p>
                  </a:txBody>
                  <a:tcPr marT="63500" marB="63500" marR="101600" marL="1016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gridSpan="2">
                  <a:txBody>
                    <a:bodyPr/>
                    <a:lstStyle/>
                    <a:p>
                      <a:pPr indent="0" lvl="0" marL="0" rtl="0" algn="l">
                        <a:spcBef>
                          <a:spcPts val="1100"/>
                        </a:spcBef>
                        <a:spcAft>
                          <a:spcPts val="1100"/>
                        </a:spcAft>
                        <a:buNone/>
                      </a:pPr>
                      <a:r>
                        <a:rPr b="1" lang="pt-BR" sz="1000" u="sng">
                          <a:solidFill>
                            <a:srgbClr val="980000"/>
                          </a:solidFill>
                        </a:rPr>
                        <a:t>6209-1/00</a:t>
                      </a:r>
                      <a:r>
                        <a:rPr b="1" lang="pt-BR" sz="1000"/>
                        <a:t> </a:t>
                      </a:r>
                      <a:r>
                        <a:rPr lang="pt-BR" sz="1000"/>
                        <a:t>Suporte técnico, manutenção e outros serviços em tecnologia da informação</a:t>
                      </a:r>
                      <a:endParaRPr sz="1000"/>
                    </a:p>
                  </a:txBody>
                  <a:tcPr marT="63500" marB="63500" marR="50800" marL="5080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hMerge="1"/>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5"/>
          <p:cNvSpPr txBox="1"/>
          <p:nvPr>
            <p:ph type="title"/>
          </p:nvPr>
        </p:nvSpPr>
        <p:spPr>
          <a:xfrm>
            <a:off x="311700" y="132150"/>
            <a:ext cx="8520600" cy="856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pt-BR" sz="4800"/>
              <a:t>Tendências mercadológicas</a:t>
            </a:r>
            <a:endParaRPr b="1" sz="4800"/>
          </a:p>
          <a:p>
            <a:pPr indent="0" lvl="0" marL="0" rtl="0" algn="l">
              <a:spcBef>
                <a:spcPts val="0"/>
              </a:spcBef>
              <a:spcAft>
                <a:spcPts val="0"/>
              </a:spcAft>
              <a:buNone/>
            </a:pPr>
            <a:r>
              <a:t/>
            </a:r>
            <a:endParaRPr/>
          </a:p>
        </p:txBody>
      </p:sp>
      <p:sp>
        <p:nvSpPr>
          <p:cNvPr id="202" name="Google Shape;202;p35"/>
          <p:cNvSpPr txBox="1"/>
          <p:nvPr>
            <p:ph idx="1" type="body"/>
          </p:nvPr>
        </p:nvSpPr>
        <p:spPr>
          <a:xfrm>
            <a:off x="311700" y="1152475"/>
            <a:ext cx="8520600" cy="3730800"/>
          </a:xfrm>
          <a:prstGeom prst="rect">
            <a:avLst/>
          </a:prstGeom>
        </p:spPr>
        <p:txBody>
          <a:bodyPr anchorCtr="0" anchor="t" bIns="91425" lIns="91425" spcFirstLastPara="1" rIns="91425" wrap="square" tIns="91425">
            <a:noAutofit/>
          </a:bodyPr>
          <a:lstStyle/>
          <a:p>
            <a:pPr indent="457200" lvl="0" marL="0" rtl="0" algn="just">
              <a:spcBef>
                <a:spcPts val="0"/>
              </a:spcBef>
              <a:spcAft>
                <a:spcPts val="0"/>
              </a:spcAft>
              <a:buClr>
                <a:schemeClr val="dk1"/>
              </a:buClr>
              <a:buSzPts val="1100"/>
              <a:buFont typeface="Arial"/>
              <a:buNone/>
            </a:pPr>
            <a:r>
              <a:rPr lang="pt-BR">
                <a:solidFill>
                  <a:srgbClr val="000000"/>
                </a:solidFill>
              </a:rPr>
              <a:t>Inovação, investimentos para que o que há de mais moderno esteja ao </a:t>
            </a:r>
            <a:r>
              <a:rPr lang="pt-BR">
                <a:solidFill>
                  <a:srgbClr val="000000"/>
                </a:solidFill>
              </a:rPr>
              <a:t>alcance</a:t>
            </a:r>
            <a:r>
              <a:rPr lang="pt-BR">
                <a:solidFill>
                  <a:srgbClr val="000000"/>
                </a:solidFill>
              </a:rPr>
              <a:t> de nossos clientes.</a:t>
            </a:r>
            <a:endParaRPr>
              <a:solidFill>
                <a:srgbClr val="000000"/>
              </a:solidFill>
            </a:endParaRPr>
          </a:p>
          <a:p>
            <a:pPr indent="-342900" lvl="0" marL="457200" rtl="0" algn="just">
              <a:spcBef>
                <a:spcPts val="1600"/>
              </a:spcBef>
              <a:spcAft>
                <a:spcPts val="0"/>
              </a:spcAft>
              <a:buClr>
                <a:srgbClr val="000000"/>
              </a:buClr>
              <a:buSzPts val="1800"/>
              <a:buChar char="-"/>
            </a:pPr>
            <a:r>
              <a:rPr lang="pt-BR">
                <a:solidFill>
                  <a:srgbClr val="000000"/>
                </a:solidFill>
              </a:rPr>
              <a:t>Software as a Service </a:t>
            </a:r>
            <a:endParaRPr>
              <a:solidFill>
                <a:srgbClr val="000000"/>
              </a:solidFill>
            </a:endParaRPr>
          </a:p>
          <a:p>
            <a:pPr indent="-342900" lvl="0" marL="457200" rtl="0" algn="just">
              <a:spcBef>
                <a:spcPts val="0"/>
              </a:spcBef>
              <a:spcAft>
                <a:spcPts val="0"/>
              </a:spcAft>
              <a:buClr>
                <a:srgbClr val="000000"/>
              </a:buClr>
              <a:buSzPts val="1800"/>
              <a:buChar char="-"/>
            </a:pPr>
            <a:r>
              <a:rPr lang="pt-BR">
                <a:solidFill>
                  <a:srgbClr val="000000"/>
                </a:solidFill>
              </a:rPr>
              <a:t>Aplicativos e Tecnologia Disruptiva</a:t>
            </a:r>
            <a:endParaRPr>
              <a:solidFill>
                <a:srgbClr val="000000"/>
              </a:solidFill>
            </a:endParaRPr>
          </a:p>
          <a:p>
            <a:pPr indent="-342900" lvl="0" marL="457200" rtl="0" algn="just">
              <a:spcBef>
                <a:spcPts val="0"/>
              </a:spcBef>
              <a:spcAft>
                <a:spcPts val="0"/>
              </a:spcAft>
              <a:buClr>
                <a:srgbClr val="000000"/>
              </a:buClr>
              <a:buSzPts val="1800"/>
              <a:buChar char="-"/>
            </a:pPr>
            <a:r>
              <a:rPr lang="pt-BR">
                <a:solidFill>
                  <a:srgbClr val="000000"/>
                </a:solidFill>
              </a:rPr>
              <a:t>Marketing Interativo</a:t>
            </a:r>
            <a:endParaRPr>
              <a:solidFill>
                <a:srgbClr val="000000"/>
              </a:solidFill>
            </a:endParaRPr>
          </a:p>
          <a:p>
            <a:pPr indent="-342900" lvl="0" marL="457200" rtl="0" algn="just">
              <a:spcBef>
                <a:spcPts val="0"/>
              </a:spcBef>
              <a:spcAft>
                <a:spcPts val="0"/>
              </a:spcAft>
              <a:buClr>
                <a:srgbClr val="000000"/>
              </a:buClr>
              <a:buSzPts val="1800"/>
              <a:buChar char="-"/>
            </a:pPr>
            <a:r>
              <a:rPr lang="pt-BR">
                <a:solidFill>
                  <a:srgbClr val="000000"/>
                </a:solidFill>
              </a:rPr>
              <a:t>Serviços de Automação</a:t>
            </a:r>
            <a:endParaRPr>
              <a:solidFill>
                <a:srgbClr val="000000"/>
              </a:solidFill>
            </a:endParaRPr>
          </a:p>
          <a:p>
            <a:pPr indent="0" lvl="0" marL="0" rtl="0" algn="just">
              <a:spcBef>
                <a:spcPts val="1600"/>
              </a:spcBef>
              <a:spcAft>
                <a:spcPts val="0"/>
              </a:spcAft>
              <a:buNone/>
            </a:pPr>
            <a:r>
              <a:t/>
            </a:r>
            <a:endParaRPr>
              <a:solidFill>
                <a:srgbClr val="000000"/>
              </a:solidFill>
            </a:endParaRPr>
          </a:p>
          <a:p>
            <a:pPr indent="0" lvl="0" marL="0" rtl="0" algn="just">
              <a:spcBef>
                <a:spcPts val="1600"/>
              </a:spcBef>
              <a:spcAft>
                <a:spcPts val="0"/>
              </a:spcAft>
              <a:buNone/>
            </a:pPr>
            <a:r>
              <a:t/>
            </a:r>
            <a:endParaRPr>
              <a:solidFill>
                <a:srgbClr val="000000"/>
              </a:solidFill>
            </a:endParaRPr>
          </a:p>
          <a:p>
            <a:pPr indent="0" lvl="0" marL="0" rtl="0" algn="just">
              <a:spcBef>
                <a:spcPts val="1600"/>
              </a:spcBef>
              <a:spcAft>
                <a:spcPts val="1600"/>
              </a:spcAft>
              <a:buNone/>
            </a:pPr>
            <a:r>
              <a:rPr lang="pt-BR" sz="1600" u="sng">
                <a:solidFill>
                  <a:srgbClr val="000000"/>
                </a:solidFill>
                <a:hlinkClick r:id="rId3">
                  <a:extLst>
                    <a:ext uri="{A12FA001-AC4F-418D-AE19-62706E023703}">
                      <ahyp:hlinkClr val="tx"/>
                    </a:ext>
                  </a:extLst>
                </a:hlinkClick>
              </a:rPr>
              <a:t>https://www.sbcoaching.com.br/blog/tendencias-de-empreendedorismo/</a:t>
            </a:r>
            <a:r>
              <a:rPr lang="pt-BR" sz="1600">
                <a:solidFill>
                  <a:srgbClr val="000000"/>
                </a:solidFill>
              </a:rPr>
              <a:t> </a:t>
            </a:r>
            <a:r>
              <a:rPr lang="pt-BR">
                <a:solidFill>
                  <a:srgbClr val="000000"/>
                </a:solidFill>
              </a:rPr>
              <a:t>.  2019</a:t>
            </a:r>
            <a:endParaRPr>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000"/>
                                        <p:tgtEl>
                                          <p:spTgt spid="2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000"/>
                                        <p:tgtEl>
                                          <p:spTgt spid="2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6"/>
          <p:cNvSpPr txBox="1"/>
          <p:nvPr>
            <p:ph idx="1" type="body"/>
          </p:nvPr>
        </p:nvSpPr>
        <p:spPr>
          <a:xfrm>
            <a:off x="311700" y="1152475"/>
            <a:ext cx="8520600" cy="3277800"/>
          </a:xfrm>
          <a:prstGeom prst="rect">
            <a:avLst/>
          </a:prstGeom>
        </p:spPr>
        <p:txBody>
          <a:bodyPr anchorCtr="0" anchor="t" bIns="91425" lIns="91425" spcFirstLastPara="1" rIns="91425" wrap="square" tIns="91425">
            <a:noAutofit/>
          </a:bodyPr>
          <a:lstStyle/>
          <a:p>
            <a:pPr indent="457200" lvl="0" marL="0" rtl="0" algn="just">
              <a:spcBef>
                <a:spcPts val="0"/>
              </a:spcBef>
              <a:spcAft>
                <a:spcPts val="0"/>
              </a:spcAft>
              <a:buClr>
                <a:schemeClr val="dk1"/>
              </a:buClr>
              <a:buSzPts val="1100"/>
              <a:buFont typeface="Arial"/>
              <a:buNone/>
            </a:pPr>
            <a:r>
              <a:rPr lang="pt-BR">
                <a:solidFill>
                  <a:srgbClr val="000000"/>
                </a:solidFill>
              </a:rPr>
              <a:t>Soluções prontas para o futuro.</a:t>
            </a:r>
            <a:endParaRPr>
              <a:solidFill>
                <a:srgbClr val="000000"/>
              </a:solidFill>
            </a:endParaRPr>
          </a:p>
          <a:p>
            <a:pPr indent="-342900" lvl="0" marL="457200" rtl="0" algn="just">
              <a:spcBef>
                <a:spcPts val="1600"/>
              </a:spcBef>
              <a:spcAft>
                <a:spcPts val="0"/>
              </a:spcAft>
              <a:buClr>
                <a:srgbClr val="000000"/>
              </a:buClr>
              <a:buSzPts val="1800"/>
              <a:buChar char="●"/>
            </a:pPr>
            <a:r>
              <a:rPr lang="pt-BR">
                <a:solidFill>
                  <a:srgbClr val="000000"/>
                </a:solidFill>
              </a:rPr>
              <a:t>Integração com serviço de Cloud Computing</a:t>
            </a:r>
            <a:endParaRPr>
              <a:solidFill>
                <a:srgbClr val="000000"/>
              </a:solidFill>
            </a:endParaRPr>
          </a:p>
          <a:p>
            <a:pPr indent="0" lvl="0" marL="0" rtl="0" algn="just">
              <a:spcBef>
                <a:spcPts val="1600"/>
              </a:spcBef>
              <a:spcAft>
                <a:spcPts val="0"/>
              </a:spcAft>
              <a:buNone/>
            </a:pPr>
            <a:r>
              <a:t/>
            </a:r>
            <a:endParaRPr>
              <a:solidFill>
                <a:srgbClr val="000000"/>
              </a:solidFill>
            </a:endParaRPr>
          </a:p>
          <a:p>
            <a:pPr indent="-342900" lvl="0" marL="457200" rtl="0" algn="just">
              <a:spcBef>
                <a:spcPts val="1600"/>
              </a:spcBef>
              <a:spcAft>
                <a:spcPts val="0"/>
              </a:spcAft>
              <a:buClr>
                <a:srgbClr val="000000"/>
              </a:buClr>
              <a:buSzPts val="1800"/>
              <a:buChar char="●"/>
            </a:pPr>
            <a:r>
              <a:rPr lang="pt-BR">
                <a:solidFill>
                  <a:srgbClr val="000000"/>
                </a:solidFill>
              </a:rPr>
              <a:t>Soluções mobile e integração com atendimento inteligente e eficiente</a:t>
            </a:r>
            <a:endParaRPr>
              <a:solidFill>
                <a:srgbClr val="000000"/>
              </a:solidFill>
            </a:endParaRPr>
          </a:p>
          <a:p>
            <a:pPr indent="0" lvl="0" marL="0" rtl="0" algn="just">
              <a:spcBef>
                <a:spcPts val="1600"/>
              </a:spcBef>
              <a:spcAft>
                <a:spcPts val="0"/>
              </a:spcAft>
              <a:buNone/>
            </a:pPr>
            <a:r>
              <a:t/>
            </a:r>
            <a:endParaRPr>
              <a:solidFill>
                <a:srgbClr val="000000"/>
              </a:solidFill>
            </a:endParaRPr>
          </a:p>
          <a:p>
            <a:pPr indent="-342900" lvl="0" marL="457200" rtl="0" algn="just">
              <a:spcBef>
                <a:spcPts val="1600"/>
              </a:spcBef>
              <a:spcAft>
                <a:spcPts val="0"/>
              </a:spcAft>
              <a:buClr>
                <a:srgbClr val="000000"/>
              </a:buClr>
              <a:buSzPts val="1800"/>
              <a:buChar char="●"/>
            </a:pPr>
            <a:r>
              <a:rPr lang="pt-BR">
                <a:solidFill>
                  <a:srgbClr val="000000"/>
                </a:solidFill>
              </a:rPr>
              <a:t>Plataformas A-Commerce</a:t>
            </a:r>
            <a:endParaRPr>
              <a:solidFill>
                <a:srgbClr val="000000"/>
              </a:solidFill>
            </a:endParaRPr>
          </a:p>
        </p:txBody>
      </p:sp>
      <p:sp>
        <p:nvSpPr>
          <p:cNvPr id="208" name="Google Shape;208;p36"/>
          <p:cNvSpPr txBox="1"/>
          <p:nvPr>
            <p:ph type="title"/>
          </p:nvPr>
        </p:nvSpPr>
        <p:spPr>
          <a:xfrm>
            <a:off x="311700" y="132150"/>
            <a:ext cx="8520600" cy="856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pt-BR" sz="4800"/>
              <a:t>Tendências tecnológicas</a:t>
            </a:r>
            <a:endParaRPr b="1" sz="4800"/>
          </a:p>
          <a:p>
            <a:pPr indent="0" lvl="0" marL="0" rtl="0" algn="l">
              <a:spcBef>
                <a:spcPts val="0"/>
              </a:spcBef>
              <a:spcAft>
                <a:spcPts val="0"/>
              </a:spcAft>
              <a:buNone/>
            </a:pPr>
            <a:r>
              <a:t/>
            </a:r>
            <a:endParaRPr/>
          </a:p>
        </p:txBody>
      </p:sp>
      <p:sp>
        <p:nvSpPr>
          <p:cNvPr id="209" name="Google Shape;209;p36"/>
          <p:cNvSpPr txBox="1"/>
          <p:nvPr/>
        </p:nvSpPr>
        <p:spPr>
          <a:xfrm>
            <a:off x="362925" y="4592850"/>
            <a:ext cx="8572500" cy="40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u="sng">
                <a:hlinkClick r:id="rId3"/>
              </a:rPr>
              <a:t>https://epocanegocios.globo.com/Tecnologia/noticia/2019/07/10-tendencias-tecnologicas-de-2019.html</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000"/>
                                        <p:tgtEl>
                                          <p:spTgt spid="2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000"/>
                                        <p:tgtEl>
                                          <p:spTgt spid="2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graphicFrame>
        <p:nvGraphicFramePr>
          <p:cNvPr id="214" name="Google Shape;214;p37"/>
          <p:cNvGraphicFramePr/>
          <p:nvPr/>
        </p:nvGraphicFramePr>
        <p:xfrm>
          <a:off x="28063" y="683950"/>
          <a:ext cx="3000000" cy="3000000"/>
        </p:xfrm>
        <a:graphic>
          <a:graphicData uri="http://schemas.openxmlformats.org/drawingml/2006/table">
            <a:tbl>
              <a:tblPr>
                <a:noFill/>
                <a:tableStyleId>{40D6D48F-A8F9-4803-BBA1-3CD7BD6E6FF5}</a:tableStyleId>
              </a:tblPr>
              <a:tblGrid>
                <a:gridCol w="1008650"/>
                <a:gridCol w="1075875"/>
                <a:gridCol w="3179600"/>
                <a:gridCol w="880150"/>
                <a:gridCol w="952625"/>
                <a:gridCol w="1308400"/>
                <a:gridCol w="664825"/>
              </a:tblGrid>
              <a:tr h="282425">
                <a:tc>
                  <a:txBody>
                    <a:bodyPr/>
                    <a:lstStyle/>
                    <a:p>
                      <a:pPr indent="0" lvl="0" marL="0" rtl="0" algn="ctr">
                        <a:lnSpc>
                          <a:spcPct val="115000"/>
                        </a:lnSpc>
                        <a:spcBef>
                          <a:spcPts val="0"/>
                        </a:spcBef>
                        <a:spcAft>
                          <a:spcPts val="0"/>
                        </a:spcAft>
                        <a:buNone/>
                      </a:pPr>
                      <a:r>
                        <a:rPr b="1" lang="pt-BR" sz="1000"/>
                        <a:t>Prioridade</a:t>
                      </a:r>
                      <a:endParaRPr b="1" sz="1000"/>
                    </a:p>
                  </a:txBody>
                  <a:tcPr marT="19050" marB="19050" marR="28575" marL="28575" anchor="ctr">
                    <a:lnL cap="flat" cmpd="sng" w="18975">
                      <a:solidFill>
                        <a:srgbClr val="000000"/>
                      </a:solidFill>
                      <a:prstDash val="solid"/>
                      <a:round/>
                      <a:headEnd len="sm" w="sm" type="none"/>
                      <a:tailEnd len="sm" w="sm" type="none"/>
                    </a:lnL>
                    <a:lnR cap="flat" cmpd="sng" w="18975">
                      <a:solidFill>
                        <a:srgbClr val="000000"/>
                      </a:solidFill>
                      <a:prstDash val="solid"/>
                      <a:round/>
                      <a:headEnd len="sm" w="sm" type="none"/>
                      <a:tailEnd len="sm" w="sm" type="none"/>
                    </a:lnR>
                    <a:lnT cap="flat" cmpd="sng" w="18975">
                      <a:solidFill>
                        <a:srgbClr val="000000"/>
                      </a:solidFill>
                      <a:prstDash val="solid"/>
                      <a:round/>
                      <a:headEnd len="sm" w="sm" type="none"/>
                      <a:tailEnd len="sm" w="sm" type="none"/>
                    </a:lnT>
                    <a:lnB cap="flat" cmpd="sng" w="18975">
                      <a:solidFill>
                        <a:srgbClr val="000000"/>
                      </a:solidFill>
                      <a:prstDash val="solid"/>
                      <a:round/>
                      <a:headEnd len="sm" w="sm" type="none"/>
                      <a:tailEnd len="sm" w="sm" type="none"/>
                    </a:lnB>
                    <a:solidFill>
                      <a:srgbClr val="00FF00"/>
                    </a:solidFill>
                  </a:tcPr>
                </a:tc>
                <a:tc>
                  <a:txBody>
                    <a:bodyPr/>
                    <a:lstStyle/>
                    <a:p>
                      <a:pPr indent="0" lvl="0" marL="0" rtl="0" algn="ctr">
                        <a:lnSpc>
                          <a:spcPct val="115000"/>
                        </a:lnSpc>
                        <a:spcBef>
                          <a:spcPts val="0"/>
                        </a:spcBef>
                        <a:spcAft>
                          <a:spcPts val="0"/>
                        </a:spcAft>
                        <a:buNone/>
                      </a:pPr>
                      <a:r>
                        <a:rPr b="1" lang="pt-BR" sz="1000"/>
                        <a:t>Nome do projeto</a:t>
                      </a:r>
                      <a:endParaRPr b="1" sz="1000"/>
                    </a:p>
                  </a:txBody>
                  <a:tcPr marT="19050" marB="19050" marR="28575" marL="28575" anchor="ctr">
                    <a:lnL cap="flat" cmpd="sng" w="18975">
                      <a:solidFill>
                        <a:srgbClr val="000000"/>
                      </a:solidFill>
                      <a:prstDash val="solid"/>
                      <a:round/>
                      <a:headEnd len="sm" w="sm" type="none"/>
                      <a:tailEnd len="sm" w="sm" type="none"/>
                    </a:lnL>
                    <a:lnR cap="flat" cmpd="sng" w="18975">
                      <a:solidFill>
                        <a:srgbClr val="000000"/>
                      </a:solidFill>
                      <a:prstDash val="solid"/>
                      <a:round/>
                      <a:headEnd len="sm" w="sm" type="none"/>
                      <a:tailEnd len="sm" w="sm" type="none"/>
                    </a:lnR>
                    <a:lnT cap="flat" cmpd="sng" w="18975">
                      <a:solidFill>
                        <a:srgbClr val="000000"/>
                      </a:solidFill>
                      <a:prstDash val="solid"/>
                      <a:round/>
                      <a:headEnd len="sm" w="sm" type="none"/>
                      <a:tailEnd len="sm" w="sm" type="none"/>
                    </a:lnT>
                    <a:lnB cap="flat" cmpd="sng" w="18975">
                      <a:solidFill>
                        <a:srgbClr val="000000"/>
                      </a:solidFill>
                      <a:prstDash val="solid"/>
                      <a:round/>
                      <a:headEnd len="sm" w="sm" type="none"/>
                      <a:tailEnd len="sm" w="sm" type="none"/>
                    </a:lnB>
                    <a:solidFill>
                      <a:srgbClr val="00FF00"/>
                    </a:solidFill>
                  </a:tcPr>
                </a:tc>
                <a:tc>
                  <a:txBody>
                    <a:bodyPr/>
                    <a:lstStyle/>
                    <a:p>
                      <a:pPr indent="0" lvl="0" marL="0" rtl="0" algn="ctr">
                        <a:lnSpc>
                          <a:spcPct val="115000"/>
                        </a:lnSpc>
                        <a:spcBef>
                          <a:spcPts val="0"/>
                        </a:spcBef>
                        <a:spcAft>
                          <a:spcPts val="0"/>
                        </a:spcAft>
                        <a:buNone/>
                      </a:pPr>
                      <a:r>
                        <a:rPr b="1" lang="pt-BR" sz="1000"/>
                        <a:t>Descrição do projeto</a:t>
                      </a:r>
                      <a:endParaRPr b="1" sz="1000"/>
                    </a:p>
                  </a:txBody>
                  <a:tcPr marT="19050" marB="19050" marR="28575" marL="28575" anchor="ctr">
                    <a:lnL cap="flat" cmpd="sng" w="18975">
                      <a:solidFill>
                        <a:srgbClr val="000000"/>
                      </a:solidFill>
                      <a:prstDash val="solid"/>
                      <a:round/>
                      <a:headEnd len="sm" w="sm" type="none"/>
                      <a:tailEnd len="sm" w="sm" type="none"/>
                    </a:lnL>
                    <a:lnR cap="flat" cmpd="sng" w="18975">
                      <a:solidFill>
                        <a:srgbClr val="000000"/>
                      </a:solidFill>
                      <a:prstDash val="solid"/>
                      <a:round/>
                      <a:headEnd len="sm" w="sm" type="none"/>
                      <a:tailEnd len="sm" w="sm" type="none"/>
                    </a:lnR>
                    <a:lnT cap="flat" cmpd="sng" w="18975">
                      <a:solidFill>
                        <a:srgbClr val="000000"/>
                      </a:solidFill>
                      <a:prstDash val="solid"/>
                      <a:round/>
                      <a:headEnd len="sm" w="sm" type="none"/>
                      <a:tailEnd len="sm" w="sm" type="none"/>
                    </a:lnT>
                    <a:lnB cap="flat" cmpd="sng" w="18975">
                      <a:solidFill>
                        <a:srgbClr val="000000"/>
                      </a:solidFill>
                      <a:prstDash val="solid"/>
                      <a:round/>
                      <a:headEnd len="sm" w="sm" type="none"/>
                      <a:tailEnd len="sm" w="sm" type="none"/>
                    </a:lnB>
                    <a:solidFill>
                      <a:srgbClr val="00FF00"/>
                    </a:solidFill>
                  </a:tcPr>
                </a:tc>
                <a:tc>
                  <a:txBody>
                    <a:bodyPr/>
                    <a:lstStyle/>
                    <a:p>
                      <a:pPr indent="0" lvl="0" marL="0" rtl="0" algn="ctr">
                        <a:lnSpc>
                          <a:spcPct val="115000"/>
                        </a:lnSpc>
                        <a:spcBef>
                          <a:spcPts val="0"/>
                        </a:spcBef>
                        <a:spcAft>
                          <a:spcPts val="0"/>
                        </a:spcAft>
                        <a:buNone/>
                      </a:pPr>
                      <a:r>
                        <a:rPr b="1" lang="pt-BR" sz="1000"/>
                        <a:t>Custo do projeto</a:t>
                      </a:r>
                      <a:endParaRPr b="1" sz="1000"/>
                    </a:p>
                  </a:txBody>
                  <a:tcPr marT="19050" marB="19050" marR="28575" marL="28575" anchor="ctr">
                    <a:lnL cap="flat" cmpd="sng" w="18975">
                      <a:solidFill>
                        <a:srgbClr val="000000"/>
                      </a:solidFill>
                      <a:prstDash val="solid"/>
                      <a:round/>
                      <a:headEnd len="sm" w="sm" type="none"/>
                      <a:tailEnd len="sm" w="sm" type="none"/>
                    </a:lnL>
                    <a:lnR cap="flat" cmpd="sng" w="18975">
                      <a:solidFill>
                        <a:srgbClr val="000000"/>
                      </a:solidFill>
                      <a:prstDash val="solid"/>
                      <a:round/>
                      <a:headEnd len="sm" w="sm" type="none"/>
                      <a:tailEnd len="sm" w="sm" type="none"/>
                    </a:lnR>
                    <a:lnT cap="flat" cmpd="sng" w="18975">
                      <a:solidFill>
                        <a:srgbClr val="000000"/>
                      </a:solidFill>
                      <a:prstDash val="solid"/>
                      <a:round/>
                      <a:headEnd len="sm" w="sm" type="none"/>
                      <a:tailEnd len="sm" w="sm" type="none"/>
                    </a:lnT>
                    <a:lnB cap="flat" cmpd="sng" w="18975">
                      <a:solidFill>
                        <a:srgbClr val="000000"/>
                      </a:solidFill>
                      <a:prstDash val="solid"/>
                      <a:round/>
                      <a:headEnd len="sm" w="sm" type="none"/>
                      <a:tailEnd len="sm" w="sm" type="none"/>
                    </a:lnB>
                    <a:solidFill>
                      <a:srgbClr val="00FF00"/>
                    </a:solidFill>
                  </a:tcPr>
                </a:tc>
                <a:tc>
                  <a:txBody>
                    <a:bodyPr/>
                    <a:lstStyle/>
                    <a:p>
                      <a:pPr indent="0" lvl="0" marL="0" rtl="0" algn="ctr">
                        <a:lnSpc>
                          <a:spcPct val="115000"/>
                        </a:lnSpc>
                        <a:spcBef>
                          <a:spcPts val="0"/>
                        </a:spcBef>
                        <a:spcAft>
                          <a:spcPts val="0"/>
                        </a:spcAft>
                        <a:buNone/>
                      </a:pPr>
                      <a:r>
                        <a:rPr b="1" lang="pt-BR" sz="1000"/>
                        <a:t>Receita do projeto</a:t>
                      </a:r>
                      <a:endParaRPr b="1" sz="1000"/>
                    </a:p>
                  </a:txBody>
                  <a:tcPr marT="19050" marB="19050" marR="28575" marL="28575" anchor="ctr">
                    <a:lnL cap="flat" cmpd="sng" w="18975">
                      <a:solidFill>
                        <a:srgbClr val="000000"/>
                      </a:solidFill>
                      <a:prstDash val="solid"/>
                      <a:round/>
                      <a:headEnd len="sm" w="sm" type="none"/>
                      <a:tailEnd len="sm" w="sm" type="none"/>
                    </a:lnL>
                    <a:lnR cap="flat" cmpd="sng" w="18975">
                      <a:solidFill>
                        <a:srgbClr val="000000"/>
                      </a:solidFill>
                      <a:prstDash val="solid"/>
                      <a:round/>
                      <a:headEnd len="sm" w="sm" type="none"/>
                      <a:tailEnd len="sm" w="sm" type="none"/>
                    </a:lnR>
                    <a:lnT cap="flat" cmpd="sng" w="18975">
                      <a:solidFill>
                        <a:srgbClr val="000000"/>
                      </a:solidFill>
                      <a:prstDash val="solid"/>
                      <a:round/>
                      <a:headEnd len="sm" w="sm" type="none"/>
                      <a:tailEnd len="sm" w="sm" type="none"/>
                    </a:lnT>
                    <a:lnB cap="flat" cmpd="sng" w="18975">
                      <a:solidFill>
                        <a:srgbClr val="000000"/>
                      </a:solidFill>
                      <a:prstDash val="solid"/>
                      <a:round/>
                      <a:headEnd len="sm" w="sm" type="none"/>
                      <a:tailEnd len="sm" w="sm" type="none"/>
                    </a:lnB>
                    <a:solidFill>
                      <a:srgbClr val="00FF00"/>
                    </a:solidFill>
                  </a:tcPr>
                </a:tc>
                <a:tc>
                  <a:txBody>
                    <a:bodyPr/>
                    <a:lstStyle/>
                    <a:p>
                      <a:pPr indent="0" lvl="0" marL="0" rtl="0" algn="ctr">
                        <a:lnSpc>
                          <a:spcPct val="115000"/>
                        </a:lnSpc>
                        <a:spcBef>
                          <a:spcPts val="0"/>
                        </a:spcBef>
                        <a:spcAft>
                          <a:spcPts val="0"/>
                        </a:spcAft>
                        <a:buNone/>
                      </a:pPr>
                      <a:r>
                        <a:rPr b="1" lang="pt-BR" sz="1000"/>
                        <a:t>Duração do projeto</a:t>
                      </a:r>
                      <a:endParaRPr b="1" sz="1000"/>
                    </a:p>
                  </a:txBody>
                  <a:tcPr marT="19050" marB="19050" marR="28575" marL="28575" anchor="ctr">
                    <a:lnL cap="flat" cmpd="sng" w="18975">
                      <a:solidFill>
                        <a:srgbClr val="000000"/>
                      </a:solidFill>
                      <a:prstDash val="solid"/>
                      <a:round/>
                      <a:headEnd len="sm" w="sm" type="none"/>
                      <a:tailEnd len="sm" w="sm" type="none"/>
                    </a:lnL>
                    <a:lnR cap="flat" cmpd="sng" w="18975">
                      <a:solidFill>
                        <a:srgbClr val="000000"/>
                      </a:solidFill>
                      <a:prstDash val="solid"/>
                      <a:round/>
                      <a:headEnd len="sm" w="sm" type="none"/>
                      <a:tailEnd len="sm" w="sm" type="none"/>
                    </a:lnR>
                    <a:lnT cap="flat" cmpd="sng" w="18975">
                      <a:solidFill>
                        <a:srgbClr val="000000"/>
                      </a:solidFill>
                      <a:prstDash val="solid"/>
                      <a:round/>
                      <a:headEnd len="sm" w="sm" type="none"/>
                      <a:tailEnd len="sm" w="sm" type="none"/>
                    </a:lnT>
                    <a:lnB cap="flat" cmpd="sng" w="18975">
                      <a:solidFill>
                        <a:srgbClr val="000000"/>
                      </a:solidFill>
                      <a:prstDash val="solid"/>
                      <a:round/>
                      <a:headEnd len="sm" w="sm" type="none"/>
                      <a:tailEnd len="sm" w="sm" type="none"/>
                    </a:lnB>
                    <a:solidFill>
                      <a:srgbClr val="00FF00"/>
                    </a:solidFill>
                  </a:tcPr>
                </a:tc>
                <a:tc>
                  <a:txBody>
                    <a:bodyPr/>
                    <a:lstStyle/>
                    <a:p>
                      <a:pPr indent="0" lvl="0" marL="0" rtl="0" algn="ctr">
                        <a:lnSpc>
                          <a:spcPct val="115000"/>
                        </a:lnSpc>
                        <a:spcBef>
                          <a:spcPts val="0"/>
                        </a:spcBef>
                        <a:spcAft>
                          <a:spcPts val="0"/>
                        </a:spcAft>
                        <a:buNone/>
                      </a:pPr>
                      <a:r>
                        <a:rPr b="1" lang="pt-BR" sz="1000"/>
                        <a:t>Score</a:t>
                      </a:r>
                      <a:endParaRPr b="1" sz="1000"/>
                    </a:p>
                  </a:txBody>
                  <a:tcPr marT="19050" marB="19050" marR="28575" marL="28575" anchor="ctr">
                    <a:lnL cap="flat" cmpd="sng" w="18975">
                      <a:solidFill>
                        <a:srgbClr val="000000"/>
                      </a:solidFill>
                      <a:prstDash val="solid"/>
                      <a:round/>
                      <a:headEnd len="sm" w="sm" type="none"/>
                      <a:tailEnd len="sm" w="sm" type="none"/>
                    </a:lnL>
                    <a:lnR cap="flat" cmpd="sng" w="18975">
                      <a:solidFill>
                        <a:srgbClr val="000000"/>
                      </a:solidFill>
                      <a:prstDash val="solid"/>
                      <a:round/>
                      <a:headEnd len="sm" w="sm" type="none"/>
                      <a:tailEnd len="sm" w="sm" type="none"/>
                    </a:lnR>
                    <a:lnT cap="flat" cmpd="sng" w="18975">
                      <a:solidFill>
                        <a:srgbClr val="000000"/>
                      </a:solidFill>
                      <a:prstDash val="solid"/>
                      <a:round/>
                      <a:headEnd len="sm" w="sm" type="none"/>
                      <a:tailEnd len="sm" w="sm" type="none"/>
                    </a:lnT>
                    <a:lnB cap="flat" cmpd="sng" w="18975">
                      <a:solidFill>
                        <a:srgbClr val="000000"/>
                      </a:solidFill>
                      <a:prstDash val="solid"/>
                      <a:round/>
                      <a:headEnd len="sm" w="sm" type="none"/>
                      <a:tailEnd len="sm" w="sm" type="none"/>
                    </a:lnB>
                    <a:solidFill>
                      <a:srgbClr val="00FF00"/>
                    </a:solidFill>
                  </a:tcPr>
                </a:tc>
              </a:tr>
              <a:tr h="345975">
                <a:tc>
                  <a:txBody>
                    <a:bodyPr/>
                    <a:lstStyle/>
                    <a:p>
                      <a:pPr indent="0" lvl="0" marL="0" rtl="0" algn="ctr">
                        <a:lnSpc>
                          <a:spcPct val="115000"/>
                        </a:lnSpc>
                        <a:spcBef>
                          <a:spcPts val="0"/>
                        </a:spcBef>
                        <a:spcAft>
                          <a:spcPts val="0"/>
                        </a:spcAft>
                        <a:buNone/>
                      </a:pPr>
                      <a:r>
                        <a:rPr b="1" lang="pt-BR">
                          <a:latin typeface="Calibri"/>
                          <a:ea typeface="Calibri"/>
                          <a:cs typeface="Calibri"/>
                          <a:sym typeface="Calibri"/>
                        </a:rPr>
                        <a:t>1</a:t>
                      </a:r>
                      <a:endParaRPr b="1">
                        <a:latin typeface="Calibri"/>
                        <a:ea typeface="Calibri"/>
                        <a:cs typeface="Calibri"/>
                        <a:sym typeface="Calibri"/>
                      </a:endParaRPr>
                    </a:p>
                  </a:txBody>
                  <a:tcPr marT="19050" marB="19050" marR="28575" marL="28575" anchor="ctr">
                    <a:lnL cap="flat" cmpd="sng" w="18975">
                      <a:solidFill>
                        <a:srgbClr val="000000"/>
                      </a:solidFill>
                      <a:prstDash val="solid"/>
                      <a:round/>
                      <a:headEnd len="sm" w="sm" type="none"/>
                      <a:tailEnd len="sm" w="sm" type="none"/>
                    </a:lnL>
                    <a:lnR cap="flat" cmpd="sng" w="18975">
                      <a:solidFill>
                        <a:srgbClr val="000000"/>
                      </a:solidFill>
                      <a:prstDash val="solid"/>
                      <a:round/>
                      <a:headEnd len="sm" w="sm" type="none"/>
                      <a:tailEnd len="sm" w="sm" type="none"/>
                    </a:lnR>
                    <a:lnT cap="flat" cmpd="sng" w="18975">
                      <a:solidFill>
                        <a:srgbClr val="000000"/>
                      </a:solidFill>
                      <a:prstDash val="solid"/>
                      <a:round/>
                      <a:headEnd len="sm" w="sm" type="none"/>
                      <a:tailEnd len="sm" w="sm" type="none"/>
                    </a:lnT>
                    <a:lnB cap="flat" cmpd="sng" w="189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pt-BR" sz="1100">
                          <a:latin typeface="Calibri"/>
                          <a:ea typeface="Calibri"/>
                          <a:cs typeface="Calibri"/>
                          <a:sym typeface="Calibri"/>
                        </a:rPr>
                        <a:t>Projeto </a:t>
                      </a:r>
                      <a:r>
                        <a:rPr b="1" lang="pt-BR" sz="1100">
                          <a:latin typeface="Calibri"/>
                          <a:ea typeface="Calibri"/>
                          <a:cs typeface="Calibri"/>
                          <a:sym typeface="Calibri"/>
                        </a:rPr>
                        <a:t>Alfa Motors</a:t>
                      </a:r>
                      <a:endParaRPr b="1" sz="1100">
                        <a:latin typeface="Calibri"/>
                        <a:ea typeface="Calibri"/>
                        <a:cs typeface="Calibri"/>
                        <a:sym typeface="Calibri"/>
                      </a:endParaRPr>
                    </a:p>
                  </a:txBody>
                  <a:tcPr marT="19050" marB="19050" marR="28575" marL="28575" anchor="ctr">
                    <a:lnL cap="flat" cmpd="sng" w="18975">
                      <a:solidFill>
                        <a:srgbClr val="000000"/>
                      </a:solidFill>
                      <a:prstDash val="solid"/>
                      <a:round/>
                      <a:headEnd len="sm" w="sm" type="none"/>
                      <a:tailEnd len="sm" w="sm" type="none"/>
                    </a:lnL>
                    <a:lnR cap="flat" cmpd="sng" w="18975">
                      <a:solidFill>
                        <a:srgbClr val="000000"/>
                      </a:solidFill>
                      <a:prstDash val="solid"/>
                      <a:round/>
                      <a:headEnd len="sm" w="sm" type="none"/>
                      <a:tailEnd len="sm" w="sm" type="none"/>
                    </a:lnR>
                    <a:lnT cap="flat" cmpd="sng" w="18975">
                      <a:solidFill>
                        <a:srgbClr val="000000"/>
                      </a:solidFill>
                      <a:prstDash val="solid"/>
                      <a:round/>
                      <a:headEnd len="sm" w="sm" type="none"/>
                      <a:tailEnd len="sm" w="sm" type="none"/>
                    </a:lnT>
                    <a:lnB cap="flat" cmpd="sng" w="189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pt-BR" sz="800">
                          <a:latin typeface="Calibri"/>
                          <a:ea typeface="Calibri"/>
                          <a:cs typeface="Calibri"/>
                          <a:sym typeface="Calibri"/>
                        </a:rPr>
                        <a:t>Um software no qual o Cliente do Cliente </a:t>
                      </a:r>
                      <a:r>
                        <a:rPr b="1" lang="pt-BR" sz="800">
                          <a:latin typeface="Calibri"/>
                          <a:ea typeface="Calibri"/>
                          <a:cs typeface="Calibri"/>
                          <a:sym typeface="Calibri"/>
                        </a:rPr>
                        <a:t>irá</a:t>
                      </a:r>
                      <a:r>
                        <a:rPr b="1" lang="pt-BR" sz="800">
                          <a:latin typeface="Calibri"/>
                          <a:ea typeface="Calibri"/>
                          <a:cs typeface="Calibri"/>
                          <a:sym typeface="Calibri"/>
                        </a:rPr>
                        <a:t> poder solicitar seus serviços/produtos sem ter que sair de casa, com o </a:t>
                      </a:r>
                      <a:r>
                        <a:rPr b="1" lang="pt-BR" sz="800">
                          <a:latin typeface="Calibri"/>
                          <a:ea typeface="Calibri"/>
                          <a:cs typeface="Calibri"/>
                          <a:sym typeface="Calibri"/>
                        </a:rPr>
                        <a:t>layout</a:t>
                      </a:r>
                      <a:r>
                        <a:rPr b="1" lang="pt-BR" sz="800">
                          <a:latin typeface="Calibri"/>
                          <a:ea typeface="Calibri"/>
                          <a:cs typeface="Calibri"/>
                          <a:sym typeface="Calibri"/>
                        </a:rPr>
                        <a:t> e </a:t>
                      </a:r>
                      <a:r>
                        <a:rPr b="1" lang="pt-BR" sz="800">
                          <a:latin typeface="Calibri"/>
                          <a:ea typeface="Calibri"/>
                          <a:cs typeface="Calibri"/>
                          <a:sym typeface="Calibri"/>
                        </a:rPr>
                        <a:t>características</a:t>
                      </a:r>
                      <a:r>
                        <a:rPr b="1" lang="pt-BR" sz="800">
                          <a:latin typeface="Calibri"/>
                          <a:ea typeface="Calibri"/>
                          <a:cs typeface="Calibri"/>
                          <a:sym typeface="Calibri"/>
                        </a:rPr>
                        <a:t> solicitadas pelo nosso Cliente.</a:t>
                      </a:r>
                      <a:endParaRPr b="1" sz="800">
                        <a:latin typeface="Calibri"/>
                        <a:ea typeface="Calibri"/>
                        <a:cs typeface="Calibri"/>
                        <a:sym typeface="Calibri"/>
                      </a:endParaRPr>
                    </a:p>
                  </a:txBody>
                  <a:tcPr marT="19050" marB="19050" marR="28575" marL="28575" anchor="b">
                    <a:lnL cap="flat" cmpd="sng" w="18975">
                      <a:solidFill>
                        <a:srgbClr val="000000"/>
                      </a:solidFill>
                      <a:prstDash val="solid"/>
                      <a:round/>
                      <a:headEnd len="sm" w="sm" type="none"/>
                      <a:tailEnd len="sm" w="sm" type="none"/>
                    </a:lnL>
                    <a:lnR cap="flat" cmpd="sng" w="18975">
                      <a:solidFill>
                        <a:srgbClr val="000000"/>
                      </a:solidFill>
                      <a:prstDash val="solid"/>
                      <a:round/>
                      <a:headEnd len="sm" w="sm" type="none"/>
                      <a:tailEnd len="sm" w="sm" type="none"/>
                    </a:lnR>
                    <a:lnT cap="flat" cmpd="sng" w="18975">
                      <a:solidFill>
                        <a:srgbClr val="000000"/>
                      </a:solidFill>
                      <a:prstDash val="solid"/>
                      <a:round/>
                      <a:headEnd len="sm" w="sm" type="none"/>
                      <a:tailEnd len="sm" w="sm" type="none"/>
                    </a:lnT>
                    <a:lnB cap="flat" cmpd="sng" w="189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pt-BR" sz="1000"/>
                        <a:t>R$ 35.000,00</a:t>
                      </a:r>
                      <a:endParaRPr b="1" sz="1000"/>
                    </a:p>
                  </a:txBody>
                  <a:tcPr marT="19050" marB="19050" marR="28575" marL="28575" anchor="ctr">
                    <a:lnL cap="flat" cmpd="sng" w="18975">
                      <a:solidFill>
                        <a:srgbClr val="000000"/>
                      </a:solidFill>
                      <a:prstDash val="solid"/>
                      <a:round/>
                      <a:headEnd len="sm" w="sm" type="none"/>
                      <a:tailEnd len="sm" w="sm" type="none"/>
                    </a:lnL>
                    <a:lnR cap="flat" cmpd="sng" w="18975">
                      <a:solidFill>
                        <a:srgbClr val="000000"/>
                      </a:solidFill>
                      <a:prstDash val="solid"/>
                      <a:round/>
                      <a:headEnd len="sm" w="sm" type="none"/>
                      <a:tailEnd len="sm" w="sm" type="none"/>
                    </a:lnR>
                    <a:lnT cap="flat" cmpd="sng" w="18975">
                      <a:solidFill>
                        <a:srgbClr val="000000"/>
                      </a:solidFill>
                      <a:prstDash val="solid"/>
                      <a:round/>
                      <a:headEnd len="sm" w="sm" type="none"/>
                      <a:tailEnd len="sm" w="sm" type="none"/>
                    </a:lnT>
                    <a:lnB cap="flat" cmpd="sng" w="189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pt-BR" sz="1000"/>
                        <a:t>R$ 83.000,00</a:t>
                      </a:r>
                      <a:endParaRPr b="1" sz="1000"/>
                    </a:p>
                  </a:txBody>
                  <a:tcPr marT="19050" marB="19050" marR="28575" marL="28575" anchor="ctr">
                    <a:lnL cap="flat" cmpd="sng" w="18975">
                      <a:solidFill>
                        <a:srgbClr val="000000"/>
                      </a:solidFill>
                      <a:prstDash val="solid"/>
                      <a:round/>
                      <a:headEnd len="sm" w="sm" type="none"/>
                      <a:tailEnd len="sm" w="sm" type="none"/>
                    </a:lnL>
                    <a:lnR cap="flat" cmpd="sng" w="18975">
                      <a:solidFill>
                        <a:srgbClr val="000000"/>
                      </a:solidFill>
                      <a:prstDash val="solid"/>
                      <a:round/>
                      <a:headEnd len="sm" w="sm" type="none"/>
                      <a:tailEnd len="sm" w="sm" type="none"/>
                    </a:lnR>
                    <a:lnT cap="flat" cmpd="sng" w="18975">
                      <a:solidFill>
                        <a:srgbClr val="000000"/>
                      </a:solidFill>
                      <a:prstDash val="solid"/>
                      <a:round/>
                      <a:headEnd len="sm" w="sm" type="none"/>
                      <a:tailEnd len="sm" w="sm" type="none"/>
                    </a:lnT>
                    <a:lnB cap="flat" cmpd="sng" w="189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pt-BR" sz="1000"/>
                        <a:t>1 mês</a:t>
                      </a:r>
                      <a:endParaRPr b="1" sz="1000"/>
                    </a:p>
                  </a:txBody>
                  <a:tcPr marT="19050" marB="19050" marR="28575" marL="28575" anchor="ctr">
                    <a:lnL cap="flat" cmpd="sng" w="18975">
                      <a:solidFill>
                        <a:srgbClr val="000000"/>
                      </a:solidFill>
                      <a:prstDash val="solid"/>
                      <a:round/>
                      <a:headEnd len="sm" w="sm" type="none"/>
                      <a:tailEnd len="sm" w="sm" type="none"/>
                    </a:lnL>
                    <a:lnR cap="flat" cmpd="sng" w="18975">
                      <a:solidFill>
                        <a:srgbClr val="000000"/>
                      </a:solidFill>
                      <a:prstDash val="solid"/>
                      <a:round/>
                      <a:headEnd len="sm" w="sm" type="none"/>
                      <a:tailEnd len="sm" w="sm" type="none"/>
                    </a:lnR>
                    <a:lnT cap="flat" cmpd="sng" w="18975">
                      <a:solidFill>
                        <a:srgbClr val="000000"/>
                      </a:solidFill>
                      <a:prstDash val="solid"/>
                      <a:round/>
                      <a:headEnd len="sm" w="sm" type="none"/>
                      <a:tailEnd len="sm" w="sm" type="none"/>
                    </a:lnT>
                    <a:lnB cap="flat" cmpd="sng" w="189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pt-BR" sz="1000"/>
                        <a:t>19,9</a:t>
                      </a:r>
                      <a:endParaRPr b="1" sz="1000"/>
                    </a:p>
                  </a:txBody>
                  <a:tcPr marT="19050" marB="19050" marR="28575" marL="28575" anchor="ctr">
                    <a:lnL cap="flat" cmpd="sng" w="18975">
                      <a:solidFill>
                        <a:srgbClr val="000000"/>
                      </a:solidFill>
                      <a:prstDash val="solid"/>
                      <a:round/>
                      <a:headEnd len="sm" w="sm" type="none"/>
                      <a:tailEnd len="sm" w="sm" type="none"/>
                    </a:lnL>
                    <a:lnR cap="flat" cmpd="sng" w="18975">
                      <a:solidFill>
                        <a:srgbClr val="000000"/>
                      </a:solidFill>
                      <a:prstDash val="solid"/>
                      <a:round/>
                      <a:headEnd len="sm" w="sm" type="none"/>
                      <a:tailEnd len="sm" w="sm" type="none"/>
                    </a:lnR>
                    <a:lnT cap="flat" cmpd="sng" w="18975">
                      <a:solidFill>
                        <a:srgbClr val="000000"/>
                      </a:solidFill>
                      <a:prstDash val="solid"/>
                      <a:round/>
                      <a:headEnd len="sm" w="sm" type="none"/>
                      <a:tailEnd len="sm" w="sm" type="none"/>
                    </a:lnT>
                    <a:lnB cap="flat" cmpd="sng" w="18975">
                      <a:solidFill>
                        <a:srgbClr val="000000"/>
                      </a:solidFill>
                      <a:prstDash val="solid"/>
                      <a:round/>
                      <a:headEnd len="sm" w="sm" type="none"/>
                      <a:tailEnd len="sm" w="sm" type="none"/>
                    </a:lnB>
                  </a:tcPr>
                </a:tc>
              </a:tr>
              <a:tr h="769600">
                <a:tc>
                  <a:txBody>
                    <a:bodyPr/>
                    <a:lstStyle/>
                    <a:p>
                      <a:pPr indent="0" lvl="0" marL="0" rtl="0" algn="ctr">
                        <a:lnSpc>
                          <a:spcPct val="115000"/>
                        </a:lnSpc>
                        <a:spcBef>
                          <a:spcPts val="0"/>
                        </a:spcBef>
                        <a:spcAft>
                          <a:spcPts val="0"/>
                        </a:spcAft>
                        <a:buNone/>
                      </a:pPr>
                      <a:r>
                        <a:rPr b="1" lang="pt-BR">
                          <a:latin typeface="Calibri"/>
                          <a:ea typeface="Calibri"/>
                          <a:cs typeface="Calibri"/>
                          <a:sym typeface="Calibri"/>
                        </a:rPr>
                        <a:t>1</a:t>
                      </a:r>
                      <a:endParaRPr b="1">
                        <a:latin typeface="Calibri"/>
                        <a:ea typeface="Calibri"/>
                        <a:cs typeface="Calibri"/>
                        <a:sym typeface="Calibri"/>
                      </a:endParaRPr>
                    </a:p>
                  </a:txBody>
                  <a:tcPr marT="19050" marB="19050" marR="28575" marL="28575" anchor="ctr">
                    <a:lnL cap="flat" cmpd="sng" w="18975">
                      <a:solidFill>
                        <a:srgbClr val="000000"/>
                      </a:solidFill>
                      <a:prstDash val="solid"/>
                      <a:round/>
                      <a:headEnd len="sm" w="sm" type="none"/>
                      <a:tailEnd len="sm" w="sm" type="none"/>
                    </a:lnL>
                    <a:lnR cap="flat" cmpd="sng" w="18975">
                      <a:solidFill>
                        <a:srgbClr val="000000"/>
                      </a:solidFill>
                      <a:prstDash val="solid"/>
                      <a:round/>
                      <a:headEnd len="sm" w="sm" type="none"/>
                      <a:tailEnd len="sm" w="sm" type="none"/>
                    </a:lnR>
                    <a:lnT cap="flat" cmpd="sng" w="18975">
                      <a:solidFill>
                        <a:srgbClr val="000000"/>
                      </a:solidFill>
                      <a:prstDash val="solid"/>
                      <a:round/>
                      <a:headEnd len="sm" w="sm" type="none"/>
                      <a:tailEnd len="sm" w="sm" type="none"/>
                    </a:lnT>
                    <a:lnB cap="flat" cmpd="sng" w="189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pt-BR" sz="1100">
                          <a:latin typeface="Calibri"/>
                          <a:ea typeface="Calibri"/>
                          <a:cs typeface="Calibri"/>
                          <a:sym typeface="Calibri"/>
                        </a:rPr>
                        <a:t>Projeto Holmes</a:t>
                      </a:r>
                      <a:endParaRPr b="1" sz="1100">
                        <a:latin typeface="Calibri"/>
                        <a:ea typeface="Calibri"/>
                        <a:cs typeface="Calibri"/>
                        <a:sym typeface="Calibri"/>
                      </a:endParaRPr>
                    </a:p>
                  </a:txBody>
                  <a:tcPr marT="19050" marB="19050" marR="28575" marL="28575" anchor="ctr">
                    <a:lnL cap="flat" cmpd="sng" w="18975">
                      <a:solidFill>
                        <a:srgbClr val="000000"/>
                      </a:solidFill>
                      <a:prstDash val="solid"/>
                      <a:round/>
                      <a:headEnd len="sm" w="sm" type="none"/>
                      <a:tailEnd len="sm" w="sm" type="none"/>
                    </a:lnL>
                    <a:lnR cap="flat" cmpd="sng" w="18975">
                      <a:solidFill>
                        <a:srgbClr val="000000"/>
                      </a:solidFill>
                      <a:prstDash val="solid"/>
                      <a:round/>
                      <a:headEnd len="sm" w="sm" type="none"/>
                      <a:tailEnd len="sm" w="sm" type="none"/>
                    </a:lnR>
                    <a:lnT cap="flat" cmpd="sng" w="18975">
                      <a:solidFill>
                        <a:srgbClr val="000000"/>
                      </a:solidFill>
                      <a:prstDash val="solid"/>
                      <a:round/>
                      <a:headEnd len="sm" w="sm" type="none"/>
                      <a:tailEnd len="sm" w="sm" type="none"/>
                    </a:lnT>
                    <a:lnB cap="flat" cmpd="sng" w="189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pt-BR" sz="800">
                          <a:latin typeface="Calibri"/>
                          <a:ea typeface="Calibri"/>
                          <a:cs typeface="Calibri"/>
                          <a:sym typeface="Calibri"/>
                        </a:rPr>
                        <a:t>Esse é um software de gerenciamento, ele tem a capacidade de gerenciar desde uma pequena e até uma grande organização, com ele é possível calcular os gastos e custos do próximos (</a:t>
                      </a:r>
                      <a:r>
                        <a:rPr b="1" lang="pt-BR" sz="800">
                          <a:latin typeface="Calibri"/>
                          <a:ea typeface="Calibri"/>
                          <a:cs typeface="Calibri"/>
                          <a:sym typeface="Calibri"/>
                        </a:rPr>
                        <a:t>meses</a:t>
                      </a:r>
                      <a:r>
                        <a:rPr b="1" lang="pt-BR" sz="800">
                          <a:latin typeface="Calibri"/>
                          <a:ea typeface="Calibri"/>
                          <a:cs typeface="Calibri"/>
                          <a:sym typeface="Calibri"/>
                        </a:rPr>
                        <a:t>,</a:t>
                      </a:r>
                      <a:r>
                        <a:rPr b="1" lang="pt-BR" sz="800">
                          <a:latin typeface="Calibri"/>
                          <a:ea typeface="Calibri"/>
                          <a:cs typeface="Calibri"/>
                          <a:sym typeface="Calibri"/>
                        </a:rPr>
                        <a:t>trimestres</a:t>
                      </a:r>
                      <a:r>
                        <a:rPr b="1" lang="pt-BR" sz="800">
                          <a:latin typeface="Calibri"/>
                          <a:ea typeface="Calibri"/>
                          <a:cs typeface="Calibri"/>
                          <a:sym typeface="Calibri"/>
                        </a:rPr>
                        <a:t> e ano), o gerenciamento da documentação, além de que é de </a:t>
                      </a:r>
                      <a:r>
                        <a:rPr b="1" lang="pt-BR" sz="800">
                          <a:latin typeface="Calibri"/>
                          <a:ea typeface="Calibri"/>
                          <a:cs typeface="Calibri"/>
                          <a:sym typeface="Calibri"/>
                        </a:rPr>
                        <a:t>fácil</a:t>
                      </a:r>
                      <a:r>
                        <a:rPr b="1" lang="pt-BR" sz="800">
                          <a:latin typeface="Calibri"/>
                          <a:ea typeface="Calibri"/>
                          <a:cs typeface="Calibri"/>
                          <a:sym typeface="Calibri"/>
                        </a:rPr>
                        <a:t> </a:t>
                      </a:r>
                      <a:r>
                        <a:rPr b="1" lang="pt-BR" sz="800">
                          <a:latin typeface="Calibri"/>
                          <a:ea typeface="Calibri"/>
                          <a:cs typeface="Calibri"/>
                          <a:sym typeface="Calibri"/>
                        </a:rPr>
                        <a:t>manipulação</a:t>
                      </a:r>
                      <a:r>
                        <a:rPr b="1" lang="pt-BR" sz="800">
                          <a:latin typeface="Calibri"/>
                          <a:ea typeface="Calibri"/>
                          <a:cs typeface="Calibri"/>
                          <a:sym typeface="Calibri"/>
                        </a:rPr>
                        <a:t> e </a:t>
                      </a:r>
                      <a:r>
                        <a:rPr b="1" lang="pt-BR" sz="800">
                          <a:latin typeface="Calibri"/>
                          <a:ea typeface="Calibri"/>
                          <a:cs typeface="Calibri"/>
                          <a:sym typeface="Calibri"/>
                        </a:rPr>
                        <a:t>difícil</a:t>
                      </a:r>
                      <a:r>
                        <a:rPr b="1" lang="pt-BR" sz="800">
                          <a:latin typeface="Calibri"/>
                          <a:ea typeface="Calibri"/>
                          <a:cs typeface="Calibri"/>
                          <a:sym typeface="Calibri"/>
                        </a:rPr>
                        <a:t> de ser burlado, ou seja, sua segurança e top de linha, ele vem com um </a:t>
                      </a:r>
                      <a:r>
                        <a:rPr b="1" lang="pt-BR" sz="800">
                          <a:latin typeface="Calibri"/>
                          <a:ea typeface="Calibri"/>
                          <a:cs typeface="Calibri"/>
                          <a:sym typeface="Calibri"/>
                        </a:rPr>
                        <a:t>vídeo</a:t>
                      </a:r>
                      <a:r>
                        <a:rPr b="1" lang="pt-BR" sz="800">
                          <a:latin typeface="Calibri"/>
                          <a:ea typeface="Calibri"/>
                          <a:cs typeface="Calibri"/>
                          <a:sym typeface="Calibri"/>
                        </a:rPr>
                        <a:t>, varios tutorias e com um sistema pré pronto se o cliente não quiser começar do zero.</a:t>
                      </a:r>
                      <a:endParaRPr b="1" sz="800">
                        <a:latin typeface="Calibri"/>
                        <a:ea typeface="Calibri"/>
                        <a:cs typeface="Calibri"/>
                        <a:sym typeface="Calibri"/>
                      </a:endParaRPr>
                    </a:p>
                  </a:txBody>
                  <a:tcPr marT="19050" marB="19050" marR="28575" marL="28575" anchor="b">
                    <a:lnL cap="flat" cmpd="sng" w="18975">
                      <a:solidFill>
                        <a:srgbClr val="000000"/>
                      </a:solidFill>
                      <a:prstDash val="solid"/>
                      <a:round/>
                      <a:headEnd len="sm" w="sm" type="none"/>
                      <a:tailEnd len="sm" w="sm" type="none"/>
                    </a:lnL>
                    <a:lnR cap="flat" cmpd="sng" w="18975">
                      <a:solidFill>
                        <a:srgbClr val="000000"/>
                      </a:solidFill>
                      <a:prstDash val="solid"/>
                      <a:round/>
                      <a:headEnd len="sm" w="sm" type="none"/>
                      <a:tailEnd len="sm" w="sm" type="none"/>
                    </a:lnR>
                    <a:lnT cap="flat" cmpd="sng" w="18975">
                      <a:solidFill>
                        <a:srgbClr val="000000"/>
                      </a:solidFill>
                      <a:prstDash val="solid"/>
                      <a:round/>
                      <a:headEnd len="sm" w="sm" type="none"/>
                      <a:tailEnd len="sm" w="sm" type="none"/>
                    </a:lnT>
                    <a:lnB cap="flat" cmpd="sng" w="1897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pt-BR" sz="1000"/>
                        <a:t>R$ 80.000,00</a:t>
                      </a:r>
                      <a:endParaRPr b="1" sz="1000"/>
                    </a:p>
                  </a:txBody>
                  <a:tcPr marT="19050" marB="19050" marR="28575" marL="28575" anchor="ctr">
                    <a:lnL cap="flat" cmpd="sng" w="18975">
                      <a:solidFill>
                        <a:srgbClr val="000000"/>
                      </a:solidFill>
                      <a:prstDash val="solid"/>
                      <a:round/>
                      <a:headEnd len="sm" w="sm" type="none"/>
                      <a:tailEnd len="sm" w="sm" type="none"/>
                    </a:lnL>
                    <a:lnR cap="flat" cmpd="sng" w="18975">
                      <a:solidFill>
                        <a:srgbClr val="000000"/>
                      </a:solidFill>
                      <a:prstDash val="solid"/>
                      <a:round/>
                      <a:headEnd len="sm" w="sm" type="none"/>
                      <a:tailEnd len="sm" w="sm" type="none"/>
                    </a:lnR>
                    <a:lnT cap="flat" cmpd="sng" w="18975">
                      <a:solidFill>
                        <a:srgbClr val="000000"/>
                      </a:solidFill>
                      <a:prstDash val="solid"/>
                      <a:round/>
                      <a:headEnd len="sm" w="sm" type="none"/>
                      <a:tailEnd len="sm" w="sm" type="none"/>
                    </a:lnT>
                    <a:lnB cap="flat" cmpd="sng" w="1897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pt-BR" sz="1000"/>
                        <a:t>R$ 210.000,00</a:t>
                      </a:r>
                      <a:endParaRPr b="1" sz="1000"/>
                    </a:p>
                  </a:txBody>
                  <a:tcPr marT="19050" marB="19050" marR="28575" marL="28575" anchor="ctr">
                    <a:lnL cap="flat" cmpd="sng" w="18975">
                      <a:solidFill>
                        <a:srgbClr val="000000"/>
                      </a:solidFill>
                      <a:prstDash val="solid"/>
                      <a:round/>
                      <a:headEnd len="sm" w="sm" type="none"/>
                      <a:tailEnd len="sm" w="sm" type="none"/>
                    </a:lnL>
                    <a:lnR cap="flat" cmpd="sng" w="18975">
                      <a:solidFill>
                        <a:srgbClr val="000000"/>
                      </a:solidFill>
                      <a:prstDash val="solid"/>
                      <a:round/>
                      <a:headEnd len="sm" w="sm" type="none"/>
                      <a:tailEnd len="sm" w="sm" type="none"/>
                    </a:lnR>
                    <a:lnT cap="flat" cmpd="sng" w="18975">
                      <a:solidFill>
                        <a:srgbClr val="000000"/>
                      </a:solidFill>
                      <a:prstDash val="solid"/>
                      <a:round/>
                      <a:headEnd len="sm" w="sm" type="none"/>
                      <a:tailEnd len="sm" w="sm" type="none"/>
                    </a:lnT>
                    <a:lnB cap="flat" cmpd="sng" w="189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pt-BR" sz="1000"/>
                        <a:t>3 </a:t>
                      </a:r>
                      <a:r>
                        <a:rPr b="1" lang="pt-BR" sz="1000"/>
                        <a:t>meses</a:t>
                      </a:r>
                      <a:r>
                        <a:rPr b="1" lang="pt-BR" sz="1000"/>
                        <a:t> e 10 dias</a:t>
                      </a:r>
                      <a:endParaRPr b="1" sz="1000"/>
                    </a:p>
                  </a:txBody>
                  <a:tcPr marT="19050" marB="19050" marR="28575" marL="28575" anchor="ctr">
                    <a:lnL cap="flat" cmpd="sng" w="18975">
                      <a:solidFill>
                        <a:srgbClr val="000000"/>
                      </a:solidFill>
                      <a:prstDash val="solid"/>
                      <a:round/>
                      <a:headEnd len="sm" w="sm" type="none"/>
                      <a:tailEnd len="sm" w="sm" type="none"/>
                    </a:lnL>
                    <a:lnR cap="flat" cmpd="sng" w="18975">
                      <a:solidFill>
                        <a:srgbClr val="000000"/>
                      </a:solidFill>
                      <a:prstDash val="solid"/>
                      <a:round/>
                      <a:headEnd len="sm" w="sm" type="none"/>
                      <a:tailEnd len="sm" w="sm" type="none"/>
                    </a:lnR>
                    <a:lnT cap="flat" cmpd="sng" w="18975">
                      <a:solidFill>
                        <a:srgbClr val="000000"/>
                      </a:solidFill>
                      <a:prstDash val="solid"/>
                      <a:round/>
                      <a:headEnd len="sm" w="sm" type="none"/>
                      <a:tailEnd len="sm" w="sm" type="none"/>
                    </a:lnT>
                    <a:lnB cap="flat" cmpd="sng" w="189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pt-BR" sz="1000"/>
                        <a:t>22,5</a:t>
                      </a:r>
                      <a:endParaRPr b="1" sz="1000"/>
                    </a:p>
                  </a:txBody>
                  <a:tcPr marT="19050" marB="19050" marR="28575" marL="28575" anchor="ctr">
                    <a:lnL cap="flat" cmpd="sng" w="18975">
                      <a:solidFill>
                        <a:srgbClr val="000000"/>
                      </a:solidFill>
                      <a:prstDash val="solid"/>
                      <a:round/>
                      <a:headEnd len="sm" w="sm" type="none"/>
                      <a:tailEnd len="sm" w="sm" type="none"/>
                    </a:lnL>
                    <a:lnR cap="flat" cmpd="sng" w="18975">
                      <a:solidFill>
                        <a:srgbClr val="000000"/>
                      </a:solidFill>
                      <a:prstDash val="solid"/>
                      <a:round/>
                      <a:headEnd len="sm" w="sm" type="none"/>
                      <a:tailEnd len="sm" w="sm" type="none"/>
                    </a:lnR>
                    <a:lnT cap="flat" cmpd="sng" w="18975">
                      <a:solidFill>
                        <a:srgbClr val="000000"/>
                      </a:solidFill>
                      <a:prstDash val="solid"/>
                      <a:round/>
                      <a:headEnd len="sm" w="sm" type="none"/>
                      <a:tailEnd len="sm" w="sm" type="none"/>
                    </a:lnT>
                    <a:lnB cap="flat" cmpd="sng" w="18975">
                      <a:solidFill>
                        <a:srgbClr val="000000"/>
                      </a:solidFill>
                      <a:prstDash val="solid"/>
                      <a:round/>
                      <a:headEnd len="sm" w="sm" type="none"/>
                      <a:tailEnd len="sm" w="sm" type="none"/>
                    </a:lnB>
                  </a:tcPr>
                </a:tc>
              </a:tr>
              <a:tr h="663700">
                <a:tc>
                  <a:txBody>
                    <a:bodyPr/>
                    <a:lstStyle/>
                    <a:p>
                      <a:pPr indent="0" lvl="0" marL="0" rtl="0" algn="ctr">
                        <a:lnSpc>
                          <a:spcPct val="115000"/>
                        </a:lnSpc>
                        <a:spcBef>
                          <a:spcPts val="0"/>
                        </a:spcBef>
                        <a:spcAft>
                          <a:spcPts val="0"/>
                        </a:spcAft>
                        <a:buNone/>
                      </a:pPr>
                      <a:r>
                        <a:rPr b="1" lang="pt-BR">
                          <a:latin typeface="Calibri"/>
                          <a:ea typeface="Calibri"/>
                          <a:cs typeface="Calibri"/>
                          <a:sym typeface="Calibri"/>
                        </a:rPr>
                        <a:t>1</a:t>
                      </a:r>
                      <a:endParaRPr b="1">
                        <a:latin typeface="Calibri"/>
                        <a:ea typeface="Calibri"/>
                        <a:cs typeface="Calibri"/>
                        <a:sym typeface="Calibri"/>
                      </a:endParaRPr>
                    </a:p>
                  </a:txBody>
                  <a:tcPr marT="19050" marB="19050" marR="28575" marL="28575" anchor="ctr">
                    <a:lnL cap="flat" cmpd="sng" w="18975">
                      <a:solidFill>
                        <a:srgbClr val="000000"/>
                      </a:solidFill>
                      <a:prstDash val="solid"/>
                      <a:round/>
                      <a:headEnd len="sm" w="sm" type="none"/>
                      <a:tailEnd len="sm" w="sm" type="none"/>
                    </a:lnL>
                    <a:lnR cap="flat" cmpd="sng" w="18975">
                      <a:solidFill>
                        <a:srgbClr val="000000"/>
                      </a:solidFill>
                      <a:prstDash val="solid"/>
                      <a:round/>
                      <a:headEnd len="sm" w="sm" type="none"/>
                      <a:tailEnd len="sm" w="sm" type="none"/>
                    </a:lnR>
                    <a:lnT cap="flat" cmpd="sng" w="18975">
                      <a:solidFill>
                        <a:srgbClr val="000000"/>
                      </a:solidFill>
                      <a:prstDash val="solid"/>
                      <a:round/>
                      <a:headEnd len="sm" w="sm" type="none"/>
                      <a:tailEnd len="sm" w="sm" type="none"/>
                    </a:lnT>
                    <a:lnB cap="flat" cmpd="sng" w="189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pt-BR" sz="1100">
                          <a:latin typeface="Calibri"/>
                          <a:ea typeface="Calibri"/>
                          <a:cs typeface="Calibri"/>
                          <a:sym typeface="Calibri"/>
                        </a:rPr>
                        <a:t>FastNet</a:t>
                      </a:r>
                      <a:endParaRPr b="1" sz="1100">
                        <a:latin typeface="Calibri"/>
                        <a:ea typeface="Calibri"/>
                        <a:cs typeface="Calibri"/>
                        <a:sym typeface="Calibri"/>
                      </a:endParaRPr>
                    </a:p>
                  </a:txBody>
                  <a:tcPr marT="19050" marB="19050" marR="28575" marL="28575" anchor="ctr">
                    <a:lnL cap="flat" cmpd="sng" w="18975">
                      <a:solidFill>
                        <a:srgbClr val="000000"/>
                      </a:solidFill>
                      <a:prstDash val="solid"/>
                      <a:round/>
                      <a:headEnd len="sm" w="sm" type="none"/>
                      <a:tailEnd len="sm" w="sm" type="none"/>
                    </a:lnL>
                    <a:lnR cap="flat" cmpd="sng" w="18975">
                      <a:solidFill>
                        <a:srgbClr val="000000"/>
                      </a:solidFill>
                      <a:prstDash val="solid"/>
                      <a:round/>
                      <a:headEnd len="sm" w="sm" type="none"/>
                      <a:tailEnd len="sm" w="sm" type="none"/>
                    </a:lnR>
                    <a:lnT cap="flat" cmpd="sng" w="18975">
                      <a:solidFill>
                        <a:srgbClr val="000000"/>
                      </a:solidFill>
                      <a:prstDash val="solid"/>
                      <a:round/>
                      <a:headEnd len="sm" w="sm" type="none"/>
                      <a:tailEnd len="sm" w="sm" type="none"/>
                    </a:lnT>
                    <a:lnB cap="flat" cmpd="sng" w="189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pt-BR" sz="800">
                          <a:latin typeface="Calibri"/>
                          <a:ea typeface="Calibri"/>
                          <a:cs typeface="Calibri"/>
                          <a:sym typeface="Calibri"/>
                        </a:rPr>
                        <a:t>Criação do Site da empresa, com todos os requisitos solicitados pelo cliente, dentre eles criamos um chat online, divulgação dos telefones para contato, trabalhe conosco, divulgação das redes sociais, opção de cadastro de clientes, assinatura dos serviços de forma online, informar problemas com a internet, solicitação de reparo, solicitação de 2ª via de conta, dentre outros.</a:t>
                      </a:r>
                      <a:endParaRPr b="1" sz="800">
                        <a:latin typeface="Calibri"/>
                        <a:ea typeface="Calibri"/>
                        <a:cs typeface="Calibri"/>
                        <a:sym typeface="Calibri"/>
                      </a:endParaRPr>
                    </a:p>
                  </a:txBody>
                  <a:tcPr marT="19050" marB="19050" marR="28575" marL="28575" anchor="b">
                    <a:lnL cap="flat" cmpd="sng" w="18975">
                      <a:solidFill>
                        <a:srgbClr val="000000"/>
                      </a:solidFill>
                      <a:prstDash val="solid"/>
                      <a:round/>
                      <a:headEnd len="sm" w="sm" type="none"/>
                      <a:tailEnd len="sm" w="sm" type="none"/>
                    </a:lnL>
                    <a:lnR cap="flat" cmpd="sng" w="18975">
                      <a:solidFill>
                        <a:srgbClr val="000000"/>
                      </a:solidFill>
                      <a:prstDash val="solid"/>
                      <a:round/>
                      <a:headEnd len="sm" w="sm" type="none"/>
                      <a:tailEnd len="sm" w="sm" type="none"/>
                    </a:lnR>
                    <a:lnT cap="flat" cmpd="sng" w="18975">
                      <a:solidFill>
                        <a:srgbClr val="000000"/>
                      </a:solidFill>
                      <a:prstDash val="solid"/>
                      <a:round/>
                      <a:headEnd len="sm" w="sm" type="none"/>
                      <a:tailEnd len="sm" w="sm" type="none"/>
                    </a:lnT>
                    <a:lnB cap="flat" cmpd="sng" w="189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pt-BR" sz="1000"/>
                        <a:t>R$ 36.000,00</a:t>
                      </a:r>
                      <a:endParaRPr b="1" sz="1000"/>
                    </a:p>
                  </a:txBody>
                  <a:tcPr marT="19050" marB="19050" marR="28575" marL="28575" anchor="ctr">
                    <a:lnL cap="flat" cmpd="sng" w="18975">
                      <a:solidFill>
                        <a:srgbClr val="000000"/>
                      </a:solidFill>
                      <a:prstDash val="solid"/>
                      <a:round/>
                      <a:headEnd len="sm" w="sm" type="none"/>
                      <a:tailEnd len="sm" w="sm" type="none"/>
                    </a:lnL>
                    <a:lnR cap="flat" cmpd="sng" w="18975">
                      <a:solidFill>
                        <a:srgbClr val="000000"/>
                      </a:solidFill>
                      <a:prstDash val="solid"/>
                      <a:round/>
                      <a:headEnd len="sm" w="sm" type="none"/>
                      <a:tailEnd len="sm" w="sm" type="none"/>
                    </a:lnR>
                    <a:lnT cap="flat" cmpd="sng" w="18975">
                      <a:solidFill>
                        <a:srgbClr val="000000"/>
                      </a:solidFill>
                      <a:prstDash val="solid"/>
                      <a:round/>
                      <a:headEnd len="sm" w="sm" type="none"/>
                      <a:tailEnd len="sm" w="sm" type="none"/>
                    </a:lnT>
                    <a:lnB cap="flat" cmpd="sng" w="189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pt-BR" sz="1000"/>
                        <a:t>R$ 92.000,00</a:t>
                      </a:r>
                      <a:endParaRPr b="1" sz="1000"/>
                    </a:p>
                  </a:txBody>
                  <a:tcPr marT="19050" marB="19050" marR="28575" marL="28575" anchor="ctr">
                    <a:lnL cap="flat" cmpd="sng" w="18975">
                      <a:solidFill>
                        <a:srgbClr val="000000"/>
                      </a:solidFill>
                      <a:prstDash val="solid"/>
                      <a:round/>
                      <a:headEnd len="sm" w="sm" type="none"/>
                      <a:tailEnd len="sm" w="sm" type="none"/>
                    </a:lnL>
                    <a:lnR cap="flat" cmpd="sng" w="18975">
                      <a:solidFill>
                        <a:srgbClr val="000000"/>
                      </a:solidFill>
                      <a:prstDash val="solid"/>
                      <a:round/>
                      <a:headEnd len="sm" w="sm" type="none"/>
                      <a:tailEnd len="sm" w="sm" type="none"/>
                    </a:lnR>
                    <a:lnT cap="flat" cmpd="sng" w="18975">
                      <a:solidFill>
                        <a:srgbClr val="000000"/>
                      </a:solidFill>
                      <a:prstDash val="solid"/>
                      <a:round/>
                      <a:headEnd len="sm" w="sm" type="none"/>
                      <a:tailEnd len="sm" w="sm" type="none"/>
                    </a:lnT>
                    <a:lnB cap="flat" cmpd="sng" w="189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pt-BR" sz="1000"/>
                        <a:t>1 Mês e 5 dias</a:t>
                      </a:r>
                      <a:endParaRPr b="1" sz="1000"/>
                    </a:p>
                  </a:txBody>
                  <a:tcPr marT="19050" marB="19050" marR="28575" marL="28575" anchor="ctr">
                    <a:lnL cap="flat" cmpd="sng" w="18975">
                      <a:solidFill>
                        <a:srgbClr val="000000"/>
                      </a:solidFill>
                      <a:prstDash val="solid"/>
                      <a:round/>
                      <a:headEnd len="sm" w="sm" type="none"/>
                      <a:tailEnd len="sm" w="sm" type="none"/>
                    </a:lnL>
                    <a:lnR cap="flat" cmpd="sng" w="18975">
                      <a:solidFill>
                        <a:srgbClr val="000000"/>
                      </a:solidFill>
                      <a:prstDash val="solid"/>
                      <a:round/>
                      <a:headEnd len="sm" w="sm" type="none"/>
                      <a:tailEnd len="sm" w="sm" type="none"/>
                    </a:lnR>
                    <a:lnT cap="flat" cmpd="sng" w="18975">
                      <a:solidFill>
                        <a:srgbClr val="000000"/>
                      </a:solidFill>
                      <a:prstDash val="solid"/>
                      <a:round/>
                      <a:headEnd len="sm" w="sm" type="none"/>
                      <a:tailEnd len="sm" w="sm" type="none"/>
                    </a:lnT>
                    <a:lnB cap="flat" cmpd="sng" w="189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pt-BR" sz="1000"/>
                        <a:t>19,9</a:t>
                      </a:r>
                      <a:endParaRPr b="1" sz="1000"/>
                    </a:p>
                  </a:txBody>
                  <a:tcPr marT="19050" marB="19050" marR="28575" marL="28575" anchor="ctr">
                    <a:lnL cap="flat" cmpd="sng" w="18975">
                      <a:solidFill>
                        <a:srgbClr val="000000"/>
                      </a:solidFill>
                      <a:prstDash val="solid"/>
                      <a:round/>
                      <a:headEnd len="sm" w="sm" type="none"/>
                      <a:tailEnd len="sm" w="sm" type="none"/>
                    </a:lnL>
                    <a:lnR cap="flat" cmpd="sng" w="18975">
                      <a:solidFill>
                        <a:srgbClr val="000000"/>
                      </a:solidFill>
                      <a:prstDash val="solid"/>
                      <a:round/>
                      <a:headEnd len="sm" w="sm" type="none"/>
                      <a:tailEnd len="sm" w="sm" type="none"/>
                    </a:lnR>
                    <a:lnT cap="flat" cmpd="sng" w="18975">
                      <a:solidFill>
                        <a:srgbClr val="000000"/>
                      </a:solidFill>
                      <a:prstDash val="solid"/>
                      <a:round/>
                      <a:headEnd len="sm" w="sm" type="none"/>
                      <a:tailEnd len="sm" w="sm" type="none"/>
                    </a:lnT>
                    <a:lnB cap="flat" cmpd="sng" w="18975">
                      <a:solidFill>
                        <a:srgbClr val="000000"/>
                      </a:solidFill>
                      <a:prstDash val="solid"/>
                      <a:round/>
                      <a:headEnd len="sm" w="sm" type="none"/>
                      <a:tailEnd len="sm" w="sm" type="none"/>
                    </a:lnB>
                  </a:tcPr>
                </a:tc>
              </a:tr>
              <a:tr h="451875">
                <a:tc>
                  <a:txBody>
                    <a:bodyPr/>
                    <a:lstStyle/>
                    <a:p>
                      <a:pPr indent="0" lvl="0" marL="0" rtl="0" algn="ctr">
                        <a:lnSpc>
                          <a:spcPct val="115000"/>
                        </a:lnSpc>
                        <a:spcBef>
                          <a:spcPts val="0"/>
                        </a:spcBef>
                        <a:spcAft>
                          <a:spcPts val="0"/>
                        </a:spcAft>
                        <a:buNone/>
                      </a:pPr>
                      <a:r>
                        <a:rPr b="1" lang="pt-BR">
                          <a:latin typeface="Calibri"/>
                          <a:ea typeface="Calibri"/>
                          <a:cs typeface="Calibri"/>
                          <a:sym typeface="Calibri"/>
                        </a:rPr>
                        <a:t>1</a:t>
                      </a:r>
                      <a:endParaRPr b="1">
                        <a:latin typeface="Calibri"/>
                        <a:ea typeface="Calibri"/>
                        <a:cs typeface="Calibri"/>
                        <a:sym typeface="Calibri"/>
                      </a:endParaRPr>
                    </a:p>
                  </a:txBody>
                  <a:tcPr marT="19050" marB="19050" marR="28575" marL="28575" anchor="ctr">
                    <a:lnL cap="flat" cmpd="sng" w="18975">
                      <a:solidFill>
                        <a:srgbClr val="000000"/>
                      </a:solidFill>
                      <a:prstDash val="solid"/>
                      <a:round/>
                      <a:headEnd len="sm" w="sm" type="none"/>
                      <a:tailEnd len="sm" w="sm" type="none"/>
                    </a:lnL>
                    <a:lnR cap="flat" cmpd="sng" w="18975">
                      <a:solidFill>
                        <a:srgbClr val="000000"/>
                      </a:solidFill>
                      <a:prstDash val="solid"/>
                      <a:round/>
                      <a:headEnd len="sm" w="sm" type="none"/>
                      <a:tailEnd len="sm" w="sm" type="none"/>
                    </a:lnR>
                    <a:lnT cap="flat" cmpd="sng" w="18975">
                      <a:solidFill>
                        <a:srgbClr val="000000"/>
                      </a:solidFill>
                      <a:prstDash val="solid"/>
                      <a:round/>
                      <a:headEnd len="sm" w="sm" type="none"/>
                      <a:tailEnd len="sm" w="sm" type="none"/>
                    </a:lnT>
                    <a:lnB cap="flat" cmpd="sng" w="189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pt-BR" sz="1100">
                          <a:latin typeface="Calibri"/>
                          <a:ea typeface="Calibri"/>
                          <a:cs typeface="Calibri"/>
                          <a:sym typeface="Calibri"/>
                        </a:rPr>
                        <a:t>App FastNet</a:t>
                      </a:r>
                      <a:endParaRPr b="1" sz="1100">
                        <a:latin typeface="Calibri"/>
                        <a:ea typeface="Calibri"/>
                        <a:cs typeface="Calibri"/>
                        <a:sym typeface="Calibri"/>
                      </a:endParaRPr>
                    </a:p>
                  </a:txBody>
                  <a:tcPr marT="19050" marB="19050" marR="28575" marL="28575" anchor="ctr">
                    <a:lnL cap="flat" cmpd="sng" w="18975">
                      <a:solidFill>
                        <a:srgbClr val="000000"/>
                      </a:solidFill>
                      <a:prstDash val="solid"/>
                      <a:round/>
                      <a:headEnd len="sm" w="sm" type="none"/>
                      <a:tailEnd len="sm" w="sm" type="none"/>
                    </a:lnL>
                    <a:lnR cap="flat" cmpd="sng" w="18975">
                      <a:solidFill>
                        <a:srgbClr val="000000"/>
                      </a:solidFill>
                      <a:prstDash val="solid"/>
                      <a:round/>
                      <a:headEnd len="sm" w="sm" type="none"/>
                      <a:tailEnd len="sm" w="sm" type="none"/>
                    </a:lnR>
                    <a:lnT cap="flat" cmpd="sng" w="18975">
                      <a:solidFill>
                        <a:srgbClr val="000000"/>
                      </a:solidFill>
                      <a:prstDash val="solid"/>
                      <a:round/>
                      <a:headEnd len="sm" w="sm" type="none"/>
                      <a:tailEnd len="sm" w="sm" type="none"/>
                    </a:lnT>
                    <a:lnB cap="flat" cmpd="sng" w="189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pt-BR" sz="800">
                          <a:latin typeface="Calibri"/>
                          <a:ea typeface="Calibri"/>
                          <a:cs typeface="Calibri"/>
                          <a:sym typeface="Calibri"/>
                        </a:rPr>
                        <a:t>Criação do App da Empresa, com todos os requisitos solicitados pelo cliente, com versões disponíveis para o sistema Android e IOS, </a:t>
                      </a:r>
                      <a:r>
                        <a:rPr b="1" lang="pt-BR" sz="800">
                          <a:latin typeface="Calibri"/>
                          <a:ea typeface="Calibri"/>
                          <a:cs typeface="Calibri"/>
                          <a:sym typeface="Calibri"/>
                        </a:rPr>
                        <a:t>neste</a:t>
                      </a:r>
                      <a:r>
                        <a:rPr b="1" lang="pt-BR" sz="800">
                          <a:latin typeface="Calibri"/>
                          <a:ea typeface="Calibri"/>
                          <a:cs typeface="Calibri"/>
                          <a:sym typeface="Calibri"/>
                        </a:rPr>
                        <a:t> aplicativo o cliente tem todos os recursos que o site oferece, mas agora com um acesso ainda mais facilitado, através dessa incrível solução mobile.</a:t>
                      </a:r>
                      <a:endParaRPr b="1" sz="800">
                        <a:latin typeface="Calibri"/>
                        <a:ea typeface="Calibri"/>
                        <a:cs typeface="Calibri"/>
                        <a:sym typeface="Calibri"/>
                      </a:endParaRPr>
                    </a:p>
                  </a:txBody>
                  <a:tcPr marT="19050" marB="19050" marR="28575" marL="28575" anchor="b">
                    <a:lnL cap="flat" cmpd="sng" w="18975">
                      <a:solidFill>
                        <a:srgbClr val="000000"/>
                      </a:solidFill>
                      <a:prstDash val="solid"/>
                      <a:round/>
                      <a:headEnd len="sm" w="sm" type="none"/>
                      <a:tailEnd len="sm" w="sm" type="none"/>
                    </a:lnL>
                    <a:lnR cap="flat" cmpd="sng" w="18975">
                      <a:solidFill>
                        <a:srgbClr val="000000"/>
                      </a:solidFill>
                      <a:prstDash val="solid"/>
                      <a:round/>
                      <a:headEnd len="sm" w="sm" type="none"/>
                      <a:tailEnd len="sm" w="sm" type="none"/>
                    </a:lnR>
                    <a:lnT cap="flat" cmpd="sng" w="18975">
                      <a:solidFill>
                        <a:srgbClr val="000000"/>
                      </a:solidFill>
                      <a:prstDash val="solid"/>
                      <a:round/>
                      <a:headEnd len="sm" w="sm" type="none"/>
                      <a:tailEnd len="sm" w="sm" type="none"/>
                    </a:lnT>
                    <a:lnB cap="flat" cmpd="sng" w="189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pt-BR" sz="1000"/>
                        <a:t>R$ 39.000,00</a:t>
                      </a:r>
                      <a:endParaRPr b="1" sz="1000"/>
                    </a:p>
                  </a:txBody>
                  <a:tcPr marT="19050" marB="19050" marR="28575" marL="28575" anchor="ctr">
                    <a:lnL cap="flat" cmpd="sng" w="18975">
                      <a:solidFill>
                        <a:srgbClr val="000000"/>
                      </a:solidFill>
                      <a:prstDash val="solid"/>
                      <a:round/>
                      <a:headEnd len="sm" w="sm" type="none"/>
                      <a:tailEnd len="sm" w="sm" type="none"/>
                    </a:lnL>
                    <a:lnR cap="flat" cmpd="sng" w="18975">
                      <a:solidFill>
                        <a:srgbClr val="000000"/>
                      </a:solidFill>
                      <a:prstDash val="solid"/>
                      <a:round/>
                      <a:headEnd len="sm" w="sm" type="none"/>
                      <a:tailEnd len="sm" w="sm" type="none"/>
                    </a:lnR>
                    <a:lnT cap="flat" cmpd="sng" w="18975">
                      <a:solidFill>
                        <a:srgbClr val="000000"/>
                      </a:solidFill>
                      <a:prstDash val="solid"/>
                      <a:round/>
                      <a:headEnd len="sm" w="sm" type="none"/>
                      <a:tailEnd len="sm" w="sm" type="none"/>
                    </a:lnT>
                    <a:lnB cap="flat" cmpd="sng" w="189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pt-BR" sz="1000"/>
                        <a:t>R$ 95.000,00</a:t>
                      </a:r>
                      <a:endParaRPr b="1" sz="1000"/>
                    </a:p>
                  </a:txBody>
                  <a:tcPr marT="19050" marB="19050" marR="28575" marL="28575" anchor="ctr">
                    <a:lnL cap="flat" cmpd="sng" w="18975">
                      <a:solidFill>
                        <a:srgbClr val="000000"/>
                      </a:solidFill>
                      <a:prstDash val="solid"/>
                      <a:round/>
                      <a:headEnd len="sm" w="sm" type="none"/>
                      <a:tailEnd len="sm" w="sm" type="none"/>
                    </a:lnL>
                    <a:lnR cap="flat" cmpd="sng" w="18975">
                      <a:solidFill>
                        <a:srgbClr val="000000"/>
                      </a:solidFill>
                      <a:prstDash val="solid"/>
                      <a:round/>
                      <a:headEnd len="sm" w="sm" type="none"/>
                      <a:tailEnd len="sm" w="sm" type="none"/>
                    </a:lnR>
                    <a:lnT cap="flat" cmpd="sng" w="18975">
                      <a:solidFill>
                        <a:srgbClr val="000000"/>
                      </a:solidFill>
                      <a:prstDash val="solid"/>
                      <a:round/>
                      <a:headEnd len="sm" w="sm" type="none"/>
                      <a:tailEnd len="sm" w="sm" type="none"/>
                    </a:lnT>
                    <a:lnB cap="flat" cmpd="sng" w="189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pt-BR" sz="1000"/>
                        <a:t>1 Mês e 10 dias</a:t>
                      </a:r>
                      <a:endParaRPr b="1" sz="1000"/>
                    </a:p>
                  </a:txBody>
                  <a:tcPr marT="19050" marB="19050" marR="28575" marL="28575" anchor="ctr">
                    <a:lnL cap="flat" cmpd="sng" w="18975">
                      <a:solidFill>
                        <a:srgbClr val="000000"/>
                      </a:solidFill>
                      <a:prstDash val="solid"/>
                      <a:round/>
                      <a:headEnd len="sm" w="sm" type="none"/>
                      <a:tailEnd len="sm" w="sm" type="none"/>
                    </a:lnL>
                    <a:lnR cap="flat" cmpd="sng" w="18975">
                      <a:solidFill>
                        <a:srgbClr val="000000"/>
                      </a:solidFill>
                      <a:prstDash val="solid"/>
                      <a:round/>
                      <a:headEnd len="sm" w="sm" type="none"/>
                      <a:tailEnd len="sm" w="sm" type="none"/>
                    </a:lnR>
                    <a:lnT cap="flat" cmpd="sng" w="18975">
                      <a:solidFill>
                        <a:srgbClr val="000000"/>
                      </a:solidFill>
                      <a:prstDash val="solid"/>
                      <a:round/>
                      <a:headEnd len="sm" w="sm" type="none"/>
                      <a:tailEnd len="sm" w="sm" type="none"/>
                    </a:lnT>
                    <a:lnB cap="flat" cmpd="sng" w="189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pt-BR" sz="1000"/>
                        <a:t>19,9</a:t>
                      </a:r>
                      <a:endParaRPr b="1" sz="1000"/>
                    </a:p>
                  </a:txBody>
                  <a:tcPr marT="19050" marB="19050" marR="28575" marL="28575" anchor="ctr">
                    <a:lnL cap="flat" cmpd="sng" w="18975">
                      <a:solidFill>
                        <a:srgbClr val="000000"/>
                      </a:solidFill>
                      <a:prstDash val="solid"/>
                      <a:round/>
                      <a:headEnd len="sm" w="sm" type="none"/>
                      <a:tailEnd len="sm" w="sm" type="none"/>
                    </a:lnL>
                    <a:lnR cap="flat" cmpd="sng" w="18975">
                      <a:solidFill>
                        <a:srgbClr val="000000"/>
                      </a:solidFill>
                      <a:prstDash val="solid"/>
                      <a:round/>
                      <a:headEnd len="sm" w="sm" type="none"/>
                      <a:tailEnd len="sm" w="sm" type="none"/>
                    </a:lnR>
                    <a:lnT cap="flat" cmpd="sng" w="18975">
                      <a:solidFill>
                        <a:srgbClr val="000000"/>
                      </a:solidFill>
                      <a:prstDash val="solid"/>
                      <a:round/>
                      <a:headEnd len="sm" w="sm" type="none"/>
                      <a:tailEnd len="sm" w="sm" type="none"/>
                    </a:lnT>
                    <a:lnB cap="flat" cmpd="sng" w="18975">
                      <a:solidFill>
                        <a:srgbClr val="000000"/>
                      </a:solidFill>
                      <a:prstDash val="solid"/>
                      <a:round/>
                      <a:headEnd len="sm" w="sm" type="none"/>
                      <a:tailEnd len="sm" w="sm" type="none"/>
                    </a:lnB>
                  </a:tcPr>
                </a:tc>
              </a:tr>
              <a:tr h="557775">
                <a:tc>
                  <a:txBody>
                    <a:bodyPr/>
                    <a:lstStyle/>
                    <a:p>
                      <a:pPr indent="0" lvl="0" marL="0" rtl="0" algn="ctr">
                        <a:lnSpc>
                          <a:spcPct val="115000"/>
                        </a:lnSpc>
                        <a:spcBef>
                          <a:spcPts val="0"/>
                        </a:spcBef>
                        <a:spcAft>
                          <a:spcPts val="0"/>
                        </a:spcAft>
                        <a:buNone/>
                      </a:pPr>
                      <a:r>
                        <a:rPr b="1" lang="pt-BR">
                          <a:latin typeface="Calibri"/>
                          <a:ea typeface="Calibri"/>
                          <a:cs typeface="Calibri"/>
                          <a:sym typeface="Calibri"/>
                        </a:rPr>
                        <a:t>1</a:t>
                      </a:r>
                      <a:endParaRPr b="1">
                        <a:latin typeface="Calibri"/>
                        <a:ea typeface="Calibri"/>
                        <a:cs typeface="Calibri"/>
                        <a:sym typeface="Calibri"/>
                      </a:endParaRPr>
                    </a:p>
                  </a:txBody>
                  <a:tcPr marT="19050" marB="19050" marR="28575" marL="28575" anchor="ctr">
                    <a:lnL cap="flat" cmpd="sng" w="18975">
                      <a:solidFill>
                        <a:srgbClr val="000000"/>
                      </a:solidFill>
                      <a:prstDash val="solid"/>
                      <a:round/>
                      <a:headEnd len="sm" w="sm" type="none"/>
                      <a:tailEnd len="sm" w="sm" type="none"/>
                    </a:lnL>
                    <a:lnR cap="flat" cmpd="sng" w="18975">
                      <a:solidFill>
                        <a:srgbClr val="000000"/>
                      </a:solidFill>
                      <a:prstDash val="solid"/>
                      <a:round/>
                      <a:headEnd len="sm" w="sm" type="none"/>
                      <a:tailEnd len="sm" w="sm" type="none"/>
                    </a:lnR>
                    <a:lnT cap="flat" cmpd="sng" w="18975">
                      <a:solidFill>
                        <a:srgbClr val="000000"/>
                      </a:solidFill>
                      <a:prstDash val="solid"/>
                      <a:round/>
                      <a:headEnd len="sm" w="sm" type="none"/>
                      <a:tailEnd len="sm" w="sm" type="none"/>
                    </a:lnT>
                    <a:lnB cap="flat" cmpd="sng" w="189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pt-BR" sz="1100">
                          <a:latin typeface="Calibri"/>
                          <a:ea typeface="Calibri"/>
                          <a:cs typeface="Calibri"/>
                          <a:sym typeface="Calibri"/>
                        </a:rPr>
                        <a:t>Aprimoramento sistema interno Metalsystem</a:t>
                      </a:r>
                      <a:endParaRPr b="1" sz="1100">
                        <a:latin typeface="Calibri"/>
                        <a:ea typeface="Calibri"/>
                        <a:cs typeface="Calibri"/>
                        <a:sym typeface="Calibri"/>
                      </a:endParaRPr>
                    </a:p>
                  </a:txBody>
                  <a:tcPr marT="19050" marB="19050" marR="28575" marL="28575" anchor="ctr">
                    <a:lnL cap="flat" cmpd="sng" w="18975">
                      <a:solidFill>
                        <a:srgbClr val="000000"/>
                      </a:solidFill>
                      <a:prstDash val="solid"/>
                      <a:round/>
                      <a:headEnd len="sm" w="sm" type="none"/>
                      <a:tailEnd len="sm" w="sm" type="none"/>
                    </a:lnL>
                    <a:lnR cap="flat" cmpd="sng" w="18975">
                      <a:solidFill>
                        <a:srgbClr val="000000"/>
                      </a:solidFill>
                      <a:prstDash val="solid"/>
                      <a:round/>
                      <a:headEnd len="sm" w="sm" type="none"/>
                      <a:tailEnd len="sm" w="sm" type="none"/>
                    </a:lnR>
                    <a:lnT cap="flat" cmpd="sng" w="18975">
                      <a:solidFill>
                        <a:srgbClr val="000000"/>
                      </a:solidFill>
                      <a:prstDash val="solid"/>
                      <a:round/>
                      <a:headEnd len="sm" w="sm" type="none"/>
                      <a:tailEnd len="sm" w="sm" type="none"/>
                    </a:lnT>
                    <a:lnB cap="flat" cmpd="sng" w="189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pt-BR" sz="800">
                          <a:latin typeface="Calibri"/>
                          <a:ea typeface="Calibri"/>
                          <a:cs typeface="Calibri"/>
                          <a:sym typeface="Calibri"/>
                        </a:rPr>
                        <a:t>Um projeto para aprimorar o sistema interno da empresa Metalsystem Distribuidora de auto peças, vamos atender todas as solicitações do nosso cliente, para aprimorar todas as funções existentes no sistema e também acrescentar novas funções no mesmo, De acordo com </a:t>
                      </a:r>
                      <a:r>
                        <a:rPr b="1" lang="pt-BR" sz="800">
                          <a:latin typeface="Calibri"/>
                          <a:ea typeface="Calibri"/>
                          <a:cs typeface="Calibri"/>
                          <a:sym typeface="Calibri"/>
                        </a:rPr>
                        <a:t>nosso</a:t>
                      </a:r>
                      <a:r>
                        <a:rPr b="1" lang="pt-BR" sz="800">
                          <a:latin typeface="Calibri"/>
                          <a:ea typeface="Calibri"/>
                          <a:cs typeface="Calibri"/>
                          <a:sym typeface="Calibri"/>
                        </a:rPr>
                        <a:t> cliente isso </a:t>
                      </a:r>
                      <a:r>
                        <a:rPr b="1" lang="pt-BR" sz="800">
                          <a:latin typeface="Calibri"/>
                          <a:ea typeface="Calibri"/>
                          <a:cs typeface="Calibri"/>
                          <a:sym typeface="Calibri"/>
                        </a:rPr>
                        <a:t>irá</a:t>
                      </a:r>
                      <a:r>
                        <a:rPr b="1" lang="pt-BR" sz="800">
                          <a:latin typeface="Calibri"/>
                          <a:ea typeface="Calibri"/>
                          <a:cs typeface="Calibri"/>
                          <a:sym typeface="Calibri"/>
                        </a:rPr>
                        <a:t> melhorar e ajudar todos os processos da empresa</a:t>
                      </a:r>
                      <a:endParaRPr b="1" sz="800">
                        <a:latin typeface="Calibri"/>
                        <a:ea typeface="Calibri"/>
                        <a:cs typeface="Calibri"/>
                        <a:sym typeface="Calibri"/>
                      </a:endParaRPr>
                    </a:p>
                  </a:txBody>
                  <a:tcPr marT="19050" marB="19050" marR="28575" marL="28575" anchor="b">
                    <a:lnL cap="flat" cmpd="sng" w="18975">
                      <a:solidFill>
                        <a:srgbClr val="000000"/>
                      </a:solidFill>
                      <a:prstDash val="solid"/>
                      <a:round/>
                      <a:headEnd len="sm" w="sm" type="none"/>
                      <a:tailEnd len="sm" w="sm" type="none"/>
                    </a:lnL>
                    <a:lnR cap="flat" cmpd="sng" w="18975">
                      <a:solidFill>
                        <a:srgbClr val="000000"/>
                      </a:solidFill>
                      <a:prstDash val="solid"/>
                      <a:round/>
                      <a:headEnd len="sm" w="sm" type="none"/>
                      <a:tailEnd len="sm" w="sm" type="none"/>
                    </a:lnR>
                    <a:lnT cap="flat" cmpd="sng" w="18975">
                      <a:solidFill>
                        <a:srgbClr val="000000"/>
                      </a:solidFill>
                      <a:prstDash val="solid"/>
                      <a:round/>
                      <a:headEnd len="sm" w="sm" type="none"/>
                      <a:tailEnd len="sm" w="sm" type="none"/>
                    </a:lnT>
                    <a:lnB cap="flat" cmpd="sng" w="189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pt-BR" sz="1000"/>
                        <a:t>R$ 33.500,00</a:t>
                      </a:r>
                      <a:endParaRPr b="1" sz="1000"/>
                    </a:p>
                  </a:txBody>
                  <a:tcPr marT="19050" marB="19050" marR="28575" marL="28575" anchor="ctr">
                    <a:lnL cap="flat" cmpd="sng" w="18975">
                      <a:solidFill>
                        <a:srgbClr val="000000"/>
                      </a:solidFill>
                      <a:prstDash val="solid"/>
                      <a:round/>
                      <a:headEnd len="sm" w="sm" type="none"/>
                      <a:tailEnd len="sm" w="sm" type="none"/>
                    </a:lnL>
                    <a:lnR cap="flat" cmpd="sng" w="18975">
                      <a:solidFill>
                        <a:srgbClr val="000000"/>
                      </a:solidFill>
                      <a:prstDash val="solid"/>
                      <a:round/>
                      <a:headEnd len="sm" w="sm" type="none"/>
                      <a:tailEnd len="sm" w="sm" type="none"/>
                    </a:lnR>
                    <a:lnT cap="flat" cmpd="sng" w="18975">
                      <a:solidFill>
                        <a:srgbClr val="000000"/>
                      </a:solidFill>
                      <a:prstDash val="solid"/>
                      <a:round/>
                      <a:headEnd len="sm" w="sm" type="none"/>
                      <a:tailEnd len="sm" w="sm" type="none"/>
                    </a:lnT>
                    <a:lnB cap="flat" cmpd="sng" w="189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pt-BR" sz="1000"/>
                        <a:t>R$ 80.000,00</a:t>
                      </a:r>
                      <a:endParaRPr b="1" sz="1000"/>
                    </a:p>
                  </a:txBody>
                  <a:tcPr marT="19050" marB="19050" marR="28575" marL="28575" anchor="ctr">
                    <a:lnL cap="flat" cmpd="sng" w="18975">
                      <a:solidFill>
                        <a:srgbClr val="000000"/>
                      </a:solidFill>
                      <a:prstDash val="solid"/>
                      <a:round/>
                      <a:headEnd len="sm" w="sm" type="none"/>
                      <a:tailEnd len="sm" w="sm" type="none"/>
                    </a:lnL>
                    <a:lnR cap="flat" cmpd="sng" w="18975">
                      <a:solidFill>
                        <a:srgbClr val="000000"/>
                      </a:solidFill>
                      <a:prstDash val="solid"/>
                      <a:round/>
                      <a:headEnd len="sm" w="sm" type="none"/>
                      <a:tailEnd len="sm" w="sm" type="none"/>
                    </a:lnR>
                    <a:lnT cap="flat" cmpd="sng" w="18975">
                      <a:solidFill>
                        <a:srgbClr val="000000"/>
                      </a:solidFill>
                      <a:prstDash val="solid"/>
                      <a:round/>
                      <a:headEnd len="sm" w="sm" type="none"/>
                      <a:tailEnd len="sm" w="sm" type="none"/>
                    </a:lnT>
                    <a:lnB cap="flat" cmpd="sng" w="189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pt-BR" sz="1000"/>
                        <a:t>1 Mês e 25 dias</a:t>
                      </a:r>
                      <a:endParaRPr b="1" sz="1000"/>
                    </a:p>
                  </a:txBody>
                  <a:tcPr marT="19050" marB="19050" marR="28575" marL="28575" anchor="ctr">
                    <a:lnL cap="flat" cmpd="sng" w="18975">
                      <a:solidFill>
                        <a:srgbClr val="000000"/>
                      </a:solidFill>
                      <a:prstDash val="solid"/>
                      <a:round/>
                      <a:headEnd len="sm" w="sm" type="none"/>
                      <a:tailEnd len="sm" w="sm" type="none"/>
                    </a:lnL>
                    <a:lnR cap="flat" cmpd="sng" w="18975">
                      <a:solidFill>
                        <a:srgbClr val="000000"/>
                      </a:solidFill>
                      <a:prstDash val="solid"/>
                      <a:round/>
                      <a:headEnd len="sm" w="sm" type="none"/>
                      <a:tailEnd len="sm" w="sm" type="none"/>
                    </a:lnR>
                    <a:lnT cap="flat" cmpd="sng" w="18975">
                      <a:solidFill>
                        <a:srgbClr val="000000"/>
                      </a:solidFill>
                      <a:prstDash val="solid"/>
                      <a:round/>
                      <a:headEnd len="sm" w="sm" type="none"/>
                      <a:tailEnd len="sm" w="sm" type="none"/>
                    </a:lnT>
                    <a:lnB cap="flat" cmpd="sng" w="189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pt-BR" sz="1000"/>
                        <a:t>19,9</a:t>
                      </a:r>
                      <a:endParaRPr b="1" sz="1000"/>
                    </a:p>
                  </a:txBody>
                  <a:tcPr marT="19050" marB="19050" marR="28575" marL="28575" anchor="ctr">
                    <a:lnL cap="flat" cmpd="sng" w="18975">
                      <a:solidFill>
                        <a:srgbClr val="000000"/>
                      </a:solidFill>
                      <a:prstDash val="solid"/>
                      <a:round/>
                      <a:headEnd len="sm" w="sm" type="none"/>
                      <a:tailEnd len="sm" w="sm" type="none"/>
                    </a:lnL>
                    <a:lnR cap="flat" cmpd="sng" w="18975">
                      <a:solidFill>
                        <a:srgbClr val="000000"/>
                      </a:solidFill>
                      <a:prstDash val="solid"/>
                      <a:round/>
                      <a:headEnd len="sm" w="sm" type="none"/>
                      <a:tailEnd len="sm" w="sm" type="none"/>
                    </a:lnR>
                    <a:lnT cap="flat" cmpd="sng" w="18975">
                      <a:solidFill>
                        <a:srgbClr val="000000"/>
                      </a:solidFill>
                      <a:prstDash val="solid"/>
                      <a:round/>
                      <a:headEnd len="sm" w="sm" type="none"/>
                      <a:tailEnd len="sm" w="sm" type="none"/>
                    </a:lnT>
                    <a:lnB cap="flat" cmpd="sng" w="18975">
                      <a:solidFill>
                        <a:srgbClr val="000000"/>
                      </a:solidFill>
                      <a:prstDash val="solid"/>
                      <a:round/>
                      <a:headEnd len="sm" w="sm" type="none"/>
                      <a:tailEnd len="sm" w="sm" type="none"/>
                    </a:lnB>
                  </a:tcPr>
                </a:tc>
              </a:tr>
            </a:tbl>
          </a:graphicData>
        </a:graphic>
      </p:graphicFrame>
      <p:sp>
        <p:nvSpPr>
          <p:cNvPr id="215" name="Google Shape;215;p37"/>
          <p:cNvSpPr txBox="1"/>
          <p:nvPr/>
        </p:nvSpPr>
        <p:spPr>
          <a:xfrm>
            <a:off x="142825" y="84075"/>
            <a:ext cx="8955300" cy="38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BR" sz="2000"/>
              <a:t>Tabela 1 de projetos da Organização:</a:t>
            </a:r>
            <a:endParaRPr b="1" sz="2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000"/>
                                        <p:tgtEl>
                                          <p:spTgt spid="2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graphicFrame>
        <p:nvGraphicFramePr>
          <p:cNvPr id="220" name="Google Shape;220;p38"/>
          <p:cNvGraphicFramePr/>
          <p:nvPr/>
        </p:nvGraphicFramePr>
        <p:xfrm>
          <a:off x="36925" y="1213925"/>
          <a:ext cx="3000000" cy="3000000"/>
        </p:xfrm>
        <a:graphic>
          <a:graphicData uri="http://schemas.openxmlformats.org/drawingml/2006/table">
            <a:tbl>
              <a:tblPr>
                <a:noFill/>
                <a:tableStyleId>{40D6D48F-A8F9-4803-BBA1-3CD7BD6E6FF5}</a:tableStyleId>
              </a:tblPr>
              <a:tblGrid>
                <a:gridCol w="1008650"/>
                <a:gridCol w="1075875"/>
                <a:gridCol w="3179600"/>
                <a:gridCol w="880150"/>
                <a:gridCol w="952625"/>
                <a:gridCol w="1308400"/>
                <a:gridCol w="664825"/>
              </a:tblGrid>
              <a:tr h="1086875">
                <a:tc>
                  <a:txBody>
                    <a:bodyPr/>
                    <a:lstStyle/>
                    <a:p>
                      <a:pPr indent="0" lvl="0" marL="0" rtl="0" algn="ctr">
                        <a:lnSpc>
                          <a:spcPct val="115000"/>
                        </a:lnSpc>
                        <a:spcBef>
                          <a:spcPts val="0"/>
                        </a:spcBef>
                        <a:spcAft>
                          <a:spcPts val="0"/>
                        </a:spcAft>
                        <a:buNone/>
                      </a:pPr>
                      <a:r>
                        <a:rPr b="1" lang="pt-BR">
                          <a:latin typeface="Calibri"/>
                          <a:ea typeface="Calibri"/>
                          <a:cs typeface="Calibri"/>
                          <a:sym typeface="Calibri"/>
                        </a:rPr>
                        <a:t>1</a:t>
                      </a:r>
                      <a:endParaRPr b="1">
                        <a:latin typeface="Calibri"/>
                        <a:ea typeface="Calibri"/>
                        <a:cs typeface="Calibri"/>
                        <a:sym typeface="Calibri"/>
                      </a:endParaRPr>
                    </a:p>
                  </a:txBody>
                  <a:tcPr marT="19050" marB="19050" marR="28575" marL="28575" anchor="ctr">
                    <a:lnL cap="flat" cmpd="sng" w="18975">
                      <a:solidFill>
                        <a:srgbClr val="000000"/>
                      </a:solidFill>
                      <a:prstDash val="solid"/>
                      <a:round/>
                      <a:headEnd len="sm" w="sm" type="none"/>
                      <a:tailEnd len="sm" w="sm" type="none"/>
                    </a:lnL>
                    <a:lnR cap="flat" cmpd="sng" w="18975">
                      <a:solidFill>
                        <a:srgbClr val="000000"/>
                      </a:solidFill>
                      <a:prstDash val="solid"/>
                      <a:round/>
                      <a:headEnd len="sm" w="sm" type="none"/>
                      <a:tailEnd len="sm" w="sm" type="none"/>
                    </a:lnR>
                    <a:lnT cap="flat" cmpd="sng" w="18975">
                      <a:solidFill>
                        <a:srgbClr val="000000"/>
                      </a:solidFill>
                      <a:prstDash val="solid"/>
                      <a:round/>
                      <a:headEnd len="sm" w="sm" type="none"/>
                      <a:tailEnd len="sm" w="sm" type="none"/>
                    </a:lnT>
                    <a:lnB cap="flat" cmpd="sng" w="189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pt-BR" sz="1100">
                          <a:latin typeface="Calibri"/>
                          <a:ea typeface="Calibri"/>
                          <a:cs typeface="Calibri"/>
                          <a:sym typeface="Calibri"/>
                        </a:rPr>
                        <a:t>Criação sistema Mobile para clientes Metalsystem</a:t>
                      </a:r>
                      <a:endParaRPr b="1" sz="1100">
                        <a:latin typeface="Calibri"/>
                        <a:ea typeface="Calibri"/>
                        <a:cs typeface="Calibri"/>
                        <a:sym typeface="Calibri"/>
                      </a:endParaRPr>
                    </a:p>
                  </a:txBody>
                  <a:tcPr marT="19050" marB="19050" marR="28575" marL="28575" anchor="ctr">
                    <a:lnL cap="flat" cmpd="sng" w="18975">
                      <a:solidFill>
                        <a:srgbClr val="000000"/>
                      </a:solidFill>
                      <a:prstDash val="solid"/>
                      <a:round/>
                      <a:headEnd len="sm" w="sm" type="none"/>
                      <a:tailEnd len="sm" w="sm" type="none"/>
                    </a:lnL>
                    <a:lnR cap="flat" cmpd="sng" w="18975">
                      <a:solidFill>
                        <a:srgbClr val="000000"/>
                      </a:solidFill>
                      <a:prstDash val="solid"/>
                      <a:round/>
                      <a:headEnd len="sm" w="sm" type="none"/>
                      <a:tailEnd len="sm" w="sm" type="none"/>
                    </a:lnR>
                    <a:lnT cap="flat" cmpd="sng" w="18975">
                      <a:solidFill>
                        <a:srgbClr val="000000"/>
                      </a:solidFill>
                      <a:prstDash val="solid"/>
                      <a:round/>
                      <a:headEnd len="sm" w="sm" type="none"/>
                      <a:tailEnd len="sm" w="sm" type="none"/>
                    </a:lnT>
                    <a:lnB cap="flat" cmpd="sng" w="189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pt-BR" sz="800">
                          <a:latin typeface="Calibri"/>
                          <a:ea typeface="Calibri"/>
                          <a:cs typeface="Calibri"/>
                          <a:sym typeface="Calibri"/>
                        </a:rPr>
                        <a:t>Criação do App para clientes Metalsystem, conforme o solicitado vamos criar o sistema Mobile para cliente baseado no sistema de representante Mobile que a empresa </a:t>
                      </a:r>
                      <a:r>
                        <a:rPr b="1" lang="pt-BR" sz="800">
                          <a:latin typeface="Calibri"/>
                          <a:ea typeface="Calibri"/>
                          <a:cs typeface="Calibri"/>
                          <a:sym typeface="Calibri"/>
                        </a:rPr>
                        <a:t>já</a:t>
                      </a:r>
                      <a:r>
                        <a:rPr b="1" lang="pt-BR" sz="800">
                          <a:latin typeface="Calibri"/>
                          <a:ea typeface="Calibri"/>
                          <a:cs typeface="Calibri"/>
                          <a:sym typeface="Calibri"/>
                        </a:rPr>
                        <a:t> tem, dentro desse sistema os clientes </a:t>
                      </a:r>
                      <a:r>
                        <a:rPr b="1" lang="pt-BR" sz="800">
                          <a:latin typeface="Calibri"/>
                          <a:ea typeface="Calibri"/>
                          <a:cs typeface="Calibri"/>
                          <a:sym typeface="Calibri"/>
                        </a:rPr>
                        <a:t>irá</a:t>
                      </a:r>
                      <a:r>
                        <a:rPr b="1" lang="pt-BR" sz="800">
                          <a:latin typeface="Calibri"/>
                          <a:ea typeface="Calibri"/>
                          <a:cs typeface="Calibri"/>
                          <a:sym typeface="Calibri"/>
                        </a:rPr>
                        <a:t> conseguir fazer as mesmas funções do sistema para PC que eles </a:t>
                      </a:r>
                      <a:r>
                        <a:rPr b="1" lang="pt-BR" sz="800">
                          <a:latin typeface="Calibri"/>
                          <a:ea typeface="Calibri"/>
                          <a:cs typeface="Calibri"/>
                          <a:sym typeface="Calibri"/>
                        </a:rPr>
                        <a:t>já</a:t>
                      </a:r>
                      <a:r>
                        <a:rPr b="1" lang="pt-BR" sz="800">
                          <a:latin typeface="Calibri"/>
                          <a:ea typeface="Calibri"/>
                          <a:cs typeface="Calibri"/>
                          <a:sym typeface="Calibri"/>
                        </a:rPr>
                        <a:t> utilizam como emitir pedidos, consultar produtos com todas as informações inclusive as fotos, consultar o status do pedido, busca de pedido, promoções e lançamentos.</a:t>
                      </a:r>
                      <a:endParaRPr b="1" sz="800">
                        <a:latin typeface="Calibri"/>
                        <a:ea typeface="Calibri"/>
                        <a:cs typeface="Calibri"/>
                        <a:sym typeface="Calibri"/>
                      </a:endParaRPr>
                    </a:p>
                  </a:txBody>
                  <a:tcPr marT="19050" marB="19050" marR="28575" marL="28575" anchor="b">
                    <a:lnL cap="flat" cmpd="sng" w="18975">
                      <a:solidFill>
                        <a:srgbClr val="000000"/>
                      </a:solidFill>
                      <a:prstDash val="solid"/>
                      <a:round/>
                      <a:headEnd len="sm" w="sm" type="none"/>
                      <a:tailEnd len="sm" w="sm" type="none"/>
                    </a:lnL>
                    <a:lnR cap="flat" cmpd="sng" w="18975">
                      <a:solidFill>
                        <a:srgbClr val="000000"/>
                      </a:solidFill>
                      <a:prstDash val="solid"/>
                      <a:round/>
                      <a:headEnd len="sm" w="sm" type="none"/>
                      <a:tailEnd len="sm" w="sm" type="none"/>
                    </a:lnR>
                    <a:lnT cap="flat" cmpd="sng" w="18975">
                      <a:solidFill>
                        <a:srgbClr val="000000"/>
                      </a:solidFill>
                      <a:prstDash val="solid"/>
                      <a:round/>
                      <a:headEnd len="sm" w="sm" type="none"/>
                      <a:tailEnd len="sm" w="sm" type="none"/>
                    </a:lnT>
                    <a:lnB cap="flat" cmpd="sng" w="189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pt-BR" sz="1000"/>
                        <a:t>R$ 39.800,00</a:t>
                      </a:r>
                      <a:endParaRPr b="1" sz="1000"/>
                    </a:p>
                  </a:txBody>
                  <a:tcPr marT="19050" marB="19050" marR="28575" marL="28575" anchor="ctr">
                    <a:lnL cap="flat" cmpd="sng" w="18975">
                      <a:solidFill>
                        <a:srgbClr val="000000"/>
                      </a:solidFill>
                      <a:prstDash val="solid"/>
                      <a:round/>
                      <a:headEnd len="sm" w="sm" type="none"/>
                      <a:tailEnd len="sm" w="sm" type="none"/>
                    </a:lnL>
                    <a:lnR cap="flat" cmpd="sng" w="18975">
                      <a:solidFill>
                        <a:srgbClr val="000000"/>
                      </a:solidFill>
                      <a:prstDash val="solid"/>
                      <a:round/>
                      <a:headEnd len="sm" w="sm" type="none"/>
                      <a:tailEnd len="sm" w="sm" type="none"/>
                    </a:lnR>
                    <a:lnT cap="flat" cmpd="sng" w="18975">
                      <a:solidFill>
                        <a:srgbClr val="000000"/>
                      </a:solidFill>
                      <a:prstDash val="solid"/>
                      <a:round/>
                      <a:headEnd len="sm" w="sm" type="none"/>
                      <a:tailEnd len="sm" w="sm" type="none"/>
                    </a:lnT>
                    <a:lnB cap="flat" cmpd="sng" w="189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pt-BR" sz="1000"/>
                        <a:t>R$ 95.000,00</a:t>
                      </a:r>
                      <a:endParaRPr b="1" sz="1000"/>
                    </a:p>
                  </a:txBody>
                  <a:tcPr marT="19050" marB="19050" marR="28575" marL="28575" anchor="ctr">
                    <a:lnL cap="flat" cmpd="sng" w="18975">
                      <a:solidFill>
                        <a:srgbClr val="000000"/>
                      </a:solidFill>
                      <a:prstDash val="solid"/>
                      <a:round/>
                      <a:headEnd len="sm" w="sm" type="none"/>
                      <a:tailEnd len="sm" w="sm" type="none"/>
                    </a:lnL>
                    <a:lnR cap="flat" cmpd="sng" w="18975">
                      <a:solidFill>
                        <a:srgbClr val="000000"/>
                      </a:solidFill>
                      <a:prstDash val="solid"/>
                      <a:round/>
                      <a:headEnd len="sm" w="sm" type="none"/>
                      <a:tailEnd len="sm" w="sm" type="none"/>
                    </a:lnR>
                    <a:lnT cap="flat" cmpd="sng" w="18975">
                      <a:solidFill>
                        <a:srgbClr val="000000"/>
                      </a:solidFill>
                      <a:prstDash val="solid"/>
                      <a:round/>
                      <a:headEnd len="sm" w="sm" type="none"/>
                      <a:tailEnd len="sm" w="sm" type="none"/>
                    </a:lnT>
                    <a:lnB cap="flat" cmpd="sng" w="189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pt-BR" sz="1000"/>
                        <a:t>1 Mês e 15 dias</a:t>
                      </a:r>
                      <a:endParaRPr b="1" sz="1000"/>
                    </a:p>
                  </a:txBody>
                  <a:tcPr marT="19050" marB="19050" marR="28575" marL="28575" anchor="ctr">
                    <a:lnL cap="flat" cmpd="sng" w="18975">
                      <a:solidFill>
                        <a:srgbClr val="000000"/>
                      </a:solidFill>
                      <a:prstDash val="solid"/>
                      <a:round/>
                      <a:headEnd len="sm" w="sm" type="none"/>
                      <a:tailEnd len="sm" w="sm" type="none"/>
                    </a:lnL>
                    <a:lnR cap="flat" cmpd="sng" w="18975">
                      <a:solidFill>
                        <a:srgbClr val="000000"/>
                      </a:solidFill>
                      <a:prstDash val="solid"/>
                      <a:round/>
                      <a:headEnd len="sm" w="sm" type="none"/>
                      <a:tailEnd len="sm" w="sm" type="none"/>
                    </a:lnR>
                    <a:lnT cap="flat" cmpd="sng" w="18975">
                      <a:solidFill>
                        <a:srgbClr val="000000"/>
                      </a:solidFill>
                      <a:prstDash val="solid"/>
                      <a:round/>
                      <a:headEnd len="sm" w="sm" type="none"/>
                      <a:tailEnd len="sm" w="sm" type="none"/>
                    </a:lnT>
                    <a:lnB cap="flat" cmpd="sng" w="189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pt-BR" sz="1000"/>
                        <a:t>19,9</a:t>
                      </a:r>
                      <a:endParaRPr b="1" sz="1000"/>
                    </a:p>
                  </a:txBody>
                  <a:tcPr marT="19050" marB="19050" marR="28575" marL="28575" anchor="ctr">
                    <a:lnL cap="flat" cmpd="sng" w="18975">
                      <a:solidFill>
                        <a:srgbClr val="000000"/>
                      </a:solidFill>
                      <a:prstDash val="solid"/>
                      <a:round/>
                      <a:headEnd len="sm" w="sm" type="none"/>
                      <a:tailEnd len="sm" w="sm" type="none"/>
                    </a:lnL>
                    <a:lnR cap="flat" cmpd="sng" w="18975">
                      <a:solidFill>
                        <a:srgbClr val="000000"/>
                      </a:solidFill>
                      <a:prstDash val="solid"/>
                      <a:round/>
                      <a:headEnd len="sm" w="sm" type="none"/>
                      <a:tailEnd len="sm" w="sm" type="none"/>
                    </a:lnR>
                    <a:lnT cap="flat" cmpd="sng" w="18975">
                      <a:solidFill>
                        <a:srgbClr val="000000"/>
                      </a:solidFill>
                      <a:prstDash val="solid"/>
                      <a:round/>
                      <a:headEnd len="sm" w="sm" type="none"/>
                      <a:tailEnd len="sm" w="sm" type="none"/>
                    </a:lnT>
                    <a:lnB cap="flat" cmpd="sng" w="18975">
                      <a:solidFill>
                        <a:srgbClr val="000000"/>
                      </a:solidFill>
                      <a:prstDash val="solid"/>
                      <a:round/>
                      <a:headEnd len="sm" w="sm" type="none"/>
                      <a:tailEnd len="sm" w="sm" type="none"/>
                    </a:lnB>
                  </a:tcPr>
                </a:tc>
              </a:tr>
              <a:tr h="451875">
                <a:tc>
                  <a:txBody>
                    <a:bodyPr/>
                    <a:lstStyle/>
                    <a:p>
                      <a:pPr indent="0" lvl="0" marL="0" rtl="0" algn="ctr">
                        <a:lnSpc>
                          <a:spcPct val="115000"/>
                        </a:lnSpc>
                        <a:spcBef>
                          <a:spcPts val="0"/>
                        </a:spcBef>
                        <a:spcAft>
                          <a:spcPts val="0"/>
                        </a:spcAft>
                        <a:buNone/>
                      </a:pPr>
                      <a:r>
                        <a:rPr b="1" lang="pt-BR">
                          <a:latin typeface="Calibri"/>
                          <a:ea typeface="Calibri"/>
                          <a:cs typeface="Calibri"/>
                          <a:sym typeface="Calibri"/>
                        </a:rPr>
                        <a:t>3</a:t>
                      </a:r>
                      <a:endParaRPr b="1">
                        <a:latin typeface="Calibri"/>
                        <a:ea typeface="Calibri"/>
                        <a:cs typeface="Calibri"/>
                        <a:sym typeface="Calibri"/>
                      </a:endParaRPr>
                    </a:p>
                  </a:txBody>
                  <a:tcPr marT="19050" marB="19050" marR="28575" marL="28575" anchor="ctr">
                    <a:lnL cap="flat" cmpd="sng" w="18975">
                      <a:solidFill>
                        <a:srgbClr val="000000"/>
                      </a:solidFill>
                      <a:prstDash val="solid"/>
                      <a:round/>
                      <a:headEnd len="sm" w="sm" type="none"/>
                      <a:tailEnd len="sm" w="sm" type="none"/>
                    </a:lnL>
                    <a:lnR cap="flat" cmpd="sng" w="18975">
                      <a:solidFill>
                        <a:srgbClr val="000000"/>
                      </a:solidFill>
                      <a:prstDash val="solid"/>
                      <a:round/>
                      <a:headEnd len="sm" w="sm" type="none"/>
                      <a:tailEnd len="sm" w="sm" type="none"/>
                    </a:lnR>
                    <a:lnT cap="flat" cmpd="sng" w="18975">
                      <a:solidFill>
                        <a:srgbClr val="000000"/>
                      </a:solidFill>
                      <a:prstDash val="solid"/>
                      <a:round/>
                      <a:headEnd len="sm" w="sm" type="none"/>
                      <a:tailEnd len="sm" w="sm" type="none"/>
                    </a:lnT>
                    <a:lnB cap="flat" cmpd="sng" w="189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pt-BR" sz="1100">
                          <a:latin typeface="Calibri"/>
                          <a:ea typeface="Calibri"/>
                          <a:cs typeface="Calibri"/>
                          <a:sym typeface="Calibri"/>
                        </a:rPr>
                        <a:t>MIGRAÇÃO</a:t>
                      </a:r>
                      <a:endParaRPr b="1" sz="1100">
                        <a:latin typeface="Calibri"/>
                        <a:ea typeface="Calibri"/>
                        <a:cs typeface="Calibri"/>
                        <a:sym typeface="Calibri"/>
                      </a:endParaRPr>
                    </a:p>
                  </a:txBody>
                  <a:tcPr marT="19050" marB="19050" marR="28575" marL="28575" anchor="ctr">
                    <a:lnL cap="flat" cmpd="sng" w="18975">
                      <a:solidFill>
                        <a:srgbClr val="000000"/>
                      </a:solidFill>
                      <a:prstDash val="solid"/>
                      <a:round/>
                      <a:headEnd len="sm" w="sm" type="none"/>
                      <a:tailEnd len="sm" w="sm" type="none"/>
                    </a:lnL>
                    <a:lnR cap="flat" cmpd="sng" w="18975">
                      <a:solidFill>
                        <a:srgbClr val="000000"/>
                      </a:solidFill>
                      <a:prstDash val="solid"/>
                      <a:round/>
                      <a:headEnd len="sm" w="sm" type="none"/>
                      <a:tailEnd len="sm" w="sm" type="none"/>
                    </a:lnR>
                    <a:lnT cap="flat" cmpd="sng" w="18975">
                      <a:solidFill>
                        <a:srgbClr val="000000"/>
                      </a:solidFill>
                      <a:prstDash val="solid"/>
                      <a:round/>
                      <a:headEnd len="sm" w="sm" type="none"/>
                      <a:tailEnd len="sm" w="sm" type="none"/>
                    </a:lnT>
                    <a:lnB cap="flat" cmpd="sng" w="189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pt-BR" sz="800">
                          <a:latin typeface="Calibri"/>
                          <a:ea typeface="Calibri"/>
                          <a:cs typeface="Calibri"/>
                          <a:sym typeface="Calibri"/>
                        </a:rPr>
                        <a:t>Migrar todas as informações existentes do departamento de RH para um banco de dados MySQL, e realizar manutenção no sistema utilizado pelo dep. para que essas informações possam continuar a serem acessadas.</a:t>
                      </a:r>
                      <a:endParaRPr b="1" sz="800">
                        <a:latin typeface="Calibri"/>
                        <a:ea typeface="Calibri"/>
                        <a:cs typeface="Calibri"/>
                        <a:sym typeface="Calibri"/>
                      </a:endParaRPr>
                    </a:p>
                  </a:txBody>
                  <a:tcPr marT="19050" marB="19050" marR="28575" marL="28575" anchor="b">
                    <a:lnL cap="flat" cmpd="sng" w="18975">
                      <a:solidFill>
                        <a:srgbClr val="000000"/>
                      </a:solidFill>
                      <a:prstDash val="solid"/>
                      <a:round/>
                      <a:headEnd len="sm" w="sm" type="none"/>
                      <a:tailEnd len="sm" w="sm" type="none"/>
                    </a:lnL>
                    <a:lnR cap="flat" cmpd="sng" w="18975">
                      <a:solidFill>
                        <a:srgbClr val="000000"/>
                      </a:solidFill>
                      <a:prstDash val="solid"/>
                      <a:round/>
                      <a:headEnd len="sm" w="sm" type="none"/>
                      <a:tailEnd len="sm" w="sm" type="none"/>
                    </a:lnR>
                    <a:lnT cap="flat" cmpd="sng" w="18975">
                      <a:solidFill>
                        <a:srgbClr val="000000"/>
                      </a:solidFill>
                      <a:prstDash val="solid"/>
                      <a:round/>
                      <a:headEnd len="sm" w="sm" type="none"/>
                      <a:tailEnd len="sm" w="sm" type="none"/>
                    </a:lnT>
                    <a:lnB cap="flat" cmpd="sng" w="189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pt-BR" sz="1000"/>
                        <a:t>R$ 80.000,00</a:t>
                      </a:r>
                      <a:endParaRPr b="1" sz="1000"/>
                    </a:p>
                  </a:txBody>
                  <a:tcPr marT="19050" marB="19050" marR="28575" marL="28575" anchor="ctr">
                    <a:lnL cap="flat" cmpd="sng" w="18975">
                      <a:solidFill>
                        <a:srgbClr val="000000"/>
                      </a:solidFill>
                      <a:prstDash val="solid"/>
                      <a:round/>
                      <a:headEnd len="sm" w="sm" type="none"/>
                      <a:tailEnd len="sm" w="sm" type="none"/>
                    </a:lnL>
                    <a:lnR cap="flat" cmpd="sng" w="18975">
                      <a:solidFill>
                        <a:srgbClr val="000000"/>
                      </a:solidFill>
                      <a:prstDash val="solid"/>
                      <a:round/>
                      <a:headEnd len="sm" w="sm" type="none"/>
                      <a:tailEnd len="sm" w="sm" type="none"/>
                    </a:lnR>
                    <a:lnT cap="flat" cmpd="sng" w="18975">
                      <a:solidFill>
                        <a:srgbClr val="000000"/>
                      </a:solidFill>
                      <a:prstDash val="solid"/>
                      <a:round/>
                      <a:headEnd len="sm" w="sm" type="none"/>
                      <a:tailEnd len="sm" w="sm" type="none"/>
                    </a:lnT>
                    <a:lnB cap="flat" cmpd="sng" w="189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pt-BR" sz="1000"/>
                        <a:t>R$ 0,00</a:t>
                      </a:r>
                      <a:endParaRPr b="1" sz="1000"/>
                    </a:p>
                  </a:txBody>
                  <a:tcPr marT="19050" marB="19050" marR="28575" marL="28575" anchor="ctr">
                    <a:lnL cap="flat" cmpd="sng" w="18975">
                      <a:solidFill>
                        <a:srgbClr val="000000"/>
                      </a:solidFill>
                      <a:prstDash val="solid"/>
                      <a:round/>
                      <a:headEnd len="sm" w="sm" type="none"/>
                      <a:tailEnd len="sm" w="sm" type="none"/>
                    </a:lnL>
                    <a:lnR cap="flat" cmpd="sng" w="18975">
                      <a:solidFill>
                        <a:srgbClr val="000000"/>
                      </a:solidFill>
                      <a:prstDash val="solid"/>
                      <a:round/>
                      <a:headEnd len="sm" w="sm" type="none"/>
                      <a:tailEnd len="sm" w="sm" type="none"/>
                    </a:lnR>
                    <a:lnT cap="flat" cmpd="sng" w="18975">
                      <a:solidFill>
                        <a:srgbClr val="000000"/>
                      </a:solidFill>
                      <a:prstDash val="solid"/>
                      <a:round/>
                      <a:headEnd len="sm" w="sm" type="none"/>
                      <a:tailEnd len="sm" w="sm" type="none"/>
                    </a:lnT>
                    <a:lnB cap="flat" cmpd="sng" w="189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pt-BR" sz="1000"/>
                        <a:t>14 semanas (3 meses e meio)</a:t>
                      </a:r>
                      <a:endParaRPr b="1" sz="1000"/>
                    </a:p>
                  </a:txBody>
                  <a:tcPr marT="19050" marB="19050" marR="28575" marL="28575" anchor="ctr">
                    <a:lnL cap="flat" cmpd="sng" w="18975">
                      <a:solidFill>
                        <a:srgbClr val="000000"/>
                      </a:solidFill>
                      <a:prstDash val="solid"/>
                      <a:round/>
                      <a:headEnd len="sm" w="sm" type="none"/>
                      <a:tailEnd len="sm" w="sm" type="none"/>
                    </a:lnL>
                    <a:lnR cap="flat" cmpd="sng" w="18975">
                      <a:solidFill>
                        <a:srgbClr val="000000"/>
                      </a:solidFill>
                      <a:prstDash val="solid"/>
                      <a:round/>
                      <a:headEnd len="sm" w="sm" type="none"/>
                      <a:tailEnd len="sm" w="sm" type="none"/>
                    </a:lnR>
                    <a:lnT cap="flat" cmpd="sng" w="18975">
                      <a:solidFill>
                        <a:srgbClr val="000000"/>
                      </a:solidFill>
                      <a:prstDash val="solid"/>
                      <a:round/>
                      <a:headEnd len="sm" w="sm" type="none"/>
                      <a:tailEnd len="sm" w="sm" type="none"/>
                    </a:lnT>
                    <a:lnB cap="flat" cmpd="sng" w="189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pt-BR" sz="1000"/>
                        <a:t>13,1</a:t>
                      </a:r>
                      <a:endParaRPr b="1" sz="1000"/>
                    </a:p>
                  </a:txBody>
                  <a:tcPr marT="19050" marB="19050" marR="28575" marL="28575" anchor="ctr">
                    <a:lnL cap="flat" cmpd="sng" w="18975">
                      <a:solidFill>
                        <a:srgbClr val="000000"/>
                      </a:solidFill>
                      <a:prstDash val="solid"/>
                      <a:round/>
                      <a:headEnd len="sm" w="sm" type="none"/>
                      <a:tailEnd len="sm" w="sm" type="none"/>
                    </a:lnL>
                    <a:lnR cap="flat" cmpd="sng" w="18975">
                      <a:solidFill>
                        <a:srgbClr val="000000"/>
                      </a:solidFill>
                      <a:prstDash val="solid"/>
                      <a:round/>
                      <a:headEnd len="sm" w="sm" type="none"/>
                      <a:tailEnd len="sm" w="sm" type="none"/>
                    </a:lnR>
                    <a:lnT cap="flat" cmpd="sng" w="18975">
                      <a:solidFill>
                        <a:srgbClr val="000000"/>
                      </a:solidFill>
                      <a:prstDash val="solid"/>
                      <a:round/>
                      <a:headEnd len="sm" w="sm" type="none"/>
                      <a:tailEnd len="sm" w="sm" type="none"/>
                    </a:lnT>
                    <a:lnB cap="flat" cmpd="sng" w="18975">
                      <a:solidFill>
                        <a:srgbClr val="000000"/>
                      </a:solidFill>
                      <a:prstDash val="solid"/>
                      <a:round/>
                      <a:headEnd len="sm" w="sm" type="none"/>
                      <a:tailEnd len="sm" w="sm" type="none"/>
                    </a:lnB>
                  </a:tcPr>
                </a:tc>
              </a:tr>
              <a:tr h="345975">
                <a:tc>
                  <a:txBody>
                    <a:bodyPr/>
                    <a:lstStyle/>
                    <a:p>
                      <a:pPr indent="0" lvl="0" marL="0" rtl="0" algn="ctr">
                        <a:lnSpc>
                          <a:spcPct val="115000"/>
                        </a:lnSpc>
                        <a:spcBef>
                          <a:spcPts val="0"/>
                        </a:spcBef>
                        <a:spcAft>
                          <a:spcPts val="0"/>
                        </a:spcAft>
                        <a:buNone/>
                      </a:pPr>
                      <a:r>
                        <a:rPr b="1" lang="pt-BR">
                          <a:latin typeface="Calibri"/>
                          <a:ea typeface="Calibri"/>
                          <a:cs typeface="Calibri"/>
                          <a:sym typeface="Calibri"/>
                        </a:rPr>
                        <a:t>3</a:t>
                      </a:r>
                      <a:endParaRPr b="1">
                        <a:latin typeface="Calibri"/>
                        <a:ea typeface="Calibri"/>
                        <a:cs typeface="Calibri"/>
                        <a:sym typeface="Calibri"/>
                      </a:endParaRPr>
                    </a:p>
                  </a:txBody>
                  <a:tcPr marT="19050" marB="19050" marR="28575" marL="28575" anchor="ctr">
                    <a:lnL cap="flat" cmpd="sng" w="18975">
                      <a:solidFill>
                        <a:srgbClr val="000000"/>
                      </a:solidFill>
                      <a:prstDash val="solid"/>
                      <a:round/>
                      <a:headEnd len="sm" w="sm" type="none"/>
                      <a:tailEnd len="sm" w="sm" type="none"/>
                    </a:lnL>
                    <a:lnR cap="flat" cmpd="sng" w="18975">
                      <a:solidFill>
                        <a:srgbClr val="000000"/>
                      </a:solidFill>
                      <a:prstDash val="solid"/>
                      <a:round/>
                      <a:headEnd len="sm" w="sm" type="none"/>
                      <a:tailEnd len="sm" w="sm" type="none"/>
                    </a:lnR>
                    <a:lnT cap="flat" cmpd="sng" w="18975">
                      <a:solidFill>
                        <a:srgbClr val="000000"/>
                      </a:solidFill>
                      <a:prstDash val="solid"/>
                      <a:round/>
                      <a:headEnd len="sm" w="sm" type="none"/>
                      <a:tailEnd len="sm" w="sm" type="none"/>
                    </a:lnT>
                    <a:lnB cap="flat" cmpd="sng" w="189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pt-BR" sz="1100">
                          <a:latin typeface="Calibri"/>
                          <a:ea typeface="Calibri"/>
                          <a:cs typeface="Calibri"/>
                          <a:sym typeface="Calibri"/>
                        </a:rPr>
                        <a:t>DEV. CONTÁBIL</a:t>
                      </a:r>
                      <a:endParaRPr b="1" sz="1100">
                        <a:latin typeface="Calibri"/>
                        <a:ea typeface="Calibri"/>
                        <a:cs typeface="Calibri"/>
                        <a:sym typeface="Calibri"/>
                      </a:endParaRPr>
                    </a:p>
                  </a:txBody>
                  <a:tcPr marT="19050" marB="19050" marR="28575" marL="28575" anchor="ctr">
                    <a:lnL cap="flat" cmpd="sng" w="18975">
                      <a:solidFill>
                        <a:srgbClr val="000000"/>
                      </a:solidFill>
                      <a:prstDash val="solid"/>
                      <a:round/>
                      <a:headEnd len="sm" w="sm" type="none"/>
                      <a:tailEnd len="sm" w="sm" type="none"/>
                    </a:lnL>
                    <a:lnR cap="flat" cmpd="sng" w="18975">
                      <a:solidFill>
                        <a:srgbClr val="000000"/>
                      </a:solidFill>
                      <a:prstDash val="solid"/>
                      <a:round/>
                      <a:headEnd len="sm" w="sm" type="none"/>
                      <a:tailEnd len="sm" w="sm" type="none"/>
                    </a:lnR>
                    <a:lnT cap="flat" cmpd="sng" w="18975">
                      <a:solidFill>
                        <a:srgbClr val="000000"/>
                      </a:solidFill>
                      <a:prstDash val="solid"/>
                      <a:round/>
                      <a:headEnd len="sm" w="sm" type="none"/>
                      <a:tailEnd len="sm" w="sm" type="none"/>
                    </a:lnT>
                    <a:lnB cap="flat" cmpd="sng" w="189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pt-BR" sz="800">
                          <a:latin typeface="Calibri"/>
                          <a:ea typeface="Calibri"/>
                          <a:cs typeface="Calibri"/>
                          <a:sym typeface="Calibri"/>
                        </a:rPr>
                        <a:t>Desenvolver um sistema para controle contábil do departamento jurídico da empresa, este sistema irá armazenar todos os valores atrelados ao N° de processo.</a:t>
                      </a:r>
                      <a:endParaRPr b="1" sz="800">
                        <a:latin typeface="Calibri"/>
                        <a:ea typeface="Calibri"/>
                        <a:cs typeface="Calibri"/>
                        <a:sym typeface="Calibri"/>
                      </a:endParaRPr>
                    </a:p>
                  </a:txBody>
                  <a:tcPr marT="19050" marB="19050" marR="28575" marL="28575" anchor="b">
                    <a:lnL cap="flat" cmpd="sng" w="18975">
                      <a:solidFill>
                        <a:srgbClr val="000000"/>
                      </a:solidFill>
                      <a:prstDash val="solid"/>
                      <a:round/>
                      <a:headEnd len="sm" w="sm" type="none"/>
                      <a:tailEnd len="sm" w="sm" type="none"/>
                    </a:lnL>
                    <a:lnR cap="flat" cmpd="sng" w="18975">
                      <a:solidFill>
                        <a:srgbClr val="000000"/>
                      </a:solidFill>
                      <a:prstDash val="solid"/>
                      <a:round/>
                      <a:headEnd len="sm" w="sm" type="none"/>
                      <a:tailEnd len="sm" w="sm" type="none"/>
                    </a:lnR>
                    <a:lnT cap="flat" cmpd="sng" w="18975">
                      <a:solidFill>
                        <a:srgbClr val="000000"/>
                      </a:solidFill>
                      <a:prstDash val="solid"/>
                      <a:round/>
                      <a:headEnd len="sm" w="sm" type="none"/>
                      <a:tailEnd len="sm" w="sm" type="none"/>
                    </a:lnT>
                    <a:lnB cap="flat" cmpd="sng" w="189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pt-BR" sz="1000"/>
                        <a:t>R$ 75.000,00</a:t>
                      </a:r>
                      <a:endParaRPr b="1" sz="1000"/>
                    </a:p>
                  </a:txBody>
                  <a:tcPr marT="19050" marB="19050" marR="28575" marL="28575" anchor="ctr">
                    <a:lnL cap="flat" cmpd="sng" w="18975">
                      <a:solidFill>
                        <a:srgbClr val="000000"/>
                      </a:solidFill>
                      <a:prstDash val="solid"/>
                      <a:round/>
                      <a:headEnd len="sm" w="sm" type="none"/>
                      <a:tailEnd len="sm" w="sm" type="none"/>
                    </a:lnL>
                    <a:lnR cap="flat" cmpd="sng" w="18975">
                      <a:solidFill>
                        <a:srgbClr val="000000"/>
                      </a:solidFill>
                      <a:prstDash val="solid"/>
                      <a:round/>
                      <a:headEnd len="sm" w="sm" type="none"/>
                      <a:tailEnd len="sm" w="sm" type="none"/>
                    </a:lnR>
                    <a:lnT cap="flat" cmpd="sng" w="18975">
                      <a:solidFill>
                        <a:srgbClr val="000000"/>
                      </a:solidFill>
                      <a:prstDash val="solid"/>
                      <a:round/>
                      <a:headEnd len="sm" w="sm" type="none"/>
                      <a:tailEnd len="sm" w="sm" type="none"/>
                    </a:lnT>
                    <a:lnB cap="flat" cmpd="sng" w="189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pt-BR" sz="1000"/>
                        <a:t>R$ 0,00</a:t>
                      </a:r>
                      <a:endParaRPr b="1" sz="1000"/>
                    </a:p>
                  </a:txBody>
                  <a:tcPr marT="19050" marB="19050" marR="28575" marL="28575" anchor="ctr">
                    <a:lnL cap="flat" cmpd="sng" w="18975">
                      <a:solidFill>
                        <a:srgbClr val="000000"/>
                      </a:solidFill>
                      <a:prstDash val="solid"/>
                      <a:round/>
                      <a:headEnd len="sm" w="sm" type="none"/>
                      <a:tailEnd len="sm" w="sm" type="none"/>
                    </a:lnL>
                    <a:lnR cap="flat" cmpd="sng" w="18975">
                      <a:solidFill>
                        <a:srgbClr val="000000"/>
                      </a:solidFill>
                      <a:prstDash val="solid"/>
                      <a:round/>
                      <a:headEnd len="sm" w="sm" type="none"/>
                      <a:tailEnd len="sm" w="sm" type="none"/>
                    </a:lnR>
                    <a:lnT cap="flat" cmpd="sng" w="18975">
                      <a:solidFill>
                        <a:srgbClr val="000000"/>
                      </a:solidFill>
                      <a:prstDash val="solid"/>
                      <a:round/>
                      <a:headEnd len="sm" w="sm" type="none"/>
                      <a:tailEnd len="sm" w="sm" type="none"/>
                    </a:lnT>
                    <a:lnB cap="flat" cmpd="sng" w="189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pt-BR" sz="1000"/>
                        <a:t>12 semanas (3 meses)</a:t>
                      </a:r>
                      <a:endParaRPr b="1" sz="1000"/>
                    </a:p>
                  </a:txBody>
                  <a:tcPr marT="19050" marB="19050" marR="28575" marL="28575" anchor="ctr">
                    <a:lnL cap="flat" cmpd="sng" w="18975">
                      <a:solidFill>
                        <a:srgbClr val="000000"/>
                      </a:solidFill>
                      <a:prstDash val="solid"/>
                      <a:round/>
                      <a:headEnd len="sm" w="sm" type="none"/>
                      <a:tailEnd len="sm" w="sm" type="none"/>
                    </a:lnL>
                    <a:lnR cap="flat" cmpd="sng" w="18975">
                      <a:solidFill>
                        <a:srgbClr val="000000"/>
                      </a:solidFill>
                      <a:prstDash val="solid"/>
                      <a:round/>
                      <a:headEnd len="sm" w="sm" type="none"/>
                      <a:tailEnd len="sm" w="sm" type="none"/>
                    </a:lnR>
                    <a:lnT cap="flat" cmpd="sng" w="18975">
                      <a:solidFill>
                        <a:srgbClr val="000000"/>
                      </a:solidFill>
                      <a:prstDash val="solid"/>
                      <a:round/>
                      <a:headEnd len="sm" w="sm" type="none"/>
                      <a:tailEnd len="sm" w="sm" type="none"/>
                    </a:lnT>
                    <a:lnB cap="flat" cmpd="sng" w="189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pt-BR" sz="1000"/>
                        <a:t>13,1</a:t>
                      </a:r>
                      <a:endParaRPr b="1" sz="1000"/>
                    </a:p>
                  </a:txBody>
                  <a:tcPr marT="19050" marB="19050" marR="28575" marL="28575" anchor="ctr">
                    <a:lnL cap="flat" cmpd="sng" w="18975">
                      <a:solidFill>
                        <a:srgbClr val="000000"/>
                      </a:solidFill>
                      <a:prstDash val="solid"/>
                      <a:round/>
                      <a:headEnd len="sm" w="sm" type="none"/>
                      <a:tailEnd len="sm" w="sm" type="none"/>
                    </a:lnL>
                    <a:lnR cap="flat" cmpd="sng" w="18975">
                      <a:solidFill>
                        <a:srgbClr val="000000"/>
                      </a:solidFill>
                      <a:prstDash val="solid"/>
                      <a:round/>
                      <a:headEnd len="sm" w="sm" type="none"/>
                      <a:tailEnd len="sm" w="sm" type="none"/>
                    </a:lnR>
                    <a:lnT cap="flat" cmpd="sng" w="18975">
                      <a:solidFill>
                        <a:srgbClr val="000000"/>
                      </a:solidFill>
                      <a:prstDash val="solid"/>
                      <a:round/>
                      <a:headEnd len="sm" w="sm" type="none"/>
                      <a:tailEnd len="sm" w="sm" type="none"/>
                    </a:lnT>
                    <a:lnB cap="flat" cmpd="sng" w="18975">
                      <a:solidFill>
                        <a:srgbClr val="000000"/>
                      </a:solidFill>
                      <a:prstDash val="solid"/>
                      <a:round/>
                      <a:headEnd len="sm" w="sm" type="none"/>
                      <a:tailEnd len="sm" w="sm" type="none"/>
                    </a:lnB>
                  </a:tcPr>
                </a:tc>
              </a:tr>
              <a:tr h="240050">
                <a:tc>
                  <a:txBody>
                    <a:bodyPr/>
                    <a:lstStyle/>
                    <a:p>
                      <a:pPr indent="0" lvl="0" marL="0" rtl="0" algn="ctr">
                        <a:lnSpc>
                          <a:spcPct val="115000"/>
                        </a:lnSpc>
                        <a:spcBef>
                          <a:spcPts val="0"/>
                        </a:spcBef>
                        <a:spcAft>
                          <a:spcPts val="0"/>
                        </a:spcAft>
                        <a:buNone/>
                      </a:pPr>
                      <a:r>
                        <a:rPr b="1" lang="pt-BR">
                          <a:latin typeface="Calibri"/>
                          <a:ea typeface="Calibri"/>
                          <a:cs typeface="Calibri"/>
                          <a:sym typeface="Calibri"/>
                        </a:rPr>
                        <a:t>3</a:t>
                      </a:r>
                      <a:endParaRPr b="1">
                        <a:latin typeface="Calibri"/>
                        <a:ea typeface="Calibri"/>
                        <a:cs typeface="Calibri"/>
                        <a:sym typeface="Calibri"/>
                      </a:endParaRPr>
                    </a:p>
                  </a:txBody>
                  <a:tcPr marT="19050" marB="19050" marR="28575" marL="28575" anchor="ctr">
                    <a:lnL cap="flat" cmpd="sng" w="18975">
                      <a:solidFill>
                        <a:srgbClr val="000000"/>
                      </a:solidFill>
                      <a:prstDash val="solid"/>
                      <a:round/>
                      <a:headEnd len="sm" w="sm" type="none"/>
                      <a:tailEnd len="sm" w="sm" type="none"/>
                    </a:lnL>
                    <a:lnR cap="flat" cmpd="sng" w="18975">
                      <a:solidFill>
                        <a:srgbClr val="000000"/>
                      </a:solidFill>
                      <a:prstDash val="solid"/>
                      <a:round/>
                      <a:headEnd len="sm" w="sm" type="none"/>
                      <a:tailEnd len="sm" w="sm" type="none"/>
                    </a:lnR>
                    <a:lnT cap="flat" cmpd="sng" w="18975">
                      <a:solidFill>
                        <a:srgbClr val="000000"/>
                      </a:solidFill>
                      <a:prstDash val="solid"/>
                      <a:round/>
                      <a:headEnd len="sm" w="sm" type="none"/>
                      <a:tailEnd len="sm" w="sm" type="none"/>
                    </a:lnT>
                    <a:lnB cap="flat" cmpd="sng" w="189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pt-BR" sz="1100">
                          <a:latin typeface="Calibri"/>
                          <a:ea typeface="Calibri"/>
                          <a:cs typeface="Calibri"/>
                          <a:sym typeface="Calibri"/>
                        </a:rPr>
                        <a:t>Otimização de BI</a:t>
                      </a:r>
                      <a:endParaRPr b="1" sz="1100">
                        <a:latin typeface="Calibri"/>
                        <a:ea typeface="Calibri"/>
                        <a:cs typeface="Calibri"/>
                        <a:sym typeface="Calibri"/>
                      </a:endParaRPr>
                    </a:p>
                  </a:txBody>
                  <a:tcPr marT="19050" marB="19050" marR="28575" marL="28575" anchor="ctr">
                    <a:lnL cap="flat" cmpd="sng" w="18975">
                      <a:solidFill>
                        <a:srgbClr val="000000"/>
                      </a:solidFill>
                      <a:prstDash val="solid"/>
                      <a:round/>
                      <a:headEnd len="sm" w="sm" type="none"/>
                      <a:tailEnd len="sm" w="sm" type="none"/>
                    </a:lnL>
                    <a:lnR cap="flat" cmpd="sng" w="18975">
                      <a:solidFill>
                        <a:srgbClr val="000000"/>
                      </a:solidFill>
                      <a:prstDash val="solid"/>
                      <a:round/>
                      <a:headEnd len="sm" w="sm" type="none"/>
                      <a:tailEnd len="sm" w="sm" type="none"/>
                    </a:lnR>
                    <a:lnT cap="flat" cmpd="sng" w="18975">
                      <a:solidFill>
                        <a:srgbClr val="000000"/>
                      </a:solidFill>
                      <a:prstDash val="solid"/>
                      <a:round/>
                      <a:headEnd len="sm" w="sm" type="none"/>
                      <a:tailEnd len="sm" w="sm" type="none"/>
                    </a:lnT>
                    <a:lnB cap="flat" cmpd="sng" w="189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pt-BR" sz="800">
                          <a:latin typeface="Calibri"/>
                          <a:ea typeface="Calibri"/>
                          <a:cs typeface="Calibri"/>
                          <a:sym typeface="Calibri"/>
                        </a:rPr>
                        <a:t>Desenvolver uma ferramenta de BI integrada, para unificação de todas as informações que a </a:t>
                      </a:r>
                      <a:r>
                        <a:rPr b="1" lang="pt-BR" sz="800">
                          <a:latin typeface="Calibri"/>
                          <a:ea typeface="Calibri"/>
                          <a:cs typeface="Calibri"/>
                          <a:sym typeface="Calibri"/>
                        </a:rPr>
                        <a:t>companhia</a:t>
                      </a:r>
                      <a:r>
                        <a:rPr b="1" lang="pt-BR" sz="800">
                          <a:latin typeface="Calibri"/>
                          <a:ea typeface="Calibri"/>
                          <a:cs typeface="Calibri"/>
                          <a:sym typeface="Calibri"/>
                        </a:rPr>
                        <a:t> possui</a:t>
                      </a:r>
                      <a:endParaRPr b="1" sz="800">
                        <a:latin typeface="Calibri"/>
                        <a:ea typeface="Calibri"/>
                        <a:cs typeface="Calibri"/>
                        <a:sym typeface="Calibri"/>
                      </a:endParaRPr>
                    </a:p>
                  </a:txBody>
                  <a:tcPr marT="19050" marB="19050" marR="28575" marL="28575" anchor="b">
                    <a:lnL cap="flat" cmpd="sng" w="18975">
                      <a:solidFill>
                        <a:srgbClr val="000000"/>
                      </a:solidFill>
                      <a:prstDash val="solid"/>
                      <a:round/>
                      <a:headEnd len="sm" w="sm" type="none"/>
                      <a:tailEnd len="sm" w="sm" type="none"/>
                    </a:lnL>
                    <a:lnR cap="flat" cmpd="sng" w="18975">
                      <a:solidFill>
                        <a:srgbClr val="000000"/>
                      </a:solidFill>
                      <a:prstDash val="solid"/>
                      <a:round/>
                      <a:headEnd len="sm" w="sm" type="none"/>
                      <a:tailEnd len="sm" w="sm" type="none"/>
                    </a:lnR>
                    <a:lnT cap="flat" cmpd="sng" w="18975">
                      <a:solidFill>
                        <a:srgbClr val="000000"/>
                      </a:solidFill>
                      <a:prstDash val="solid"/>
                      <a:round/>
                      <a:headEnd len="sm" w="sm" type="none"/>
                      <a:tailEnd len="sm" w="sm" type="none"/>
                    </a:lnT>
                    <a:lnB cap="flat" cmpd="sng" w="189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pt-BR" sz="1000"/>
                        <a:t>R$ 76.000,00</a:t>
                      </a:r>
                      <a:endParaRPr b="1" sz="1000"/>
                    </a:p>
                  </a:txBody>
                  <a:tcPr marT="19050" marB="19050" marR="28575" marL="28575" anchor="ctr">
                    <a:lnL cap="flat" cmpd="sng" w="18975">
                      <a:solidFill>
                        <a:srgbClr val="000000"/>
                      </a:solidFill>
                      <a:prstDash val="solid"/>
                      <a:round/>
                      <a:headEnd len="sm" w="sm" type="none"/>
                      <a:tailEnd len="sm" w="sm" type="none"/>
                    </a:lnL>
                    <a:lnR cap="flat" cmpd="sng" w="18975">
                      <a:solidFill>
                        <a:srgbClr val="000000"/>
                      </a:solidFill>
                      <a:prstDash val="solid"/>
                      <a:round/>
                      <a:headEnd len="sm" w="sm" type="none"/>
                      <a:tailEnd len="sm" w="sm" type="none"/>
                    </a:lnR>
                    <a:lnT cap="flat" cmpd="sng" w="18975">
                      <a:solidFill>
                        <a:srgbClr val="000000"/>
                      </a:solidFill>
                      <a:prstDash val="solid"/>
                      <a:round/>
                      <a:headEnd len="sm" w="sm" type="none"/>
                      <a:tailEnd len="sm" w="sm" type="none"/>
                    </a:lnT>
                    <a:lnB cap="flat" cmpd="sng" w="189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pt-BR" sz="1000"/>
                        <a:t>R$ 0,00</a:t>
                      </a:r>
                      <a:endParaRPr b="1" sz="1000"/>
                    </a:p>
                  </a:txBody>
                  <a:tcPr marT="19050" marB="19050" marR="28575" marL="28575" anchor="b">
                    <a:lnL cap="flat" cmpd="sng" w="18975">
                      <a:solidFill>
                        <a:srgbClr val="000000"/>
                      </a:solidFill>
                      <a:prstDash val="solid"/>
                      <a:round/>
                      <a:headEnd len="sm" w="sm" type="none"/>
                      <a:tailEnd len="sm" w="sm" type="none"/>
                    </a:lnL>
                    <a:lnR cap="flat" cmpd="sng" w="18975">
                      <a:solidFill>
                        <a:srgbClr val="000000"/>
                      </a:solidFill>
                      <a:prstDash val="solid"/>
                      <a:round/>
                      <a:headEnd len="sm" w="sm" type="none"/>
                      <a:tailEnd len="sm" w="sm" type="none"/>
                    </a:lnR>
                    <a:lnT cap="flat" cmpd="sng" w="18975">
                      <a:solidFill>
                        <a:srgbClr val="000000"/>
                      </a:solidFill>
                      <a:prstDash val="solid"/>
                      <a:round/>
                      <a:headEnd len="sm" w="sm" type="none"/>
                      <a:tailEnd len="sm" w="sm" type="none"/>
                    </a:lnT>
                    <a:lnB cap="flat" cmpd="sng" w="189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pt-BR" sz="1000"/>
                        <a:t>Três meses</a:t>
                      </a:r>
                      <a:endParaRPr b="1" sz="1000"/>
                    </a:p>
                  </a:txBody>
                  <a:tcPr marT="19050" marB="19050" marR="28575" marL="28575" anchor="ctr">
                    <a:lnL cap="flat" cmpd="sng" w="18975">
                      <a:solidFill>
                        <a:srgbClr val="000000"/>
                      </a:solidFill>
                      <a:prstDash val="solid"/>
                      <a:round/>
                      <a:headEnd len="sm" w="sm" type="none"/>
                      <a:tailEnd len="sm" w="sm" type="none"/>
                    </a:lnL>
                    <a:lnR cap="flat" cmpd="sng" w="18975">
                      <a:solidFill>
                        <a:srgbClr val="000000"/>
                      </a:solidFill>
                      <a:prstDash val="solid"/>
                      <a:round/>
                      <a:headEnd len="sm" w="sm" type="none"/>
                      <a:tailEnd len="sm" w="sm" type="none"/>
                    </a:lnR>
                    <a:lnT cap="flat" cmpd="sng" w="18975">
                      <a:solidFill>
                        <a:srgbClr val="000000"/>
                      </a:solidFill>
                      <a:prstDash val="solid"/>
                      <a:round/>
                      <a:headEnd len="sm" w="sm" type="none"/>
                      <a:tailEnd len="sm" w="sm" type="none"/>
                    </a:lnT>
                    <a:lnB cap="flat" cmpd="sng" w="189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pt-BR" sz="1000"/>
                        <a:t>13,9</a:t>
                      </a:r>
                      <a:endParaRPr b="1" sz="1000"/>
                    </a:p>
                  </a:txBody>
                  <a:tcPr marT="19050" marB="19050" marR="28575" marL="28575" anchor="ctr">
                    <a:lnL cap="flat" cmpd="sng" w="18975">
                      <a:solidFill>
                        <a:srgbClr val="000000"/>
                      </a:solidFill>
                      <a:prstDash val="solid"/>
                      <a:round/>
                      <a:headEnd len="sm" w="sm" type="none"/>
                      <a:tailEnd len="sm" w="sm" type="none"/>
                    </a:lnL>
                    <a:lnR cap="flat" cmpd="sng" w="18975">
                      <a:solidFill>
                        <a:srgbClr val="000000"/>
                      </a:solidFill>
                      <a:prstDash val="solid"/>
                      <a:round/>
                      <a:headEnd len="sm" w="sm" type="none"/>
                      <a:tailEnd len="sm" w="sm" type="none"/>
                    </a:lnR>
                    <a:lnT cap="flat" cmpd="sng" w="18975">
                      <a:solidFill>
                        <a:srgbClr val="000000"/>
                      </a:solidFill>
                      <a:prstDash val="solid"/>
                      <a:round/>
                      <a:headEnd len="sm" w="sm" type="none"/>
                      <a:tailEnd len="sm" w="sm" type="none"/>
                    </a:lnT>
                    <a:lnB cap="flat" cmpd="sng" w="18975">
                      <a:solidFill>
                        <a:srgbClr val="000000"/>
                      </a:solidFill>
                      <a:prstDash val="solid"/>
                      <a:round/>
                      <a:headEnd len="sm" w="sm" type="none"/>
                      <a:tailEnd len="sm" w="sm" type="none"/>
                    </a:lnB>
                  </a:tcPr>
                </a:tc>
              </a:tr>
              <a:tr h="451875">
                <a:tc>
                  <a:txBody>
                    <a:bodyPr/>
                    <a:lstStyle/>
                    <a:p>
                      <a:pPr indent="0" lvl="0" marL="0" rtl="0" algn="ctr">
                        <a:lnSpc>
                          <a:spcPct val="115000"/>
                        </a:lnSpc>
                        <a:spcBef>
                          <a:spcPts val="0"/>
                        </a:spcBef>
                        <a:spcAft>
                          <a:spcPts val="0"/>
                        </a:spcAft>
                        <a:buNone/>
                      </a:pPr>
                      <a:r>
                        <a:rPr b="1" lang="pt-BR">
                          <a:latin typeface="Calibri"/>
                          <a:ea typeface="Calibri"/>
                          <a:cs typeface="Calibri"/>
                          <a:sym typeface="Calibri"/>
                        </a:rPr>
                        <a:t>3</a:t>
                      </a:r>
                      <a:endParaRPr b="1">
                        <a:latin typeface="Calibri"/>
                        <a:ea typeface="Calibri"/>
                        <a:cs typeface="Calibri"/>
                        <a:sym typeface="Calibri"/>
                      </a:endParaRPr>
                    </a:p>
                  </a:txBody>
                  <a:tcPr marT="19050" marB="19050" marR="28575" marL="28575" anchor="ctr">
                    <a:lnL cap="flat" cmpd="sng" w="18975">
                      <a:solidFill>
                        <a:srgbClr val="000000"/>
                      </a:solidFill>
                      <a:prstDash val="solid"/>
                      <a:round/>
                      <a:headEnd len="sm" w="sm" type="none"/>
                      <a:tailEnd len="sm" w="sm" type="none"/>
                    </a:lnL>
                    <a:lnR cap="flat" cmpd="sng" w="18975">
                      <a:solidFill>
                        <a:srgbClr val="000000"/>
                      </a:solidFill>
                      <a:prstDash val="solid"/>
                      <a:round/>
                      <a:headEnd len="sm" w="sm" type="none"/>
                      <a:tailEnd len="sm" w="sm" type="none"/>
                    </a:lnR>
                    <a:lnT cap="flat" cmpd="sng" w="18975">
                      <a:solidFill>
                        <a:srgbClr val="000000"/>
                      </a:solidFill>
                      <a:prstDash val="solid"/>
                      <a:round/>
                      <a:headEnd len="sm" w="sm" type="none"/>
                      <a:tailEnd len="sm" w="sm" type="none"/>
                    </a:lnT>
                    <a:lnB cap="flat" cmpd="sng" w="189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pt-BR" sz="1100">
                          <a:latin typeface="Calibri"/>
                          <a:ea typeface="Calibri"/>
                          <a:cs typeface="Calibri"/>
                          <a:sym typeface="Calibri"/>
                        </a:rPr>
                        <a:t>Criação de um Banco de dados unificado</a:t>
                      </a:r>
                      <a:endParaRPr b="1" sz="1100">
                        <a:latin typeface="Calibri"/>
                        <a:ea typeface="Calibri"/>
                        <a:cs typeface="Calibri"/>
                        <a:sym typeface="Calibri"/>
                      </a:endParaRPr>
                    </a:p>
                  </a:txBody>
                  <a:tcPr marT="19050" marB="19050" marR="28575" marL="28575" anchor="ctr">
                    <a:lnL cap="flat" cmpd="sng" w="18975">
                      <a:solidFill>
                        <a:srgbClr val="000000"/>
                      </a:solidFill>
                      <a:prstDash val="solid"/>
                      <a:round/>
                      <a:headEnd len="sm" w="sm" type="none"/>
                      <a:tailEnd len="sm" w="sm" type="none"/>
                    </a:lnL>
                    <a:lnR cap="flat" cmpd="sng" w="18975">
                      <a:solidFill>
                        <a:srgbClr val="000000"/>
                      </a:solidFill>
                      <a:prstDash val="solid"/>
                      <a:round/>
                      <a:headEnd len="sm" w="sm" type="none"/>
                      <a:tailEnd len="sm" w="sm" type="none"/>
                    </a:lnR>
                    <a:lnT cap="flat" cmpd="sng" w="18975">
                      <a:solidFill>
                        <a:srgbClr val="000000"/>
                      </a:solidFill>
                      <a:prstDash val="solid"/>
                      <a:round/>
                      <a:headEnd len="sm" w="sm" type="none"/>
                      <a:tailEnd len="sm" w="sm" type="none"/>
                    </a:lnT>
                    <a:lnB cap="flat" cmpd="sng" w="189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pt-BR" sz="800">
                          <a:latin typeface="Calibri"/>
                          <a:ea typeface="Calibri"/>
                          <a:cs typeface="Calibri"/>
                          <a:sym typeface="Calibri"/>
                        </a:rPr>
                        <a:t>Criar um banco de dados, no qual </a:t>
                      </a:r>
                      <a:r>
                        <a:rPr b="1" lang="pt-BR" sz="800">
                          <a:latin typeface="Calibri"/>
                          <a:ea typeface="Calibri"/>
                          <a:cs typeface="Calibri"/>
                          <a:sym typeface="Calibri"/>
                        </a:rPr>
                        <a:t>reúne</a:t>
                      </a:r>
                      <a:r>
                        <a:rPr b="1" lang="pt-BR" sz="800">
                          <a:latin typeface="Calibri"/>
                          <a:ea typeface="Calibri"/>
                          <a:cs typeface="Calibri"/>
                          <a:sym typeface="Calibri"/>
                        </a:rPr>
                        <a:t> informações de todos os sistemas que a empresa possui, dessa forma teremos um banco de dados unificado, gerando informações mais integra e consolidada</a:t>
                      </a:r>
                      <a:endParaRPr b="1" sz="800">
                        <a:latin typeface="Calibri"/>
                        <a:ea typeface="Calibri"/>
                        <a:cs typeface="Calibri"/>
                        <a:sym typeface="Calibri"/>
                      </a:endParaRPr>
                    </a:p>
                  </a:txBody>
                  <a:tcPr marT="19050" marB="19050" marR="28575" marL="28575" anchor="b">
                    <a:lnL cap="flat" cmpd="sng" w="18975">
                      <a:solidFill>
                        <a:srgbClr val="000000"/>
                      </a:solidFill>
                      <a:prstDash val="solid"/>
                      <a:round/>
                      <a:headEnd len="sm" w="sm" type="none"/>
                      <a:tailEnd len="sm" w="sm" type="none"/>
                    </a:lnL>
                    <a:lnR cap="flat" cmpd="sng" w="18975">
                      <a:solidFill>
                        <a:srgbClr val="000000"/>
                      </a:solidFill>
                      <a:prstDash val="solid"/>
                      <a:round/>
                      <a:headEnd len="sm" w="sm" type="none"/>
                      <a:tailEnd len="sm" w="sm" type="none"/>
                    </a:lnR>
                    <a:lnT cap="flat" cmpd="sng" w="18975">
                      <a:solidFill>
                        <a:srgbClr val="000000"/>
                      </a:solidFill>
                      <a:prstDash val="solid"/>
                      <a:round/>
                      <a:headEnd len="sm" w="sm" type="none"/>
                      <a:tailEnd len="sm" w="sm" type="none"/>
                    </a:lnT>
                    <a:lnB cap="flat" cmpd="sng" w="189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pt-BR" sz="1000"/>
                        <a:t>R$ 85.000,00</a:t>
                      </a:r>
                      <a:endParaRPr b="1" sz="1000"/>
                    </a:p>
                  </a:txBody>
                  <a:tcPr marT="19050" marB="19050" marR="28575" marL="28575" anchor="ctr">
                    <a:lnL cap="flat" cmpd="sng" w="18975">
                      <a:solidFill>
                        <a:srgbClr val="000000"/>
                      </a:solidFill>
                      <a:prstDash val="solid"/>
                      <a:round/>
                      <a:headEnd len="sm" w="sm" type="none"/>
                      <a:tailEnd len="sm" w="sm" type="none"/>
                    </a:lnL>
                    <a:lnR cap="flat" cmpd="sng" w="18975">
                      <a:solidFill>
                        <a:srgbClr val="000000"/>
                      </a:solidFill>
                      <a:prstDash val="solid"/>
                      <a:round/>
                      <a:headEnd len="sm" w="sm" type="none"/>
                      <a:tailEnd len="sm" w="sm" type="none"/>
                    </a:lnR>
                    <a:lnT cap="flat" cmpd="sng" w="18975">
                      <a:solidFill>
                        <a:srgbClr val="000000"/>
                      </a:solidFill>
                      <a:prstDash val="solid"/>
                      <a:round/>
                      <a:headEnd len="sm" w="sm" type="none"/>
                      <a:tailEnd len="sm" w="sm" type="none"/>
                    </a:lnT>
                    <a:lnB cap="flat" cmpd="sng" w="189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pt-BR" sz="1000"/>
                        <a:t>R$ 0,00</a:t>
                      </a:r>
                      <a:endParaRPr b="1" sz="1000"/>
                    </a:p>
                  </a:txBody>
                  <a:tcPr marT="19050" marB="19050" marR="28575" marL="28575" anchor="ctr">
                    <a:lnL cap="flat" cmpd="sng" w="18975">
                      <a:solidFill>
                        <a:srgbClr val="000000"/>
                      </a:solidFill>
                      <a:prstDash val="solid"/>
                      <a:round/>
                      <a:headEnd len="sm" w="sm" type="none"/>
                      <a:tailEnd len="sm" w="sm" type="none"/>
                    </a:lnL>
                    <a:lnR cap="flat" cmpd="sng" w="18975">
                      <a:solidFill>
                        <a:srgbClr val="000000"/>
                      </a:solidFill>
                      <a:prstDash val="solid"/>
                      <a:round/>
                      <a:headEnd len="sm" w="sm" type="none"/>
                      <a:tailEnd len="sm" w="sm" type="none"/>
                    </a:lnR>
                    <a:lnT cap="flat" cmpd="sng" w="18975">
                      <a:solidFill>
                        <a:srgbClr val="000000"/>
                      </a:solidFill>
                      <a:prstDash val="solid"/>
                      <a:round/>
                      <a:headEnd len="sm" w="sm" type="none"/>
                      <a:tailEnd len="sm" w="sm" type="none"/>
                    </a:lnT>
                    <a:lnB cap="flat" cmpd="sng" w="189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pt-BR" sz="1000"/>
                        <a:t>Três meses e meio</a:t>
                      </a:r>
                      <a:endParaRPr b="1" sz="1000"/>
                    </a:p>
                  </a:txBody>
                  <a:tcPr marT="19050" marB="19050" marR="28575" marL="28575" anchor="ctr">
                    <a:lnL cap="flat" cmpd="sng" w="18975">
                      <a:solidFill>
                        <a:srgbClr val="000000"/>
                      </a:solidFill>
                      <a:prstDash val="solid"/>
                      <a:round/>
                      <a:headEnd len="sm" w="sm" type="none"/>
                      <a:tailEnd len="sm" w="sm" type="none"/>
                    </a:lnL>
                    <a:lnR cap="flat" cmpd="sng" w="18975">
                      <a:solidFill>
                        <a:srgbClr val="000000"/>
                      </a:solidFill>
                      <a:prstDash val="solid"/>
                      <a:round/>
                      <a:headEnd len="sm" w="sm" type="none"/>
                      <a:tailEnd len="sm" w="sm" type="none"/>
                    </a:lnR>
                    <a:lnT cap="flat" cmpd="sng" w="18975">
                      <a:solidFill>
                        <a:srgbClr val="000000"/>
                      </a:solidFill>
                      <a:prstDash val="solid"/>
                      <a:round/>
                      <a:headEnd len="sm" w="sm" type="none"/>
                      <a:tailEnd len="sm" w="sm" type="none"/>
                    </a:lnT>
                    <a:lnB cap="flat" cmpd="sng" w="189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pt-BR" sz="1000"/>
                        <a:t>13,9</a:t>
                      </a:r>
                      <a:endParaRPr b="1" sz="1000"/>
                    </a:p>
                  </a:txBody>
                  <a:tcPr marT="19050" marB="19050" marR="28575" marL="28575" anchor="ctr">
                    <a:lnL cap="flat" cmpd="sng" w="18975">
                      <a:solidFill>
                        <a:srgbClr val="000000"/>
                      </a:solidFill>
                      <a:prstDash val="solid"/>
                      <a:round/>
                      <a:headEnd len="sm" w="sm" type="none"/>
                      <a:tailEnd len="sm" w="sm" type="none"/>
                    </a:lnL>
                    <a:lnR cap="flat" cmpd="sng" w="18975">
                      <a:solidFill>
                        <a:srgbClr val="000000"/>
                      </a:solidFill>
                      <a:prstDash val="solid"/>
                      <a:round/>
                      <a:headEnd len="sm" w="sm" type="none"/>
                      <a:tailEnd len="sm" w="sm" type="none"/>
                    </a:lnR>
                    <a:lnT cap="flat" cmpd="sng" w="18975">
                      <a:solidFill>
                        <a:srgbClr val="000000"/>
                      </a:solidFill>
                      <a:prstDash val="solid"/>
                      <a:round/>
                      <a:headEnd len="sm" w="sm" type="none"/>
                      <a:tailEnd len="sm" w="sm" type="none"/>
                    </a:lnT>
                    <a:lnB cap="flat" cmpd="sng" w="18975">
                      <a:solidFill>
                        <a:srgbClr val="000000"/>
                      </a:solidFill>
                      <a:prstDash val="solid"/>
                      <a:round/>
                      <a:headEnd len="sm" w="sm" type="none"/>
                      <a:tailEnd len="sm" w="sm" type="none"/>
                    </a:lnB>
                  </a:tcPr>
                </a:tc>
              </a:tr>
            </a:tbl>
          </a:graphicData>
        </a:graphic>
      </p:graphicFrame>
      <p:graphicFrame>
        <p:nvGraphicFramePr>
          <p:cNvPr id="221" name="Google Shape;221;p38"/>
          <p:cNvGraphicFramePr/>
          <p:nvPr/>
        </p:nvGraphicFramePr>
        <p:xfrm>
          <a:off x="36938" y="832925"/>
          <a:ext cx="3000000" cy="3000000"/>
        </p:xfrm>
        <a:graphic>
          <a:graphicData uri="http://schemas.openxmlformats.org/drawingml/2006/table">
            <a:tbl>
              <a:tblPr>
                <a:noFill/>
                <a:tableStyleId>{40D6D48F-A8F9-4803-BBA1-3CD7BD6E6FF5}</a:tableStyleId>
              </a:tblPr>
              <a:tblGrid>
                <a:gridCol w="1008650"/>
                <a:gridCol w="1075875"/>
                <a:gridCol w="3179600"/>
                <a:gridCol w="880150"/>
                <a:gridCol w="952625"/>
                <a:gridCol w="1308400"/>
                <a:gridCol w="664825"/>
              </a:tblGrid>
              <a:tr h="282425">
                <a:tc>
                  <a:txBody>
                    <a:bodyPr/>
                    <a:lstStyle/>
                    <a:p>
                      <a:pPr indent="0" lvl="0" marL="0" rtl="0" algn="ctr">
                        <a:lnSpc>
                          <a:spcPct val="115000"/>
                        </a:lnSpc>
                        <a:spcBef>
                          <a:spcPts val="0"/>
                        </a:spcBef>
                        <a:spcAft>
                          <a:spcPts val="0"/>
                        </a:spcAft>
                        <a:buNone/>
                      </a:pPr>
                      <a:r>
                        <a:rPr b="1" lang="pt-BR" sz="1000"/>
                        <a:t>Prioridade</a:t>
                      </a:r>
                      <a:endParaRPr b="1" sz="1000"/>
                    </a:p>
                  </a:txBody>
                  <a:tcPr marT="19050" marB="19050" marR="28575" marL="28575" anchor="ctr">
                    <a:lnL cap="flat" cmpd="sng" w="18975">
                      <a:solidFill>
                        <a:srgbClr val="000000"/>
                      </a:solidFill>
                      <a:prstDash val="solid"/>
                      <a:round/>
                      <a:headEnd len="sm" w="sm" type="none"/>
                      <a:tailEnd len="sm" w="sm" type="none"/>
                    </a:lnL>
                    <a:lnR cap="flat" cmpd="sng" w="18975">
                      <a:solidFill>
                        <a:srgbClr val="000000"/>
                      </a:solidFill>
                      <a:prstDash val="solid"/>
                      <a:round/>
                      <a:headEnd len="sm" w="sm" type="none"/>
                      <a:tailEnd len="sm" w="sm" type="none"/>
                    </a:lnR>
                    <a:lnT cap="flat" cmpd="sng" w="18975">
                      <a:solidFill>
                        <a:srgbClr val="000000"/>
                      </a:solidFill>
                      <a:prstDash val="solid"/>
                      <a:round/>
                      <a:headEnd len="sm" w="sm" type="none"/>
                      <a:tailEnd len="sm" w="sm" type="none"/>
                    </a:lnT>
                    <a:lnB cap="flat" cmpd="sng" w="18975">
                      <a:solidFill>
                        <a:srgbClr val="000000"/>
                      </a:solidFill>
                      <a:prstDash val="solid"/>
                      <a:round/>
                      <a:headEnd len="sm" w="sm" type="none"/>
                      <a:tailEnd len="sm" w="sm" type="none"/>
                    </a:lnB>
                    <a:solidFill>
                      <a:srgbClr val="00FF00"/>
                    </a:solidFill>
                  </a:tcPr>
                </a:tc>
                <a:tc>
                  <a:txBody>
                    <a:bodyPr/>
                    <a:lstStyle/>
                    <a:p>
                      <a:pPr indent="0" lvl="0" marL="0" rtl="0" algn="ctr">
                        <a:lnSpc>
                          <a:spcPct val="115000"/>
                        </a:lnSpc>
                        <a:spcBef>
                          <a:spcPts val="0"/>
                        </a:spcBef>
                        <a:spcAft>
                          <a:spcPts val="0"/>
                        </a:spcAft>
                        <a:buNone/>
                      </a:pPr>
                      <a:r>
                        <a:rPr b="1" lang="pt-BR" sz="1000"/>
                        <a:t>Nome do projeto</a:t>
                      </a:r>
                      <a:endParaRPr b="1" sz="1000"/>
                    </a:p>
                  </a:txBody>
                  <a:tcPr marT="19050" marB="19050" marR="28575" marL="28575" anchor="ctr">
                    <a:lnL cap="flat" cmpd="sng" w="18975">
                      <a:solidFill>
                        <a:srgbClr val="000000"/>
                      </a:solidFill>
                      <a:prstDash val="solid"/>
                      <a:round/>
                      <a:headEnd len="sm" w="sm" type="none"/>
                      <a:tailEnd len="sm" w="sm" type="none"/>
                    </a:lnL>
                    <a:lnR cap="flat" cmpd="sng" w="18975">
                      <a:solidFill>
                        <a:srgbClr val="000000"/>
                      </a:solidFill>
                      <a:prstDash val="solid"/>
                      <a:round/>
                      <a:headEnd len="sm" w="sm" type="none"/>
                      <a:tailEnd len="sm" w="sm" type="none"/>
                    </a:lnR>
                    <a:lnT cap="flat" cmpd="sng" w="18975">
                      <a:solidFill>
                        <a:srgbClr val="000000"/>
                      </a:solidFill>
                      <a:prstDash val="solid"/>
                      <a:round/>
                      <a:headEnd len="sm" w="sm" type="none"/>
                      <a:tailEnd len="sm" w="sm" type="none"/>
                    </a:lnT>
                    <a:lnB cap="flat" cmpd="sng" w="18975">
                      <a:solidFill>
                        <a:srgbClr val="000000"/>
                      </a:solidFill>
                      <a:prstDash val="solid"/>
                      <a:round/>
                      <a:headEnd len="sm" w="sm" type="none"/>
                      <a:tailEnd len="sm" w="sm" type="none"/>
                    </a:lnB>
                    <a:solidFill>
                      <a:srgbClr val="00FF00"/>
                    </a:solidFill>
                  </a:tcPr>
                </a:tc>
                <a:tc>
                  <a:txBody>
                    <a:bodyPr/>
                    <a:lstStyle/>
                    <a:p>
                      <a:pPr indent="0" lvl="0" marL="0" rtl="0" algn="ctr">
                        <a:lnSpc>
                          <a:spcPct val="115000"/>
                        </a:lnSpc>
                        <a:spcBef>
                          <a:spcPts val="0"/>
                        </a:spcBef>
                        <a:spcAft>
                          <a:spcPts val="0"/>
                        </a:spcAft>
                        <a:buNone/>
                      </a:pPr>
                      <a:r>
                        <a:rPr b="1" lang="pt-BR" sz="1000"/>
                        <a:t>Descrição do projeto</a:t>
                      </a:r>
                      <a:endParaRPr b="1" sz="1000"/>
                    </a:p>
                  </a:txBody>
                  <a:tcPr marT="19050" marB="19050" marR="28575" marL="28575" anchor="ctr">
                    <a:lnL cap="flat" cmpd="sng" w="18975">
                      <a:solidFill>
                        <a:srgbClr val="000000"/>
                      </a:solidFill>
                      <a:prstDash val="solid"/>
                      <a:round/>
                      <a:headEnd len="sm" w="sm" type="none"/>
                      <a:tailEnd len="sm" w="sm" type="none"/>
                    </a:lnL>
                    <a:lnR cap="flat" cmpd="sng" w="18975">
                      <a:solidFill>
                        <a:srgbClr val="000000"/>
                      </a:solidFill>
                      <a:prstDash val="solid"/>
                      <a:round/>
                      <a:headEnd len="sm" w="sm" type="none"/>
                      <a:tailEnd len="sm" w="sm" type="none"/>
                    </a:lnR>
                    <a:lnT cap="flat" cmpd="sng" w="18975">
                      <a:solidFill>
                        <a:srgbClr val="000000"/>
                      </a:solidFill>
                      <a:prstDash val="solid"/>
                      <a:round/>
                      <a:headEnd len="sm" w="sm" type="none"/>
                      <a:tailEnd len="sm" w="sm" type="none"/>
                    </a:lnT>
                    <a:lnB cap="flat" cmpd="sng" w="18975">
                      <a:solidFill>
                        <a:srgbClr val="000000"/>
                      </a:solidFill>
                      <a:prstDash val="solid"/>
                      <a:round/>
                      <a:headEnd len="sm" w="sm" type="none"/>
                      <a:tailEnd len="sm" w="sm" type="none"/>
                    </a:lnB>
                    <a:solidFill>
                      <a:srgbClr val="00FF00"/>
                    </a:solidFill>
                  </a:tcPr>
                </a:tc>
                <a:tc>
                  <a:txBody>
                    <a:bodyPr/>
                    <a:lstStyle/>
                    <a:p>
                      <a:pPr indent="0" lvl="0" marL="0" rtl="0" algn="ctr">
                        <a:lnSpc>
                          <a:spcPct val="115000"/>
                        </a:lnSpc>
                        <a:spcBef>
                          <a:spcPts val="0"/>
                        </a:spcBef>
                        <a:spcAft>
                          <a:spcPts val="0"/>
                        </a:spcAft>
                        <a:buNone/>
                      </a:pPr>
                      <a:r>
                        <a:rPr b="1" lang="pt-BR" sz="1000"/>
                        <a:t>Custo do projeto</a:t>
                      </a:r>
                      <a:endParaRPr b="1" sz="1000"/>
                    </a:p>
                  </a:txBody>
                  <a:tcPr marT="19050" marB="19050" marR="28575" marL="28575" anchor="ctr">
                    <a:lnL cap="flat" cmpd="sng" w="18975">
                      <a:solidFill>
                        <a:srgbClr val="000000"/>
                      </a:solidFill>
                      <a:prstDash val="solid"/>
                      <a:round/>
                      <a:headEnd len="sm" w="sm" type="none"/>
                      <a:tailEnd len="sm" w="sm" type="none"/>
                    </a:lnL>
                    <a:lnR cap="flat" cmpd="sng" w="18975">
                      <a:solidFill>
                        <a:srgbClr val="000000"/>
                      </a:solidFill>
                      <a:prstDash val="solid"/>
                      <a:round/>
                      <a:headEnd len="sm" w="sm" type="none"/>
                      <a:tailEnd len="sm" w="sm" type="none"/>
                    </a:lnR>
                    <a:lnT cap="flat" cmpd="sng" w="18975">
                      <a:solidFill>
                        <a:srgbClr val="000000"/>
                      </a:solidFill>
                      <a:prstDash val="solid"/>
                      <a:round/>
                      <a:headEnd len="sm" w="sm" type="none"/>
                      <a:tailEnd len="sm" w="sm" type="none"/>
                    </a:lnT>
                    <a:lnB cap="flat" cmpd="sng" w="18975">
                      <a:solidFill>
                        <a:srgbClr val="000000"/>
                      </a:solidFill>
                      <a:prstDash val="solid"/>
                      <a:round/>
                      <a:headEnd len="sm" w="sm" type="none"/>
                      <a:tailEnd len="sm" w="sm" type="none"/>
                    </a:lnB>
                    <a:solidFill>
                      <a:srgbClr val="00FF00"/>
                    </a:solidFill>
                  </a:tcPr>
                </a:tc>
                <a:tc>
                  <a:txBody>
                    <a:bodyPr/>
                    <a:lstStyle/>
                    <a:p>
                      <a:pPr indent="0" lvl="0" marL="0" rtl="0" algn="ctr">
                        <a:lnSpc>
                          <a:spcPct val="115000"/>
                        </a:lnSpc>
                        <a:spcBef>
                          <a:spcPts val="0"/>
                        </a:spcBef>
                        <a:spcAft>
                          <a:spcPts val="0"/>
                        </a:spcAft>
                        <a:buNone/>
                      </a:pPr>
                      <a:r>
                        <a:rPr b="1" lang="pt-BR" sz="1000"/>
                        <a:t>Receita do projeto</a:t>
                      </a:r>
                      <a:endParaRPr b="1" sz="1000"/>
                    </a:p>
                  </a:txBody>
                  <a:tcPr marT="19050" marB="19050" marR="28575" marL="28575" anchor="ctr">
                    <a:lnL cap="flat" cmpd="sng" w="18975">
                      <a:solidFill>
                        <a:srgbClr val="000000"/>
                      </a:solidFill>
                      <a:prstDash val="solid"/>
                      <a:round/>
                      <a:headEnd len="sm" w="sm" type="none"/>
                      <a:tailEnd len="sm" w="sm" type="none"/>
                    </a:lnL>
                    <a:lnR cap="flat" cmpd="sng" w="18975">
                      <a:solidFill>
                        <a:srgbClr val="000000"/>
                      </a:solidFill>
                      <a:prstDash val="solid"/>
                      <a:round/>
                      <a:headEnd len="sm" w="sm" type="none"/>
                      <a:tailEnd len="sm" w="sm" type="none"/>
                    </a:lnR>
                    <a:lnT cap="flat" cmpd="sng" w="18975">
                      <a:solidFill>
                        <a:srgbClr val="000000"/>
                      </a:solidFill>
                      <a:prstDash val="solid"/>
                      <a:round/>
                      <a:headEnd len="sm" w="sm" type="none"/>
                      <a:tailEnd len="sm" w="sm" type="none"/>
                    </a:lnT>
                    <a:lnB cap="flat" cmpd="sng" w="18975">
                      <a:solidFill>
                        <a:srgbClr val="000000"/>
                      </a:solidFill>
                      <a:prstDash val="solid"/>
                      <a:round/>
                      <a:headEnd len="sm" w="sm" type="none"/>
                      <a:tailEnd len="sm" w="sm" type="none"/>
                    </a:lnB>
                    <a:solidFill>
                      <a:srgbClr val="00FF00"/>
                    </a:solidFill>
                  </a:tcPr>
                </a:tc>
                <a:tc>
                  <a:txBody>
                    <a:bodyPr/>
                    <a:lstStyle/>
                    <a:p>
                      <a:pPr indent="0" lvl="0" marL="0" rtl="0" algn="ctr">
                        <a:lnSpc>
                          <a:spcPct val="115000"/>
                        </a:lnSpc>
                        <a:spcBef>
                          <a:spcPts val="0"/>
                        </a:spcBef>
                        <a:spcAft>
                          <a:spcPts val="0"/>
                        </a:spcAft>
                        <a:buNone/>
                      </a:pPr>
                      <a:r>
                        <a:rPr b="1" lang="pt-BR" sz="1000"/>
                        <a:t>Duração do projeto</a:t>
                      </a:r>
                      <a:endParaRPr b="1" sz="1000"/>
                    </a:p>
                  </a:txBody>
                  <a:tcPr marT="19050" marB="19050" marR="28575" marL="28575" anchor="ctr">
                    <a:lnL cap="flat" cmpd="sng" w="18975">
                      <a:solidFill>
                        <a:srgbClr val="000000"/>
                      </a:solidFill>
                      <a:prstDash val="solid"/>
                      <a:round/>
                      <a:headEnd len="sm" w="sm" type="none"/>
                      <a:tailEnd len="sm" w="sm" type="none"/>
                    </a:lnL>
                    <a:lnR cap="flat" cmpd="sng" w="18975">
                      <a:solidFill>
                        <a:srgbClr val="000000"/>
                      </a:solidFill>
                      <a:prstDash val="solid"/>
                      <a:round/>
                      <a:headEnd len="sm" w="sm" type="none"/>
                      <a:tailEnd len="sm" w="sm" type="none"/>
                    </a:lnR>
                    <a:lnT cap="flat" cmpd="sng" w="18975">
                      <a:solidFill>
                        <a:srgbClr val="000000"/>
                      </a:solidFill>
                      <a:prstDash val="solid"/>
                      <a:round/>
                      <a:headEnd len="sm" w="sm" type="none"/>
                      <a:tailEnd len="sm" w="sm" type="none"/>
                    </a:lnT>
                    <a:lnB cap="flat" cmpd="sng" w="18975">
                      <a:solidFill>
                        <a:srgbClr val="000000"/>
                      </a:solidFill>
                      <a:prstDash val="solid"/>
                      <a:round/>
                      <a:headEnd len="sm" w="sm" type="none"/>
                      <a:tailEnd len="sm" w="sm" type="none"/>
                    </a:lnB>
                    <a:solidFill>
                      <a:srgbClr val="00FF00"/>
                    </a:solidFill>
                  </a:tcPr>
                </a:tc>
                <a:tc>
                  <a:txBody>
                    <a:bodyPr/>
                    <a:lstStyle/>
                    <a:p>
                      <a:pPr indent="0" lvl="0" marL="0" rtl="0" algn="ctr">
                        <a:lnSpc>
                          <a:spcPct val="115000"/>
                        </a:lnSpc>
                        <a:spcBef>
                          <a:spcPts val="0"/>
                        </a:spcBef>
                        <a:spcAft>
                          <a:spcPts val="0"/>
                        </a:spcAft>
                        <a:buNone/>
                      </a:pPr>
                      <a:r>
                        <a:rPr b="1" lang="pt-BR" sz="1000"/>
                        <a:t>Score</a:t>
                      </a:r>
                      <a:endParaRPr b="1" sz="1000"/>
                    </a:p>
                  </a:txBody>
                  <a:tcPr marT="19050" marB="19050" marR="28575" marL="28575" anchor="ctr">
                    <a:lnL cap="flat" cmpd="sng" w="18975">
                      <a:solidFill>
                        <a:srgbClr val="000000"/>
                      </a:solidFill>
                      <a:prstDash val="solid"/>
                      <a:round/>
                      <a:headEnd len="sm" w="sm" type="none"/>
                      <a:tailEnd len="sm" w="sm" type="none"/>
                    </a:lnL>
                    <a:lnR cap="flat" cmpd="sng" w="18975">
                      <a:solidFill>
                        <a:srgbClr val="000000"/>
                      </a:solidFill>
                      <a:prstDash val="solid"/>
                      <a:round/>
                      <a:headEnd len="sm" w="sm" type="none"/>
                      <a:tailEnd len="sm" w="sm" type="none"/>
                    </a:lnR>
                    <a:lnT cap="flat" cmpd="sng" w="18975">
                      <a:solidFill>
                        <a:srgbClr val="000000"/>
                      </a:solidFill>
                      <a:prstDash val="solid"/>
                      <a:round/>
                      <a:headEnd len="sm" w="sm" type="none"/>
                      <a:tailEnd len="sm" w="sm" type="none"/>
                    </a:lnT>
                    <a:lnB cap="flat" cmpd="sng" w="18975">
                      <a:solidFill>
                        <a:srgbClr val="000000"/>
                      </a:solidFill>
                      <a:prstDash val="solid"/>
                      <a:round/>
                      <a:headEnd len="sm" w="sm" type="none"/>
                      <a:tailEnd len="sm" w="sm" type="none"/>
                    </a:lnB>
                    <a:solidFill>
                      <a:srgbClr val="00FF00"/>
                    </a:solidFill>
                  </a:tcPr>
                </a:tc>
              </a:tr>
            </a:tbl>
          </a:graphicData>
        </a:graphic>
      </p:graphicFrame>
      <p:sp>
        <p:nvSpPr>
          <p:cNvPr id="222" name="Google Shape;222;p38"/>
          <p:cNvSpPr txBox="1"/>
          <p:nvPr/>
        </p:nvSpPr>
        <p:spPr>
          <a:xfrm>
            <a:off x="135875" y="129950"/>
            <a:ext cx="89712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pt-BR" sz="2000">
                <a:solidFill>
                  <a:schemeClr val="dk1"/>
                </a:solidFill>
              </a:rPr>
              <a:t>Tabela 2 de projetos da Organização:</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1000"/>
                                        <p:tgtEl>
                                          <p:spTgt spid="2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000"/>
                                        <p:tgtEl>
                                          <p:spTgt spid="220"/>
                                        </p:tgtEl>
                                      </p:cBhvr>
                                    </p:animEffect>
                                  </p:childTnLst>
                                </p:cTn>
                              </p:par>
                              <p:par>
                                <p:cTn fill="hold" nodeType="with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000"/>
                                        <p:tgtEl>
                                          <p:spTgt spid="2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9"/>
          <p:cNvSpPr txBox="1"/>
          <p:nvPr>
            <p:ph type="title"/>
          </p:nvPr>
        </p:nvSpPr>
        <p:spPr>
          <a:xfrm>
            <a:off x="311700" y="82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2000"/>
              <a:t>Tabela para melhorias ITIL: parte 1</a:t>
            </a:r>
            <a:endParaRPr sz="2000"/>
          </a:p>
        </p:txBody>
      </p:sp>
      <p:graphicFrame>
        <p:nvGraphicFramePr>
          <p:cNvPr id="228" name="Google Shape;228;p39"/>
          <p:cNvGraphicFramePr/>
          <p:nvPr/>
        </p:nvGraphicFramePr>
        <p:xfrm>
          <a:off x="66413" y="654800"/>
          <a:ext cx="3000000" cy="3000000"/>
        </p:xfrm>
        <a:graphic>
          <a:graphicData uri="http://schemas.openxmlformats.org/drawingml/2006/table">
            <a:tbl>
              <a:tblPr>
                <a:noFill/>
                <a:tableStyleId>{40D6D48F-A8F9-4803-BBA1-3CD7BD6E6FF5}</a:tableStyleId>
              </a:tblPr>
              <a:tblGrid>
                <a:gridCol w="476775"/>
                <a:gridCol w="457200"/>
                <a:gridCol w="647700"/>
                <a:gridCol w="656200"/>
                <a:gridCol w="457225"/>
                <a:gridCol w="524875"/>
                <a:gridCol w="542925"/>
                <a:gridCol w="457200"/>
                <a:gridCol w="457200"/>
                <a:gridCol w="436950"/>
                <a:gridCol w="820350"/>
                <a:gridCol w="457200"/>
                <a:gridCol w="457200"/>
                <a:gridCol w="542925"/>
                <a:gridCol w="457200"/>
                <a:gridCol w="457200"/>
                <a:gridCol w="366950"/>
                <a:gridCol w="337900"/>
              </a:tblGrid>
              <a:tr h="381000">
                <a:tc>
                  <a:txBody>
                    <a:bodyPr/>
                    <a:lstStyle/>
                    <a:p>
                      <a:pPr indent="0" lvl="0" marL="0" rtl="0" algn="ctr">
                        <a:lnSpc>
                          <a:spcPct val="115000"/>
                        </a:lnSpc>
                        <a:spcBef>
                          <a:spcPts val="0"/>
                        </a:spcBef>
                        <a:spcAft>
                          <a:spcPts val="0"/>
                        </a:spcAft>
                        <a:buNone/>
                      </a:pPr>
                      <a:r>
                        <a:rPr b="1" lang="pt-BR" sz="800">
                          <a:solidFill>
                            <a:srgbClr val="FFFFFF"/>
                          </a:solidFill>
                        </a:rPr>
                        <a:t>Projetos</a:t>
                      </a:r>
                      <a:endParaRPr b="1" sz="800">
                        <a:solidFill>
                          <a:srgbClr val="FFFFFF"/>
                        </a:solidFill>
                      </a:endParaRPr>
                    </a:p>
                  </a:txBody>
                  <a:tcPr marT="19050" marB="19050" marR="28575" marL="28575" anchor="ctr">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000000"/>
                      </a:solidFill>
                      <a:prstDash val="solid"/>
                      <a:round/>
                      <a:headEnd len="sm" w="sm" type="none"/>
                      <a:tailEnd len="sm" w="sm" type="none"/>
                    </a:lnB>
                    <a:solidFill>
                      <a:srgbClr val="000000"/>
                    </a:solidFill>
                  </a:tcPr>
                </a:tc>
                <a:tc>
                  <a:txBody>
                    <a:bodyPr/>
                    <a:lstStyle/>
                    <a:p>
                      <a:pPr indent="0" lvl="0" marL="0" rtl="0" algn="ctr">
                        <a:lnSpc>
                          <a:spcPct val="115000"/>
                        </a:lnSpc>
                        <a:spcBef>
                          <a:spcPts val="0"/>
                        </a:spcBef>
                        <a:spcAft>
                          <a:spcPts val="0"/>
                        </a:spcAft>
                        <a:buNone/>
                      </a:pPr>
                      <a:r>
                        <a:rPr b="1" lang="pt-BR" sz="800">
                          <a:solidFill>
                            <a:srgbClr val="FFFFFF"/>
                          </a:solidFill>
                        </a:rPr>
                        <a:t>Prioridade</a:t>
                      </a:r>
                      <a:endParaRPr b="1" sz="800">
                        <a:solidFill>
                          <a:srgbClr val="FFFFFF"/>
                        </a:solidFill>
                      </a:endParaRPr>
                    </a:p>
                  </a:txBody>
                  <a:tcPr marT="19050" marB="19050" marR="28575" marL="28575" anchor="ctr">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000000"/>
                      </a:solidFill>
                      <a:prstDash val="solid"/>
                      <a:round/>
                      <a:headEnd len="sm" w="sm" type="none"/>
                      <a:tailEnd len="sm" w="sm" type="none"/>
                    </a:lnB>
                    <a:solidFill>
                      <a:srgbClr val="000000"/>
                    </a:solidFill>
                  </a:tcPr>
                </a:tc>
                <a:tc>
                  <a:txBody>
                    <a:bodyPr/>
                    <a:lstStyle/>
                    <a:p>
                      <a:pPr indent="0" lvl="0" marL="0" rtl="0" algn="ctr">
                        <a:lnSpc>
                          <a:spcPct val="115000"/>
                        </a:lnSpc>
                        <a:spcBef>
                          <a:spcPts val="0"/>
                        </a:spcBef>
                        <a:spcAft>
                          <a:spcPts val="0"/>
                        </a:spcAft>
                        <a:buNone/>
                      </a:pPr>
                      <a:r>
                        <a:rPr b="1" lang="pt-BR" sz="800">
                          <a:solidFill>
                            <a:srgbClr val="FFFFFF"/>
                          </a:solidFill>
                        </a:rPr>
                        <a:t>Objetivos de </a:t>
                      </a:r>
                      <a:r>
                        <a:rPr b="1" lang="pt-BR" sz="800">
                          <a:solidFill>
                            <a:srgbClr val="FFFFFF"/>
                          </a:solidFill>
                        </a:rPr>
                        <a:t>Negócios</a:t>
                      </a:r>
                      <a:endParaRPr b="1" sz="800">
                        <a:solidFill>
                          <a:srgbClr val="FFFFFF"/>
                        </a:solidFill>
                      </a:endParaRPr>
                    </a:p>
                  </a:txBody>
                  <a:tcPr marT="19050" marB="19050" marR="28575" marL="28575" anchor="ctr">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000000"/>
                      </a:solidFill>
                      <a:prstDash val="solid"/>
                      <a:round/>
                      <a:headEnd len="sm" w="sm" type="none"/>
                      <a:tailEnd len="sm" w="sm" type="none"/>
                    </a:lnB>
                    <a:solidFill>
                      <a:srgbClr val="000000"/>
                    </a:solidFill>
                  </a:tcPr>
                </a:tc>
                <a:tc>
                  <a:txBody>
                    <a:bodyPr/>
                    <a:lstStyle/>
                    <a:p>
                      <a:pPr indent="0" lvl="0" marL="0" rtl="0" algn="ctr">
                        <a:lnSpc>
                          <a:spcPct val="115000"/>
                        </a:lnSpc>
                        <a:spcBef>
                          <a:spcPts val="0"/>
                        </a:spcBef>
                        <a:spcAft>
                          <a:spcPts val="0"/>
                        </a:spcAft>
                        <a:buNone/>
                      </a:pPr>
                      <a:r>
                        <a:rPr b="1" lang="pt-BR" sz="800">
                          <a:solidFill>
                            <a:srgbClr val="FFFFFF"/>
                          </a:solidFill>
                        </a:rPr>
                        <a:t>Objetivos de TI</a:t>
                      </a:r>
                      <a:endParaRPr b="1" sz="800">
                        <a:solidFill>
                          <a:srgbClr val="FFFFFF"/>
                        </a:solidFill>
                      </a:endParaRPr>
                    </a:p>
                  </a:txBody>
                  <a:tcPr marT="19050" marB="19050" marR="28575" marL="28575" anchor="ctr">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000000"/>
                      </a:solidFill>
                      <a:prstDash val="solid"/>
                      <a:round/>
                      <a:headEnd len="sm" w="sm" type="none"/>
                      <a:tailEnd len="sm" w="sm" type="none"/>
                    </a:lnB>
                    <a:solidFill>
                      <a:srgbClr val="000000"/>
                    </a:solidFill>
                  </a:tcPr>
                </a:tc>
                <a:tc>
                  <a:txBody>
                    <a:bodyPr/>
                    <a:lstStyle/>
                    <a:p>
                      <a:pPr indent="0" lvl="0" marL="0" rtl="0" algn="ctr">
                        <a:lnSpc>
                          <a:spcPct val="115000"/>
                        </a:lnSpc>
                        <a:spcBef>
                          <a:spcPts val="0"/>
                        </a:spcBef>
                        <a:spcAft>
                          <a:spcPts val="0"/>
                        </a:spcAft>
                        <a:buNone/>
                      </a:pPr>
                      <a:r>
                        <a:rPr b="1" lang="pt-BR" sz="800">
                          <a:solidFill>
                            <a:srgbClr val="FFFFFF"/>
                          </a:solidFill>
                        </a:rPr>
                        <a:t>Eficácia</a:t>
                      </a:r>
                      <a:endParaRPr b="1" sz="800">
                        <a:solidFill>
                          <a:srgbClr val="FFFFFF"/>
                        </a:solidFill>
                      </a:endParaRPr>
                    </a:p>
                  </a:txBody>
                  <a:tcPr marT="19050" marB="19050" marR="28575" marL="28575" anchor="ctr">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000000"/>
                      </a:solidFill>
                      <a:prstDash val="solid"/>
                      <a:round/>
                      <a:headEnd len="sm" w="sm" type="none"/>
                      <a:tailEnd len="sm" w="sm" type="none"/>
                    </a:lnB>
                    <a:solidFill>
                      <a:srgbClr val="000000"/>
                    </a:solidFill>
                  </a:tcPr>
                </a:tc>
                <a:tc>
                  <a:txBody>
                    <a:bodyPr/>
                    <a:lstStyle/>
                    <a:p>
                      <a:pPr indent="0" lvl="0" marL="0" rtl="0" algn="ctr">
                        <a:lnSpc>
                          <a:spcPct val="115000"/>
                        </a:lnSpc>
                        <a:spcBef>
                          <a:spcPts val="0"/>
                        </a:spcBef>
                        <a:spcAft>
                          <a:spcPts val="0"/>
                        </a:spcAft>
                        <a:buNone/>
                      </a:pPr>
                      <a:r>
                        <a:rPr b="1" lang="pt-BR" sz="800">
                          <a:solidFill>
                            <a:srgbClr val="FFFFFF"/>
                          </a:solidFill>
                        </a:rPr>
                        <a:t>Eficiência</a:t>
                      </a:r>
                      <a:endParaRPr b="1" sz="800">
                        <a:solidFill>
                          <a:srgbClr val="FFFFFF"/>
                        </a:solidFill>
                      </a:endParaRPr>
                    </a:p>
                  </a:txBody>
                  <a:tcPr marT="19050" marB="19050" marR="28575" marL="28575" anchor="ctr">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000000"/>
                      </a:solidFill>
                      <a:prstDash val="solid"/>
                      <a:round/>
                      <a:headEnd len="sm" w="sm" type="none"/>
                      <a:tailEnd len="sm" w="sm" type="none"/>
                    </a:lnB>
                    <a:solidFill>
                      <a:srgbClr val="000000"/>
                    </a:solidFill>
                  </a:tcPr>
                </a:tc>
                <a:tc>
                  <a:txBody>
                    <a:bodyPr/>
                    <a:lstStyle/>
                    <a:p>
                      <a:pPr indent="0" lvl="0" marL="0" rtl="0" algn="ctr">
                        <a:lnSpc>
                          <a:spcPct val="115000"/>
                        </a:lnSpc>
                        <a:spcBef>
                          <a:spcPts val="0"/>
                        </a:spcBef>
                        <a:spcAft>
                          <a:spcPts val="0"/>
                        </a:spcAft>
                        <a:buNone/>
                      </a:pPr>
                      <a:r>
                        <a:rPr b="1" lang="pt-BR" sz="800">
                          <a:solidFill>
                            <a:srgbClr val="FFFFFF"/>
                          </a:solidFill>
                        </a:rPr>
                        <a:t>Confidencialidade</a:t>
                      </a:r>
                      <a:endParaRPr b="1" sz="800">
                        <a:solidFill>
                          <a:srgbClr val="FFFFFF"/>
                        </a:solidFill>
                      </a:endParaRPr>
                    </a:p>
                  </a:txBody>
                  <a:tcPr marT="19050" marB="19050" marR="28575" marL="28575" anchor="ctr">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000000"/>
                      </a:solidFill>
                      <a:prstDash val="solid"/>
                      <a:round/>
                      <a:headEnd len="sm" w="sm" type="none"/>
                      <a:tailEnd len="sm" w="sm" type="none"/>
                    </a:lnB>
                    <a:solidFill>
                      <a:srgbClr val="000000"/>
                    </a:solidFill>
                  </a:tcPr>
                </a:tc>
                <a:tc>
                  <a:txBody>
                    <a:bodyPr/>
                    <a:lstStyle/>
                    <a:p>
                      <a:pPr indent="0" lvl="0" marL="0" rtl="0" algn="ctr">
                        <a:lnSpc>
                          <a:spcPct val="115000"/>
                        </a:lnSpc>
                        <a:spcBef>
                          <a:spcPts val="0"/>
                        </a:spcBef>
                        <a:spcAft>
                          <a:spcPts val="0"/>
                        </a:spcAft>
                        <a:buNone/>
                      </a:pPr>
                      <a:r>
                        <a:rPr b="1" lang="pt-BR" sz="800">
                          <a:solidFill>
                            <a:srgbClr val="FFFFFF"/>
                          </a:solidFill>
                        </a:rPr>
                        <a:t>Integridade</a:t>
                      </a:r>
                      <a:endParaRPr b="1" sz="800">
                        <a:solidFill>
                          <a:srgbClr val="FFFFFF"/>
                        </a:solidFill>
                      </a:endParaRPr>
                    </a:p>
                  </a:txBody>
                  <a:tcPr marT="19050" marB="19050" marR="28575" marL="28575" anchor="ctr">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000000"/>
                      </a:solidFill>
                      <a:prstDash val="solid"/>
                      <a:round/>
                      <a:headEnd len="sm" w="sm" type="none"/>
                      <a:tailEnd len="sm" w="sm" type="none"/>
                    </a:lnB>
                    <a:solidFill>
                      <a:srgbClr val="000000"/>
                    </a:solidFill>
                  </a:tcPr>
                </a:tc>
                <a:tc>
                  <a:txBody>
                    <a:bodyPr/>
                    <a:lstStyle/>
                    <a:p>
                      <a:pPr indent="0" lvl="0" marL="0" rtl="0" algn="ctr">
                        <a:lnSpc>
                          <a:spcPct val="115000"/>
                        </a:lnSpc>
                        <a:spcBef>
                          <a:spcPts val="0"/>
                        </a:spcBef>
                        <a:spcAft>
                          <a:spcPts val="0"/>
                        </a:spcAft>
                        <a:buNone/>
                      </a:pPr>
                      <a:r>
                        <a:rPr b="1" lang="pt-BR" sz="800">
                          <a:solidFill>
                            <a:srgbClr val="FFFFFF"/>
                          </a:solidFill>
                        </a:rPr>
                        <a:t>Disponibilidade</a:t>
                      </a:r>
                      <a:endParaRPr b="1" sz="800">
                        <a:solidFill>
                          <a:srgbClr val="FFFFFF"/>
                        </a:solidFill>
                      </a:endParaRPr>
                    </a:p>
                  </a:txBody>
                  <a:tcPr marT="19050" marB="19050" marR="28575" marL="28575" anchor="ctr">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000000"/>
                      </a:solidFill>
                      <a:prstDash val="solid"/>
                      <a:round/>
                      <a:headEnd len="sm" w="sm" type="none"/>
                      <a:tailEnd len="sm" w="sm" type="none"/>
                    </a:lnB>
                    <a:solidFill>
                      <a:srgbClr val="000000"/>
                    </a:solidFill>
                  </a:tcPr>
                </a:tc>
                <a:tc>
                  <a:txBody>
                    <a:bodyPr/>
                    <a:lstStyle/>
                    <a:p>
                      <a:pPr indent="0" lvl="0" marL="0" rtl="0" algn="ctr">
                        <a:lnSpc>
                          <a:spcPct val="115000"/>
                        </a:lnSpc>
                        <a:spcBef>
                          <a:spcPts val="0"/>
                        </a:spcBef>
                        <a:spcAft>
                          <a:spcPts val="0"/>
                        </a:spcAft>
                        <a:buNone/>
                      </a:pPr>
                      <a:r>
                        <a:rPr b="1" lang="pt-BR" sz="800">
                          <a:solidFill>
                            <a:srgbClr val="FFFFFF"/>
                          </a:solidFill>
                        </a:rPr>
                        <a:t>Confiabilidade</a:t>
                      </a:r>
                      <a:endParaRPr b="1" sz="800">
                        <a:solidFill>
                          <a:srgbClr val="FFFFFF"/>
                        </a:solidFill>
                      </a:endParaRPr>
                    </a:p>
                  </a:txBody>
                  <a:tcPr marT="19050" marB="19050" marR="28575" marL="28575" anchor="ctr">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000000"/>
                      </a:solidFill>
                      <a:prstDash val="solid"/>
                      <a:round/>
                      <a:headEnd len="sm" w="sm" type="none"/>
                      <a:tailEnd len="sm" w="sm" type="none"/>
                    </a:lnB>
                    <a:solidFill>
                      <a:srgbClr val="000000"/>
                    </a:solidFill>
                  </a:tcPr>
                </a:tc>
                <a:tc>
                  <a:txBody>
                    <a:bodyPr/>
                    <a:lstStyle/>
                    <a:p>
                      <a:pPr indent="0" lvl="0" marL="0" rtl="0" algn="ctr">
                        <a:lnSpc>
                          <a:spcPct val="115000"/>
                        </a:lnSpc>
                        <a:spcBef>
                          <a:spcPts val="0"/>
                        </a:spcBef>
                        <a:spcAft>
                          <a:spcPts val="0"/>
                        </a:spcAft>
                        <a:buNone/>
                      </a:pPr>
                      <a:r>
                        <a:rPr b="1" lang="pt-BR" sz="800">
                          <a:solidFill>
                            <a:srgbClr val="FFFFFF"/>
                          </a:solidFill>
                        </a:rPr>
                        <a:t>Processos</a:t>
                      </a:r>
                      <a:endParaRPr b="1" sz="800">
                        <a:solidFill>
                          <a:srgbClr val="FFFFFF"/>
                        </a:solidFill>
                      </a:endParaRPr>
                    </a:p>
                  </a:txBody>
                  <a:tcPr marT="19050" marB="19050" marR="28575" marL="28575" anchor="ctr">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000000"/>
                      </a:solidFill>
                      <a:prstDash val="solid"/>
                      <a:round/>
                      <a:headEnd len="sm" w="sm" type="none"/>
                      <a:tailEnd len="sm" w="sm" type="none"/>
                    </a:lnB>
                    <a:solidFill>
                      <a:srgbClr val="000000"/>
                    </a:solidFill>
                  </a:tcPr>
                </a:tc>
                <a:tc>
                  <a:txBody>
                    <a:bodyPr/>
                    <a:lstStyle/>
                    <a:p>
                      <a:pPr indent="0" lvl="0" marL="0" rtl="0" algn="ctr">
                        <a:lnSpc>
                          <a:spcPct val="115000"/>
                        </a:lnSpc>
                        <a:spcBef>
                          <a:spcPts val="0"/>
                        </a:spcBef>
                        <a:spcAft>
                          <a:spcPts val="0"/>
                        </a:spcAft>
                        <a:buNone/>
                      </a:pPr>
                      <a:r>
                        <a:rPr b="1" lang="pt-BR" sz="800">
                          <a:solidFill>
                            <a:srgbClr val="FFFFFF"/>
                          </a:solidFill>
                        </a:rPr>
                        <a:t>Eficácia</a:t>
                      </a:r>
                      <a:endParaRPr b="1" sz="800">
                        <a:solidFill>
                          <a:srgbClr val="FFFFFF"/>
                        </a:solidFill>
                      </a:endParaRPr>
                    </a:p>
                  </a:txBody>
                  <a:tcPr marT="19050" marB="19050" marR="28575" marL="28575" anchor="ctr">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000000"/>
                      </a:solidFill>
                      <a:prstDash val="solid"/>
                      <a:round/>
                      <a:headEnd len="sm" w="sm" type="none"/>
                      <a:tailEnd len="sm" w="sm" type="none"/>
                    </a:lnB>
                    <a:solidFill>
                      <a:srgbClr val="000000"/>
                    </a:solidFill>
                  </a:tcPr>
                </a:tc>
                <a:tc>
                  <a:txBody>
                    <a:bodyPr/>
                    <a:lstStyle/>
                    <a:p>
                      <a:pPr indent="0" lvl="0" marL="0" rtl="0" algn="ctr">
                        <a:lnSpc>
                          <a:spcPct val="115000"/>
                        </a:lnSpc>
                        <a:spcBef>
                          <a:spcPts val="0"/>
                        </a:spcBef>
                        <a:spcAft>
                          <a:spcPts val="0"/>
                        </a:spcAft>
                        <a:buNone/>
                      </a:pPr>
                      <a:r>
                        <a:rPr b="1" lang="pt-BR" sz="800">
                          <a:solidFill>
                            <a:srgbClr val="FFFFFF"/>
                          </a:solidFill>
                        </a:rPr>
                        <a:t>Eficiência</a:t>
                      </a:r>
                      <a:endParaRPr b="1" sz="800">
                        <a:solidFill>
                          <a:srgbClr val="FFFFFF"/>
                        </a:solidFill>
                      </a:endParaRPr>
                    </a:p>
                  </a:txBody>
                  <a:tcPr marT="19050" marB="19050" marR="28575" marL="28575" anchor="ctr">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000000"/>
                      </a:solidFill>
                      <a:prstDash val="solid"/>
                      <a:round/>
                      <a:headEnd len="sm" w="sm" type="none"/>
                      <a:tailEnd len="sm" w="sm" type="none"/>
                    </a:lnB>
                    <a:solidFill>
                      <a:srgbClr val="000000"/>
                    </a:solidFill>
                  </a:tcPr>
                </a:tc>
                <a:tc>
                  <a:txBody>
                    <a:bodyPr/>
                    <a:lstStyle/>
                    <a:p>
                      <a:pPr indent="0" lvl="0" marL="0" rtl="0" algn="ctr">
                        <a:lnSpc>
                          <a:spcPct val="115000"/>
                        </a:lnSpc>
                        <a:spcBef>
                          <a:spcPts val="0"/>
                        </a:spcBef>
                        <a:spcAft>
                          <a:spcPts val="0"/>
                        </a:spcAft>
                        <a:buNone/>
                      </a:pPr>
                      <a:r>
                        <a:rPr b="1" lang="pt-BR" sz="800">
                          <a:solidFill>
                            <a:srgbClr val="FFFFFF"/>
                          </a:solidFill>
                        </a:rPr>
                        <a:t>Confidencialidade</a:t>
                      </a:r>
                      <a:endParaRPr b="1" sz="800">
                        <a:solidFill>
                          <a:srgbClr val="FFFFFF"/>
                        </a:solidFill>
                      </a:endParaRPr>
                    </a:p>
                  </a:txBody>
                  <a:tcPr marT="19050" marB="19050" marR="28575" marL="28575" anchor="ctr">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000000"/>
                      </a:solidFill>
                      <a:prstDash val="solid"/>
                      <a:round/>
                      <a:headEnd len="sm" w="sm" type="none"/>
                      <a:tailEnd len="sm" w="sm" type="none"/>
                    </a:lnB>
                    <a:solidFill>
                      <a:srgbClr val="000000"/>
                    </a:solidFill>
                  </a:tcPr>
                </a:tc>
                <a:tc>
                  <a:txBody>
                    <a:bodyPr/>
                    <a:lstStyle/>
                    <a:p>
                      <a:pPr indent="0" lvl="0" marL="0" rtl="0" algn="ctr">
                        <a:lnSpc>
                          <a:spcPct val="115000"/>
                        </a:lnSpc>
                        <a:spcBef>
                          <a:spcPts val="0"/>
                        </a:spcBef>
                        <a:spcAft>
                          <a:spcPts val="0"/>
                        </a:spcAft>
                        <a:buNone/>
                      </a:pPr>
                      <a:r>
                        <a:rPr b="1" lang="pt-BR" sz="800">
                          <a:solidFill>
                            <a:srgbClr val="FFFFFF"/>
                          </a:solidFill>
                        </a:rPr>
                        <a:t>Integridade</a:t>
                      </a:r>
                      <a:endParaRPr b="1" sz="800">
                        <a:solidFill>
                          <a:srgbClr val="FFFFFF"/>
                        </a:solidFill>
                      </a:endParaRPr>
                    </a:p>
                  </a:txBody>
                  <a:tcPr marT="19050" marB="19050" marR="28575" marL="28575" anchor="ctr">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000000"/>
                      </a:solidFill>
                      <a:prstDash val="solid"/>
                      <a:round/>
                      <a:headEnd len="sm" w="sm" type="none"/>
                      <a:tailEnd len="sm" w="sm" type="none"/>
                    </a:lnB>
                    <a:solidFill>
                      <a:srgbClr val="000000"/>
                    </a:solidFill>
                  </a:tcPr>
                </a:tc>
                <a:tc>
                  <a:txBody>
                    <a:bodyPr/>
                    <a:lstStyle/>
                    <a:p>
                      <a:pPr indent="0" lvl="0" marL="0" rtl="0" algn="ctr">
                        <a:lnSpc>
                          <a:spcPct val="115000"/>
                        </a:lnSpc>
                        <a:spcBef>
                          <a:spcPts val="0"/>
                        </a:spcBef>
                        <a:spcAft>
                          <a:spcPts val="0"/>
                        </a:spcAft>
                        <a:buNone/>
                      </a:pPr>
                      <a:r>
                        <a:rPr b="1" lang="pt-BR" sz="800">
                          <a:solidFill>
                            <a:srgbClr val="FFFFFF"/>
                          </a:solidFill>
                        </a:rPr>
                        <a:t>Disponibilidade</a:t>
                      </a:r>
                      <a:endParaRPr b="1" sz="800">
                        <a:solidFill>
                          <a:srgbClr val="FFFFFF"/>
                        </a:solidFill>
                      </a:endParaRPr>
                    </a:p>
                  </a:txBody>
                  <a:tcPr marT="19050" marB="19050" marR="28575" marL="28575" anchor="ctr">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000000"/>
                      </a:solidFill>
                      <a:prstDash val="solid"/>
                      <a:round/>
                      <a:headEnd len="sm" w="sm" type="none"/>
                      <a:tailEnd len="sm" w="sm" type="none"/>
                    </a:lnB>
                    <a:solidFill>
                      <a:srgbClr val="000000"/>
                    </a:solidFill>
                  </a:tcPr>
                </a:tc>
                <a:tc>
                  <a:txBody>
                    <a:bodyPr/>
                    <a:lstStyle/>
                    <a:p>
                      <a:pPr indent="0" lvl="0" marL="0" rtl="0" algn="ctr">
                        <a:lnSpc>
                          <a:spcPct val="115000"/>
                        </a:lnSpc>
                        <a:spcBef>
                          <a:spcPts val="0"/>
                        </a:spcBef>
                        <a:spcAft>
                          <a:spcPts val="0"/>
                        </a:spcAft>
                        <a:buNone/>
                      </a:pPr>
                      <a:r>
                        <a:rPr b="1" lang="pt-BR" sz="800">
                          <a:solidFill>
                            <a:srgbClr val="FFFFFF"/>
                          </a:solidFill>
                        </a:rPr>
                        <a:t>Conformidade</a:t>
                      </a:r>
                      <a:endParaRPr b="1" sz="800">
                        <a:solidFill>
                          <a:srgbClr val="FFFFFF"/>
                        </a:solidFill>
                      </a:endParaRPr>
                    </a:p>
                  </a:txBody>
                  <a:tcPr marT="19050" marB="19050" marR="28575" marL="28575" anchor="ctr">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000000"/>
                      </a:solidFill>
                      <a:prstDash val="solid"/>
                      <a:round/>
                      <a:headEnd len="sm" w="sm" type="none"/>
                      <a:tailEnd len="sm" w="sm" type="none"/>
                    </a:lnB>
                    <a:solidFill>
                      <a:srgbClr val="000000"/>
                    </a:solidFill>
                  </a:tcPr>
                </a:tc>
                <a:tc>
                  <a:txBody>
                    <a:bodyPr/>
                    <a:lstStyle/>
                    <a:p>
                      <a:pPr indent="0" lvl="0" marL="0" rtl="0" algn="ctr">
                        <a:lnSpc>
                          <a:spcPct val="115000"/>
                        </a:lnSpc>
                        <a:spcBef>
                          <a:spcPts val="0"/>
                        </a:spcBef>
                        <a:spcAft>
                          <a:spcPts val="0"/>
                        </a:spcAft>
                        <a:buNone/>
                      </a:pPr>
                      <a:r>
                        <a:rPr b="1" lang="pt-BR" sz="800">
                          <a:solidFill>
                            <a:srgbClr val="FFFFFF"/>
                          </a:solidFill>
                        </a:rPr>
                        <a:t>Confiabilidade</a:t>
                      </a:r>
                      <a:endParaRPr b="1" sz="800">
                        <a:solidFill>
                          <a:srgbClr val="FFFFFF"/>
                        </a:solidFill>
                      </a:endParaRPr>
                    </a:p>
                  </a:txBody>
                  <a:tcPr marT="19050" marB="19050" marR="28575" marL="28575" anchor="ctr">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000000"/>
                      </a:solidFill>
                      <a:prstDash val="solid"/>
                      <a:round/>
                      <a:headEnd len="sm" w="sm" type="none"/>
                      <a:tailEnd len="sm" w="sm" type="none"/>
                    </a:lnB>
                    <a:solidFill>
                      <a:srgbClr val="000000"/>
                    </a:solidFill>
                  </a:tcPr>
                </a:tc>
              </a:tr>
              <a:tr h="628650">
                <a:tc>
                  <a:txBody>
                    <a:bodyPr/>
                    <a:lstStyle/>
                    <a:p>
                      <a:pPr indent="0" lvl="0" marL="0" rtl="0" algn="ctr">
                        <a:lnSpc>
                          <a:spcPct val="115000"/>
                        </a:lnSpc>
                        <a:spcBef>
                          <a:spcPts val="0"/>
                        </a:spcBef>
                        <a:spcAft>
                          <a:spcPts val="0"/>
                        </a:spcAft>
                        <a:buNone/>
                      </a:pPr>
                      <a:r>
                        <a:rPr lang="pt-BR" sz="1000"/>
                        <a:t>AlfaMotors</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BR" sz="1000"/>
                        <a:t>Financeiro</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BR" sz="1000"/>
                        <a:t>1</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BR" sz="1000"/>
                        <a:t>24</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BR" sz="1000"/>
                        <a:t>X</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BR" sz="1000"/>
                        <a:t>P05, DS6.</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BR" sz="1000"/>
                        <a:t>S</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BR" sz="1000"/>
                        <a:t>P</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BR" sz="1000"/>
                        <a:t>S</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r>
              <a:tr h="323850">
                <a:tc rowSpan="2">
                  <a:txBody>
                    <a:bodyPr/>
                    <a:lstStyle/>
                    <a:p>
                      <a:pPr indent="0" lvl="0" marL="0" rtl="0" algn="ctr">
                        <a:lnSpc>
                          <a:spcPct val="115000"/>
                        </a:lnSpc>
                        <a:spcBef>
                          <a:spcPts val="0"/>
                        </a:spcBef>
                        <a:spcAft>
                          <a:spcPts val="0"/>
                        </a:spcAft>
                        <a:buNone/>
                      </a:pPr>
                      <a:r>
                        <a:rPr lang="pt-BR" sz="1000"/>
                        <a:t>Holmes</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rowSpan="2">
                  <a:txBody>
                    <a:bodyPr/>
                    <a:lstStyle/>
                    <a:p>
                      <a:pPr indent="0" lvl="0" marL="0" rtl="0" algn="ctr">
                        <a:lnSpc>
                          <a:spcPct val="115000"/>
                        </a:lnSpc>
                        <a:spcBef>
                          <a:spcPts val="0"/>
                        </a:spcBef>
                        <a:spcAft>
                          <a:spcPts val="0"/>
                        </a:spcAft>
                        <a:buNone/>
                      </a:pPr>
                      <a:r>
                        <a:rPr lang="pt-BR" sz="1000"/>
                        <a:t>Financeiro</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rowSpan="2">
                  <a:txBody>
                    <a:bodyPr/>
                    <a:lstStyle/>
                    <a:p>
                      <a:pPr indent="0" lvl="0" marL="0" rtl="0" algn="ctr">
                        <a:lnSpc>
                          <a:spcPct val="115000"/>
                        </a:lnSpc>
                        <a:spcBef>
                          <a:spcPts val="0"/>
                        </a:spcBef>
                        <a:spcAft>
                          <a:spcPts val="0"/>
                        </a:spcAft>
                        <a:buNone/>
                      </a:pPr>
                      <a:r>
                        <a:rPr lang="pt-BR" sz="1000"/>
                        <a:t>3</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lang="pt-BR" sz="1000"/>
                        <a:t>2</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rowSpan="2">
                  <a:txBody>
                    <a:bodyPr/>
                    <a:lstStyle/>
                    <a:p>
                      <a:pPr indent="0" lvl="0" marL="0" rtl="0" algn="l">
                        <a:spcBef>
                          <a:spcPts val="0"/>
                        </a:spcBef>
                        <a:spcAft>
                          <a:spcPts val="0"/>
                        </a:spcAft>
                        <a:buNone/>
                      </a:pPr>
                      <a:r>
                        <a:t/>
                      </a:r>
                      <a:endParaRPr/>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rowSpan="2">
                  <a:txBody>
                    <a:bodyPr/>
                    <a:lstStyle/>
                    <a:p>
                      <a:pPr indent="0" lvl="0" marL="0" rtl="0" algn="l">
                        <a:spcBef>
                          <a:spcPts val="0"/>
                        </a:spcBef>
                        <a:spcAft>
                          <a:spcPts val="0"/>
                        </a:spcAft>
                        <a:buNone/>
                      </a:pPr>
                      <a:r>
                        <a:t/>
                      </a:r>
                      <a:endParaRPr/>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rowSpan="2">
                  <a:txBody>
                    <a:bodyPr/>
                    <a:lstStyle/>
                    <a:p>
                      <a:pPr indent="0" lvl="0" marL="0" rtl="0" algn="ctr">
                        <a:lnSpc>
                          <a:spcPct val="115000"/>
                        </a:lnSpc>
                        <a:spcBef>
                          <a:spcPts val="0"/>
                        </a:spcBef>
                        <a:spcAft>
                          <a:spcPts val="0"/>
                        </a:spcAft>
                        <a:buNone/>
                      </a:pPr>
                      <a:r>
                        <a:rPr lang="pt-BR" sz="1000"/>
                        <a:t>X</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rowSpan="2">
                  <a:txBody>
                    <a:bodyPr/>
                    <a:lstStyle/>
                    <a:p>
                      <a:pPr indent="0" lvl="0" marL="0" rtl="0" algn="ctr">
                        <a:lnSpc>
                          <a:spcPct val="115000"/>
                        </a:lnSpc>
                        <a:spcBef>
                          <a:spcPts val="0"/>
                        </a:spcBef>
                        <a:spcAft>
                          <a:spcPts val="0"/>
                        </a:spcAft>
                        <a:buNone/>
                      </a:pPr>
                      <a:r>
                        <a:rPr lang="pt-BR" sz="1000"/>
                        <a:t>X</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rowSpan="2">
                  <a:txBody>
                    <a:bodyPr/>
                    <a:lstStyle/>
                    <a:p>
                      <a:pPr indent="0" lvl="0" marL="0" rtl="0" algn="ctr">
                        <a:lnSpc>
                          <a:spcPct val="115000"/>
                        </a:lnSpc>
                        <a:spcBef>
                          <a:spcPts val="0"/>
                        </a:spcBef>
                        <a:spcAft>
                          <a:spcPts val="0"/>
                        </a:spcAft>
                        <a:buNone/>
                      </a:pPr>
                      <a:r>
                        <a:rPr lang="pt-BR" sz="1000"/>
                        <a:t>X</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rowSpan="2">
                  <a:txBody>
                    <a:bodyPr/>
                    <a:lstStyle/>
                    <a:p>
                      <a:pPr indent="0" lvl="0" marL="0" rtl="0" algn="l">
                        <a:spcBef>
                          <a:spcPts val="0"/>
                        </a:spcBef>
                        <a:spcAft>
                          <a:spcPts val="0"/>
                        </a:spcAft>
                        <a:buNone/>
                      </a:pPr>
                      <a:r>
                        <a:t/>
                      </a:r>
                      <a:endParaRPr/>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lang="pt-BR" sz="1000"/>
                        <a:t>P01, P04.</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lang="pt-BR" sz="1000"/>
                        <a:t>P</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lang="pt-BR" sz="1000"/>
                        <a:t>P</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a:txBody>
                    <a:bodyPr/>
                    <a:lstStyle/>
                    <a:p>
                      <a:pPr indent="0" lvl="0" marL="0" rtl="0" algn="l">
                        <a:spcBef>
                          <a:spcPts val="0"/>
                        </a:spcBef>
                        <a:spcAft>
                          <a:spcPts val="0"/>
                        </a:spcAft>
                        <a:buNone/>
                      </a:pPr>
                      <a:r>
                        <a:t/>
                      </a:r>
                      <a:endParaRPr/>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a:txBody>
                    <a:bodyPr/>
                    <a:lstStyle/>
                    <a:p>
                      <a:pPr indent="0" lvl="0" marL="0" rtl="0" algn="l">
                        <a:spcBef>
                          <a:spcPts val="0"/>
                        </a:spcBef>
                        <a:spcAft>
                          <a:spcPts val="0"/>
                        </a:spcAft>
                        <a:buNone/>
                      </a:pPr>
                      <a:r>
                        <a:t/>
                      </a:r>
                      <a:endParaRPr/>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a:txBody>
                    <a:bodyPr/>
                    <a:lstStyle/>
                    <a:p>
                      <a:pPr indent="0" lvl="0" marL="0" rtl="0" algn="l">
                        <a:spcBef>
                          <a:spcPts val="0"/>
                        </a:spcBef>
                        <a:spcAft>
                          <a:spcPts val="0"/>
                        </a:spcAft>
                        <a:buNone/>
                      </a:pPr>
                      <a:r>
                        <a:t/>
                      </a:r>
                      <a:endParaRPr/>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a:txBody>
                    <a:bodyPr/>
                    <a:lstStyle/>
                    <a:p>
                      <a:pPr indent="0" lvl="0" marL="0" rtl="0" algn="l">
                        <a:spcBef>
                          <a:spcPts val="0"/>
                        </a:spcBef>
                        <a:spcAft>
                          <a:spcPts val="0"/>
                        </a:spcAft>
                        <a:buNone/>
                      </a:pPr>
                      <a:r>
                        <a:t/>
                      </a:r>
                      <a:endParaRPr/>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a:txBody>
                    <a:bodyPr/>
                    <a:lstStyle/>
                    <a:p>
                      <a:pPr indent="0" lvl="0" marL="0" rtl="0" algn="l">
                        <a:spcBef>
                          <a:spcPts val="0"/>
                        </a:spcBef>
                        <a:spcAft>
                          <a:spcPts val="0"/>
                        </a:spcAft>
                        <a:buNone/>
                      </a:pPr>
                      <a:r>
                        <a:t/>
                      </a:r>
                      <a:endParaRPr/>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r>
              <a:tr h="323850">
                <a:tc vMerge="1"/>
                <a:tc vMerge="1"/>
                <a:tc vMerge="1"/>
                <a:tc>
                  <a:txBody>
                    <a:bodyPr/>
                    <a:lstStyle/>
                    <a:p>
                      <a:pPr indent="0" lvl="0" marL="0" rtl="0" algn="ctr">
                        <a:lnSpc>
                          <a:spcPct val="115000"/>
                        </a:lnSpc>
                        <a:spcBef>
                          <a:spcPts val="0"/>
                        </a:spcBef>
                        <a:spcAft>
                          <a:spcPts val="0"/>
                        </a:spcAft>
                        <a:buNone/>
                      </a:pPr>
                      <a:r>
                        <a:rPr lang="pt-BR" sz="1000"/>
                        <a:t>18</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vMerge="1"/>
                <a:tc vMerge="1"/>
                <a:tc vMerge="1"/>
                <a:tc vMerge="1"/>
                <a:tc vMerge="1"/>
                <a:tc vMerge="1"/>
                <a:tc>
                  <a:txBody>
                    <a:bodyPr/>
                    <a:lstStyle/>
                    <a:p>
                      <a:pPr indent="0" lvl="0" marL="0" rtl="0" algn="ctr">
                        <a:lnSpc>
                          <a:spcPct val="115000"/>
                        </a:lnSpc>
                        <a:spcBef>
                          <a:spcPts val="0"/>
                        </a:spcBef>
                        <a:spcAft>
                          <a:spcPts val="0"/>
                        </a:spcAft>
                        <a:buNone/>
                      </a:pPr>
                      <a:r>
                        <a:rPr lang="pt-BR" sz="1000"/>
                        <a:t>P09.</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lang="pt-BR" sz="1000"/>
                        <a:t>S</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lang="pt-BR" sz="1000"/>
                        <a:t>S</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lang="pt-BR" sz="1000"/>
                        <a:t>P</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lang="pt-BR" sz="1000"/>
                        <a:t>P</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lang="pt-BR" sz="1000"/>
                        <a:t>P</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lang="pt-BR" sz="1000"/>
                        <a:t>S</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lang="pt-BR" sz="1000"/>
                        <a:t>S</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r>
              <a:tr h="628650">
                <a:tc>
                  <a:txBody>
                    <a:bodyPr/>
                    <a:lstStyle/>
                    <a:p>
                      <a:pPr indent="0" lvl="0" marL="0" rtl="0" algn="ctr">
                        <a:lnSpc>
                          <a:spcPct val="115000"/>
                        </a:lnSpc>
                        <a:spcBef>
                          <a:spcPts val="0"/>
                        </a:spcBef>
                        <a:spcAft>
                          <a:spcPts val="0"/>
                        </a:spcAft>
                        <a:buNone/>
                      </a:pPr>
                      <a:r>
                        <a:rPr lang="pt-BR" sz="1000"/>
                        <a:t>FastNet</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BR" sz="1000"/>
                        <a:t>Financeiro</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BR" sz="1000"/>
                        <a:t>1</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BR" sz="1000"/>
                        <a:t>24</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BR" sz="1000"/>
                        <a:t>X</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BR" sz="1000"/>
                        <a:t>P05, DS6.</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BR" sz="1000"/>
                        <a:t>S</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BR" sz="1000"/>
                        <a:t>P</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BR" sz="1000"/>
                        <a:t>S</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r>
              <a:tr h="628650">
                <a:tc>
                  <a:txBody>
                    <a:bodyPr/>
                    <a:lstStyle/>
                    <a:p>
                      <a:pPr indent="0" lvl="0" marL="0" rtl="0" algn="ctr">
                        <a:lnSpc>
                          <a:spcPct val="115000"/>
                        </a:lnSpc>
                        <a:spcBef>
                          <a:spcPts val="0"/>
                        </a:spcBef>
                        <a:spcAft>
                          <a:spcPts val="0"/>
                        </a:spcAft>
                        <a:buNone/>
                      </a:pPr>
                      <a:r>
                        <a:rPr lang="pt-BR" sz="1000"/>
                        <a:t>App FastNet</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lang="pt-BR" sz="1000"/>
                        <a:t>Financeiro</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lang="pt-BR" sz="1000"/>
                        <a:t>1</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lang="pt-BR" sz="1000"/>
                        <a:t>24</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a:txBody>
                    <a:bodyPr/>
                    <a:lstStyle/>
                    <a:p>
                      <a:pPr indent="0" lvl="0" marL="0" rtl="0" algn="l">
                        <a:spcBef>
                          <a:spcPts val="0"/>
                        </a:spcBef>
                        <a:spcAft>
                          <a:spcPts val="0"/>
                        </a:spcAft>
                        <a:buNone/>
                      </a:pPr>
                      <a:r>
                        <a:t/>
                      </a:r>
                      <a:endParaRPr/>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lang="pt-BR" sz="1000"/>
                        <a:t>X</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a:txBody>
                    <a:bodyPr/>
                    <a:lstStyle/>
                    <a:p>
                      <a:pPr indent="0" lvl="0" marL="0" rtl="0" algn="l">
                        <a:spcBef>
                          <a:spcPts val="0"/>
                        </a:spcBef>
                        <a:spcAft>
                          <a:spcPts val="0"/>
                        </a:spcAft>
                        <a:buNone/>
                      </a:pPr>
                      <a:r>
                        <a:t/>
                      </a:r>
                      <a:endParaRPr/>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a:txBody>
                    <a:bodyPr/>
                    <a:lstStyle/>
                    <a:p>
                      <a:pPr indent="0" lvl="0" marL="0" rtl="0" algn="l">
                        <a:spcBef>
                          <a:spcPts val="0"/>
                        </a:spcBef>
                        <a:spcAft>
                          <a:spcPts val="0"/>
                        </a:spcAft>
                        <a:buNone/>
                      </a:pPr>
                      <a:r>
                        <a:t/>
                      </a:r>
                      <a:endParaRPr/>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a:txBody>
                    <a:bodyPr/>
                    <a:lstStyle/>
                    <a:p>
                      <a:pPr indent="0" lvl="0" marL="0" rtl="0" algn="l">
                        <a:spcBef>
                          <a:spcPts val="0"/>
                        </a:spcBef>
                        <a:spcAft>
                          <a:spcPts val="0"/>
                        </a:spcAft>
                        <a:buNone/>
                      </a:pPr>
                      <a:r>
                        <a:t/>
                      </a:r>
                      <a:endParaRPr/>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a:txBody>
                    <a:bodyPr/>
                    <a:lstStyle/>
                    <a:p>
                      <a:pPr indent="0" lvl="0" marL="0" rtl="0" algn="l">
                        <a:spcBef>
                          <a:spcPts val="0"/>
                        </a:spcBef>
                        <a:spcAft>
                          <a:spcPts val="0"/>
                        </a:spcAft>
                        <a:buNone/>
                      </a:pPr>
                      <a:r>
                        <a:t/>
                      </a:r>
                      <a:endParaRPr/>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lang="pt-BR" sz="1000"/>
                        <a:t>P05, DS6.</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lang="pt-BR" sz="1000"/>
                        <a:t>S</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lang="pt-BR" sz="1000"/>
                        <a:t>P</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a:txBody>
                    <a:bodyPr/>
                    <a:lstStyle/>
                    <a:p>
                      <a:pPr indent="0" lvl="0" marL="0" rtl="0" algn="l">
                        <a:spcBef>
                          <a:spcPts val="0"/>
                        </a:spcBef>
                        <a:spcAft>
                          <a:spcPts val="0"/>
                        </a:spcAft>
                        <a:buNone/>
                      </a:pPr>
                      <a:r>
                        <a:t/>
                      </a:r>
                      <a:endParaRPr/>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a:txBody>
                    <a:bodyPr/>
                    <a:lstStyle/>
                    <a:p>
                      <a:pPr indent="0" lvl="0" marL="0" rtl="0" algn="l">
                        <a:spcBef>
                          <a:spcPts val="0"/>
                        </a:spcBef>
                        <a:spcAft>
                          <a:spcPts val="0"/>
                        </a:spcAft>
                        <a:buNone/>
                      </a:pPr>
                      <a:r>
                        <a:t/>
                      </a:r>
                      <a:endParaRPr/>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a:txBody>
                    <a:bodyPr/>
                    <a:lstStyle/>
                    <a:p>
                      <a:pPr indent="0" lvl="0" marL="0" rtl="0" algn="l">
                        <a:spcBef>
                          <a:spcPts val="0"/>
                        </a:spcBef>
                        <a:spcAft>
                          <a:spcPts val="0"/>
                        </a:spcAft>
                        <a:buNone/>
                      </a:pPr>
                      <a:r>
                        <a:t/>
                      </a:r>
                      <a:endParaRPr/>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a:txBody>
                    <a:bodyPr/>
                    <a:lstStyle/>
                    <a:p>
                      <a:pPr indent="0" lvl="0" marL="0" rtl="0" algn="l">
                        <a:spcBef>
                          <a:spcPts val="0"/>
                        </a:spcBef>
                        <a:spcAft>
                          <a:spcPts val="0"/>
                        </a:spcAft>
                        <a:buNone/>
                      </a:pPr>
                      <a:r>
                        <a:t/>
                      </a:r>
                      <a:endParaRPr/>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lang="pt-BR" sz="1000"/>
                        <a:t>S</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r>
            </a:tbl>
          </a:graphicData>
        </a:graphic>
      </p:graphicFrame>
      <p:graphicFrame>
        <p:nvGraphicFramePr>
          <p:cNvPr id="229" name="Google Shape;229;p39"/>
          <p:cNvGraphicFramePr/>
          <p:nvPr/>
        </p:nvGraphicFramePr>
        <p:xfrm>
          <a:off x="66413" y="3655175"/>
          <a:ext cx="3000000" cy="3000000"/>
        </p:xfrm>
        <a:graphic>
          <a:graphicData uri="http://schemas.openxmlformats.org/drawingml/2006/table">
            <a:tbl>
              <a:tblPr>
                <a:noFill/>
                <a:tableStyleId>{40D6D48F-A8F9-4803-BBA1-3CD7BD6E6FF5}</a:tableStyleId>
              </a:tblPr>
              <a:tblGrid>
                <a:gridCol w="476775"/>
                <a:gridCol w="457200"/>
                <a:gridCol w="647700"/>
                <a:gridCol w="656200"/>
                <a:gridCol w="457225"/>
                <a:gridCol w="524875"/>
                <a:gridCol w="542925"/>
                <a:gridCol w="457200"/>
                <a:gridCol w="457200"/>
                <a:gridCol w="436950"/>
                <a:gridCol w="820350"/>
                <a:gridCol w="457200"/>
                <a:gridCol w="457200"/>
                <a:gridCol w="542925"/>
                <a:gridCol w="457200"/>
                <a:gridCol w="457200"/>
                <a:gridCol w="366950"/>
                <a:gridCol w="337900"/>
              </a:tblGrid>
              <a:tr h="738825">
                <a:tc rowSpan="2">
                  <a:txBody>
                    <a:bodyPr/>
                    <a:lstStyle/>
                    <a:p>
                      <a:pPr indent="0" lvl="0" marL="0" rtl="0" algn="ctr">
                        <a:lnSpc>
                          <a:spcPct val="115000"/>
                        </a:lnSpc>
                        <a:spcBef>
                          <a:spcPts val="0"/>
                        </a:spcBef>
                        <a:spcAft>
                          <a:spcPts val="0"/>
                        </a:spcAft>
                        <a:buNone/>
                      </a:pPr>
                      <a:r>
                        <a:rPr lang="pt-BR" sz="1000"/>
                        <a:t>Aprimoramento sistema interno Metalsystem</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rowSpan="2">
                  <a:txBody>
                    <a:bodyPr/>
                    <a:lstStyle/>
                    <a:p>
                      <a:pPr indent="0" lvl="0" marL="0" rtl="0" algn="ctr">
                        <a:lnSpc>
                          <a:spcPct val="115000"/>
                        </a:lnSpc>
                        <a:spcBef>
                          <a:spcPts val="0"/>
                        </a:spcBef>
                        <a:spcAft>
                          <a:spcPts val="0"/>
                        </a:spcAft>
                        <a:buNone/>
                      </a:pPr>
                      <a:r>
                        <a:rPr lang="pt-BR" sz="1000"/>
                        <a:t>Cliente</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rowSpan="2">
                  <a:txBody>
                    <a:bodyPr/>
                    <a:lstStyle/>
                    <a:p>
                      <a:pPr indent="0" lvl="0" marL="0" rtl="0" algn="ctr">
                        <a:lnSpc>
                          <a:spcPct val="115000"/>
                        </a:lnSpc>
                        <a:spcBef>
                          <a:spcPts val="0"/>
                        </a:spcBef>
                        <a:spcAft>
                          <a:spcPts val="0"/>
                        </a:spcAft>
                        <a:buNone/>
                      </a:pPr>
                      <a:r>
                        <a:rPr lang="pt-BR" sz="1000"/>
                        <a:t>4</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BR" sz="1000"/>
                        <a:t>5</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rowSpan="2">
                  <a:txBody>
                    <a:bodyPr/>
                    <a:lstStyle/>
                    <a:p>
                      <a:pPr indent="0" lvl="0" marL="0" rtl="0" algn="ctr">
                        <a:lnSpc>
                          <a:spcPct val="115000"/>
                        </a:lnSpc>
                        <a:spcBef>
                          <a:spcPts val="0"/>
                        </a:spcBef>
                        <a:spcAft>
                          <a:spcPts val="0"/>
                        </a:spcAft>
                        <a:buNone/>
                      </a:pPr>
                      <a:r>
                        <a:rPr lang="pt-BR" sz="1000"/>
                        <a:t>X</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rowSpan="2">
                  <a:txBody>
                    <a:bodyPr/>
                    <a:lstStyle/>
                    <a:p>
                      <a:pPr indent="0" lvl="0" marL="0" rtl="0" algn="l">
                        <a:spcBef>
                          <a:spcPts val="0"/>
                        </a:spcBef>
                        <a:spcAft>
                          <a:spcPts val="0"/>
                        </a:spcAft>
                        <a:buNone/>
                      </a:pPr>
                      <a:r>
                        <a:t/>
                      </a:r>
                      <a:endParaRPr/>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rowSpan="2">
                  <a:txBody>
                    <a:bodyPr/>
                    <a:lstStyle/>
                    <a:p>
                      <a:pPr indent="0" lvl="0" marL="0" rtl="0" algn="l">
                        <a:spcBef>
                          <a:spcPts val="0"/>
                        </a:spcBef>
                        <a:spcAft>
                          <a:spcPts val="0"/>
                        </a:spcAft>
                        <a:buNone/>
                      </a:pPr>
                      <a:r>
                        <a:t/>
                      </a:r>
                      <a:endParaRPr/>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rowSpan="2">
                  <a:txBody>
                    <a:bodyPr/>
                    <a:lstStyle/>
                    <a:p>
                      <a:pPr indent="0" lvl="0" marL="0" rtl="0" algn="l">
                        <a:spcBef>
                          <a:spcPts val="0"/>
                        </a:spcBef>
                        <a:spcAft>
                          <a:spcPts val="0"/>
                        </a:spcAft>
                        <a:buNone/>
                      </a:pPr>
                      <a:r>
                        <a:t/>
                      </a:r>
                      <a:endParaRPr/>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rowSpan="2">
                  <a:txBody>
                    <a:bodyPr/>
                    <a:lstStyle/>
                    <a:p>
                      <a:pPr indent="0" lvl="0" marL="0" rtl="0" algn="l">
                        <a:spcBef>
                          <a:spcPts val="0"/>
                        </a:spcBef>
                        <a:spcAft>
                          <a:spcPts val="0"/>
                        </a:spcAft>
                        <a:buNone/>
                      </a:pPr>
                      <a:r>
                        <a:t/>
                      </a:r>
                      <a:endParaRPr/>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rowSpan="2">
                  <a:txBody>
                    <a:bodyPr/>
                    <a:lstStyle/>
                    <a:p>
                      <a:pPr indent="0" lvl="0" marL="0" rtl="0" algn="l">
                        <a:spcBef>
                          <a:spcPts val="0"/>
                        </a:spcBef>
                        <a:spcAft>
                          <a:spcPts val="0"/>
                        </a:spcAft>
                        <a:buNone/>
                      </a:pPr>
                      <a:r>
                        <a:t/>
                      </a:r>
                      <a:endParaRPr/>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BR" sz="1000"/>
                        <a:t>P02, P04.</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BR" sz="1000"/>
                        <a:t>P</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BR" sz="1000"/>
                        <a:t>P</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BR" sz="1000"/>
                        <a:t>S</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r>
              <a:tr h="557200">
                <a:tc vMerge="1"/>
                <a:tc vMerge="1"/>
                <a:tc vMerge="1"/>
                <a:tc>
                  <a:txBody>
                    <a:bodyPr/>
                    <a:lstStyle/>
                    <a:p>
                      <a:pPr indent="0" lvl="0" marL="0" rtl="0" algn="ctr">
                        <a:lnSpc>
                          <a:spcPct val="115000"/>
                        </a:lnSpc>
                        <a:spcBef>
                          <a:spcPts val="0"/>
                        </a:spcBef>
                        <a:spcAft>
                          <a:spcPts val="0"/>
                        </a:spcAft>
                        <a:buNone/>
                      </a:pPr>
                      <a:r>
                        <a:rPr lang="pt-BR" sz="1000"/>
                        <a:t>24</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vMerge="1"/>
                <a:tc vMerge="1"/>
                <a:tc vMerge="1"/>
                <a:tc vMerge="1"/>
                <a:tc vMerge="1"/>
                <a:tc vMerge="1"/>
                <a:tc>
                  <a:txBody>
                    <a:bodyPr/>
                    <a:lstStyle/>
                    <a:p>
                      <a:pPr indent="0" lvl="0" marL="0" rtl="0" algn="ctr">
                        <a:lnSpc>
                          <a:spcPct val="115000"/>
                        </a:lnSpc>
                        <a:spcBef>
                          <a:spcPts val="0"/>
                        </a:spcBef>
                        <a:spcAft>
                          <a:spcPts val="0"/>
                        </a:spcAft>
                        <a:buNone/>
                      </a:pPr>
                      <a:r>
                        <a:rPr lang="pt-BR" sz="1000"/>
                        <a:t>P05, DS6.</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BR" sz="1000"/>
                        <a:t>S</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BR" sz="1000"/>
                        <a:t>P</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graphicFrame>
        <p:nvGraphicFramePr>
          <p:cNvPr id="234" name="Google Shape;234;p40"/>
          <p:cNvGraphicFramePr/>
          <p:nvPr/>
        </p:nvGraphicFramePr>
        <p:xfrm>
          <a:off x="36025" y="1029800"/>
          <a:ext cx="3000000" cy="3000000"/>
        </p:xfrm>
        <a:graphic>
          <a:graphicData uri="http://schemas.openxmlformats.org/drawingml/2006/table">
            <a:tbl>
              <a:tblPr>
                <a:noFill/>
                <a:tableStyleId>{40D6D48F-A8F9-4803-BBA1-3CD7BD6E6FF5}</a:tableStyleId>
              </a:tblPr>
              <a:tblGrid>
                <a:gridCol w="1130750"/>
                <a:gridCol w="904375"/>
                <a:gridCol w="382850"/>
                <a:gridCol w="257150"/>
                <a:gridCol w="382850"/>
                <a:gridCol w="382850"/>
                <a:gridCol w="531550"/>
                <a:gridCol w="382850"/>
                <a:gridCol w="382850"/>
                <a:gridCol w="448250"/>
                <a:gridCol w="809050"/>
                <a:gridCol w="457200"/>
                <a:gridCol w="457200"/>
                <a:gridCol w="542925"/>
                <a:gridCol w="457200"/>
                <a:gridCol w="457200"/>
                <a:gridCol w="457200"/>
                <a:gridCol w="247650"/>
              </a:tblGrid>
              <a:tr h="628650">
                <a:tc>
                  <a:txBody>
                    <a:bodyPr/>
                    <a:lstStyle/>
                    <a:p>
                      <a:pPr indent="0" lvl="0" marL="0" rtl="0" algn="ctr">
                        <a:lnSpc>
                          <a:spcPct val="115000"/>
                        </a:lnSpc>
                        <a:spcBef>
                          <a:spcPts val="0"/>
                        </a:spcBef>
                        <a:spcAft>
                          <a:spcPts val="0"/>
                        </a:spcAft>
                        <a:buNone/>
                      </a:pPr>
                      <a:r>
                        <a:rPr lang="pt-BR" sz="1000"/>
                        <a:t>Criação sistema Mobile para clientes Metalsystem</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lang="pt-BR" sz="1000"/>
                        <a:t>Financeiro</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lang="pt-BR" sz="1000"/>
                        <a:t>1</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lang="pt-BR" sz="1000"/>
                        <a:t>24</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a:txBody>
                    <a:bodyPr/>
                    <a:lstStyle/>
                    <a:p>
                      <a:pPr indent="0" lvl="0" marL="0" rtl="0" algn="l">
                        <a:spcBef>
                          <a:spcPts val="0"/>
                        </a:spcBef>
                        <a:spcAft>
                          <a:spcPts val="0"/>
                        </a:spcAft>
                        <a:buNone/>
                      </a:pPr>
                      <a:r>
                        <a:t/>
                      </a:r>
                      <a:endParaRPr/>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lang="pt-BR" sz="1000"/>
                        <a:t>X</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a:txBody>
                    <a:bodyPr/>
                    <a:lstStyle/>
                    <a:p>
                      <a:pPr indent="0" lvl="0" marL="0" rtl="0" algn="l">
                        <a:spcBef>
                          <a:spcPts val="0"/>
                        </a:spcBef>
                        <a:spcAft>
                          <a:spcPts val="0"/>
                        </a:spcAft>
                        <a:buNone/>
                      </a:pPr>
                      <a:r>
                        <a:t/>
                      </a:r>
                      <a:endParaRPr/>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a:txBody>
                    <a:bodyPr/>
                    <a:lstStyle/>
                    <a:p>
                      <a:pPr indent="0" lvl="0" marL="0" rtl="0" algn="l">
                        <a:spcBef>
                          <a:spcPts val="0"/>
                        </a:spcBef>
                        <a:spcAft>
                          <a:spcPts val="0"/>
                        </a:spcAft>
                        <a:buNone/>
                      </a:pPr>
                      <a:r>
                        <a:t/>
                      </a:r>
                      <a:endParaRPr/>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a:txBody>
                    <a:bodyPr/>
                    <a:lstStyle/>
                    <a:p>
                      <a:pPr indent="0" lvl="0" marL="0" rtl="0" algn="l">
                        <a:spcBef>
                          <a:spcPts val="0"/>
                        </a:spcBef>
                        <a:spcAft>
                          <a:spcPts val="0"/>
                        </a:spcAft>
                        <a:buNone/>
                      </a:pPr>
                      <a:r>
                        <a:t/>
                      </a:r>
                      <a:endParaRPr/>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a:txBody>
                    <a:bodyPr/>
                    <a:lstStyle/>
                    <a:p>
                      <a:pPr indent="0" lvl="0" marL="0" rtl="0" algn="l">
                        <a:spcBef>
                          <a:spcPts val="0"/>
                        </a:spcBef>
                        <a:spcAft>
                          <a:spcPts val="0"/>
                        </a:spcAft>
                        <a:buNone/>
                      </a:pPr>
                      <a:r>
                        <a:t/>
                      </a:r>
                      <a:endParaRPr/>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lang="pt-BR" sz="1000"/>
                        <a:t>P05, DS6.</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lang="pt-BR" sz="1000"/>
                        <a:t>S</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lang="pt-BR" sz="1000"/>
                        <a:t>P</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a:txBody>
                    <a:bodyPr/>
                    <a:lstStyle/>
                    <a:p>
                      <a:pPr indent="0" lvl="0" marL="0" rtl="0" algn="l">
                        <a:spcBef>
                          <a:spcPts val="0"/>
                        </a:spcBef>
                        <a:spcAft>
                          <a:spcPts val="0"/>
                        </a:spcAft>
                        <a:buNone/>
                      </a:pPr>
                      <a:r>
                        <a:t/>
                      </a:r>
                      <a:endParaRPr/>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a:txBody>
                    <a:bodyPr/>
                    <a:lstStyle/>
                    <a:p>
                      <a:pPr indent="0" lvl="0" marL="0" rtl="0" algn="l">
                        <a:spcBef>
                          <a:spcPts val="0"/>
                        </a:spcBef>
                        <a:spcAft>
                          <a:spcPts val="0"/>
                        </a:spcAft>
                        <a:buNone/>
                      </a:pPr>
                      <a:r>
                        <a:t/>
                      </a:r>
                      <a:endParaRPr/>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a:txBody>
                    <a:bodyPr/>
                    <a:lstStyle/>
                    <a:p>
                      <a:pPr indent="0" lvl="0" marL="0" rtl="0" algn="l">
                        <a:spcBef>
                          <a:spcPts val="0"/>
                        </a:spcBef>
                        <a:spcAft>
                          <a:spcPts val="0"/>
                        </a:spcAft>
                        <a:buNone/>
                      </a:pPr>
                      <a:r>
                        <a:t/>
                      </a:r>
                      <a:endParaRPr/>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a:txBody>
                    <a:bodyPr/>
                    <a:lstStyle/>
                    <a:p>
                      <a:pPr indent="0" lvl="0" marL="0" rtl="0" algn="l">
                        <a:spcBef>
                          <a:spcPts val="0"/>
                        </a:spcBef>
                        <a:spcAft>
                          <a:spcPts val="0"/>
                        </a:spcAft>
                        <a:buNone/>
                      </a:pPr>
                      <a:r>
                        <a:t/>
                      </a:r>
                      <a:endParaRPr/>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lang="pt-BR" sz="1000"/>
                        <a:t>S</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r>
              <a:tr h="219075">
                <a:tc rowSpan="3">
                  <a:txBody>
                    <a:bodyPr/>
                    <a:lstStyle/>
                    <a:p>
                      <a:pPr indent="0" lvl="0" marL="0" rtl="0" algn="ctr">
                        <a:lnSpc>
                          <a:spcPct val="115000"/>
                        </a:lnSpc>
                        <a:spcBef>
                          <a:spcPts val="0"/>
                        </a:spcBef>
                        <a:spcAft>
                          <a:spcPts val="0"/>
                        </a:spcAft>
                        <a:buNone/>
                      </a:pPr>
                      <a:r>
                        <a:rPr lang="pt-BR" sz="1000"/>
                        <a:t>Migração</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rowSpan="3">
                  <a:txBody>
                    <a:bodyPr/>
                    <a:lstStyle/>
                    <a:p>
                      <a:pPr indent="0" lvl="0" marL="0" rtl="0" algn="ctr">
                        <a:lnSpc>
                          <a:spcPct val="115000"/>
                        </a:lnSpc>
                        <a:spcBef>
                          <a:spcPts val="0"/>
                        </a:spcBef>
                        <a:spcAft>
                          <a:spcPts val="0"/>
                        </a:spcAft>
                        <a:buNone/>
                      </a:pPr>
                      <a:r>
                        <a:rPr lang="pt-BR" sz="800"/>
                        <a:t>Inovação</a:t>
                      </a:r>
                      <a:endParaRPr sz="8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rowSpan="3">
                  <a:txBody>
                    <a:bodyPr/>
                    <a:lstStyle/>
                    <a:p>
                      <a:pPr indent="0" lvl="0" marL="0" rtl="0" algn="ctr">
                        <a:lnSpc>
                          <a:spcPct val="115000"/>
                        </a:lnSpc>
                        <a:spcBef>
                          <a:spcPts val="0"/>
                        </a:spcBef>
                        <a:spcAft>
                          <a:spcPts val="0"/>
                        </a:spcAft>
                        <a:buNone/>
                      </a:pPr>
                      <a:r>
                        <a:rPr lang="pt-BR" sz="1000"/>
                        <a:t>10</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BR" sz="1000"/>
                        <a:t>6</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rowSpan="3">
                  <a:txBody>
                    <a:bodyPr/>
                    <a:lstStyle/>
                    <a:p>
                      <a:pPr indent="0" lvl="0" marL="0" rtl="0" algn="ctr">
                        <a:lnSpc>
                          <a:spcPct val="115000"/>
                        </a:lnSpc>
                        <a:spcBef>
                          <a:spcPts val="0"/>
                        </a:spcBef>
                        <a:spcAft>
                          <a:spcPts val="0"/>
                        </a:spcAft>
                        <a:buNone/>
                      </a:pPr>
                      <a:r>
                        <a:rPr lang="pt-BR" sz="1000"/>
                        <a:t>X</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rowSpan="3">
                  <a:txBody>
                    <a:bodyPr/>
                    <a:lstStyle/>
                    <a:p>
                      <a:pPr indent="0" lvl="0" marL="0" rtl="0" algn="ctr">
                        <a:lnSpc>
                          <a:spcPct val="115000"/>
                        </a:lnSpc>
                        <a:spcBef>
                          <a:spcPts val="0"/>
                        </a:spcBef>
                        <a:spcAft>
                          <a:spcPts val="0"/>
                        </a:spcAft>
                        <a:buNone/>
                      </a:pPr>
                      <a:r>
                        <a:rPr lang="pt-BR" sz="1000"/>
                        <a:t>X</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rowSpan="3">
                  <a:txBody>
                    <a:bodyPr/>
                    <a:lstStyle/>
                    <a:p>
                      <a:pPr indent="0" lvl="0" marL="0" rtl="0" algn="l">
                        <a:spcBef>
                          <a:spcPts val="0"/>
                        </a:spcBef>
                        <a:spcAft>
                          <a:spcPts val="0"/>
                        </a:spcAft>
                        <a:buNone/>
                      </a:pPr>
                      <a:r>
                        <a:t/>
                      </a:r>
                      <a:endParaRPr/>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rowSpan="3">
                  <a:txBody>
                    <a:bodyPr/>
                    <a:lstStyle/>
                    <a:p>
                      <a:pPr indent="0" lvl="0" marL="0" rtl="0" algn="l">
                        <a:spcBef>
                          <a:spcPts val="0"/>
                        </a:spcBef>
                        <a:spcAft>
                          <a:spcPts val="0"/>
                        </a:spcAft>
                        <a:buNone/>
                      </a:pPr>
                      <a:r>
                        <a:t/>
                      </a:r>
                      <a:endParaRPr/>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rowSpan="3">
                  <a:txBody>
                    <a:bodyPr/>
                    <a:lstStyle/>
                    <a:p>
                      <a:pPr indent="0" lvl="0" marL="0" rtl="0" algn="l">
                        <a:spcBef>
                          <a:spcPts val="0"/>
                        </a:spcBef>
                        <a:spcAft>
                          <a:spcPts val="0"/>
                        </a:spcAft>
                        <a:buNone/>
                      </a:pPr>
                      <a:r>
                        <a:t/>
                      </a:r>
                      <a:endParaRPr/>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rowSpan="3">
                  <a:txBody>
                    <a:bodyPr/>
                    <a:lstStyle/>
                    <a:p>
                      <a:pPr indent="0" lvl="0" marL="0" rtl="0" algn="l">
                        <a:spcBef>
                          <a:spcPts val="0"/>
                        </a:spcBef>
                        <a:spcAft>
                          <a:spcPts val="0"/>
                        </a:spcAft>
                        <a:buNone/>
                      </a:pPr>
                      <a:r>
                        <a:t/>
                      </a:r>
                      <a:endParaRPr/>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BR" sz="1000"/>
                        <a:t>AI1,AI2,AI6</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BR" sz="1000"/>
                        <a:t>P</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BR" sz="1000"/>
                        <a:t>P</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BR" sz="1000"/>
                        <a:t>S</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r>
              <a:tr h="219075">
                <a:tc vMerge="1"/>
                <a:tc vMerge="1"/>
                <a:tc vMerge="1"/>
                <a:tc>
                  <a:txBody>
                    <a:bodyPr/>
                    <a:lstStyle/>
                    <a:p>
                      <a:pPr indent="0" lvl="0" marL="0" rtl="0" algn="ctr">
                        <a:lnSpc>
                          <a:spcPct val="115000"/>
                        </a:lnSpc>
                        <a:spcBef>
                          <a:spcPts val="0"/>
                        </a:spcBef>
                        <a:spcAft>
                          <a:spcPts val="0"/>
                        </a:spcAft>
                        <a:buNone/>
                      </a:pPr>
                      <a:r>
                        <a:rPr lang="pt-BR" sz="1000"/>
                        <a:t>7</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vMerge="1"/>
                <a:tc vMerge="1"/>
                <a:tc vMerge="1"/>
                <a:tc vMerge="1"/>
                <a:tc vMerge="1"/>
                <a:tc vMerge="1"/>
                <a:tc>
                  <a:txBody>
                    <a:bodyPr/>
                    <a:lstStyle/>
                    <a:p>
                      <a:pPr indent="0" lvl="0" marL="0" rtl="0" algn="ctr">
                        <a:lnSpc>
                          <a:spcPct val="115000"/>
                        </a:lnSpc>
                        <a:spcBef>
                          <a:spcPts val="0"/>
                        </a:spcBef>
                        <a:spcAft>
                          <a:spcPts val="0"/>
                        </a:spcAft>
                        <a:buNone/>
                      </a:pPr>
                      <a:r>
                        <a:rPr lang="pt-BR" sz="1000"/>
                        <a:t>PO3,AI2,AI5</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BR" sz="1000"/>
                        <a:t>P</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BR" sz="1000"/>
                        <a:t>P</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BR" sz="1000"/>
                        <a:t>S</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r>
              <a:tr h="219075">
                <a:tc vMerge="1"/>
                <a:tc vMerge="1"/>
                <a:tc vMerge="1"/>
                <a:tc>
                  <a:txBody>
                    <a:bodyPr/>
                    <a:lstStyle/>
                    <a:p>
                      <a:pPr indent="0" lvl="0" marL="0" rtl="0" algn="ctr">
                        <a:lnSpc>
                          <a:spcPct val="115000"/>
                        </a:lnSpc>
                        <a:spcBef>
                          <a:spcPts val="0"/>
                        </a:spcBef>
                        <a:spcAft>
                          <a:spcPts val="0"/>
                        </a:spcAft>
                        <a:buNone/>
                      </a:pPr>
                      <a:r>
                        <a:rPr lang="pt-BR" sz="1000"/>
                        <a:t>11</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vMerge="1"/>
                <a:tc vMerge="1"/>
                <a:tc vMerge="1"/>
                <a:tc vMerge="1"/>
                <a:tc vMerge="1"/>
                <a:tc vMerge="1"/>
                <a:tc>
                  <a:txBody>
                    <a:bodyPr/>
                    <a:lstStyle/>
                    <a:p>
                      <a:pPr indent="0" lvl="0" marL="0" rtl="0" algn="ctr">
                        <a:lnSpc>
                          <a:spcPct val="115000"/>
                        </a:lnSpc>
                        <a:spcBef>
                          <a:spcPts val="0"/>
                        </a:spcBef>
                        <a:spcAft>
                          <a:spcPts val="0"/>
                        </a:spcAft>
                        <a:buNone/>
                      </a:pPr>
                      <a:r>
                        <a:rPr lang="pt-BR" sz="1000"/>
                        <a:t>PO2, AI4,AI7</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BR" sz="1000"/>
                        <a:t>P</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BR" sz="1000"/>
                        <a:t>P</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BR" sz="1000"/>
                        <a:t>S</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BR" sz="1000"/>
                        <a:t>S</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r>
              <a:tr h="180975">
                <a:tc rowSpan="4">
                  <a:txBody>
                    <a:bodyPr/>
                    <a:lstStyle/>
                    <a:p>
                      <a:pPr indent="0" lvl="0" marL="0" rtl="0" algn="ctr">
                        <a:lnSpc>
                          <a:spcPct val="115000"/>
                        </a:lnSpc>
                        <a:spcBef>
                          <a:spcPts val="0"/>
                        </a:spcBef>
                        <a:spcAft>
                          <a:spcPts val="0"/>
                        </a:spcAft>
                        <a:buNone/>
                      </a:pPr>
                      <a:r>
                        <a:rPr lang="pt-BR" sz="1000"/>
                        <a:t>Dev. Contábil</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rowSpan="4">
                  <a:txBody>
                    <a:bodyPr/>
                    <a:lstStyle/>
                    <a:p>
                      <a:pPr indent="0" lvl="0" marL="0" rtl="0" algn="ctr">
                        <a:lnSpc>
                          <a:spcPct val="115000"/>
                        </a:lnSpc>
                        <a:spcBef>
                          <a:spcPts val="0"/>
                        </a:spcBef>
                        <a:spcAft>
                          <a:spcPts val="0"/>
                        </a:spcAft>
                        <a:buNone/>
                      </a:pPr>
                      <a:r>
                        <a:rPr lang="pt-BR" sz="1000"/>
                        <a:t>Inovação</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rowSpan="4">
                  <a:txBody>
                    <a:bodyPr/>
                    <a:lstStyle/>
                    <a:p>
                      <a:pPr indent="0" lvl="0" marL="0" rtl="0" algn="ctr">
                        <a:lnSpc>
                          <a:spcPct val="115000"/>
                        </a:lnSpc>
                        <a:spcBef>
                          <a:spcPts val="0"/>
                        </a:spcBef>
                        <a:spcAft>
                          <a:spcPts val="0"/>
                        </a:spcAft>
                        <a:buNone/>
                      </a:pPr>
                      <a:r>
                        <a:rPr lang="pt-BR" sz="1000"/>
                        <a:t>15</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lang="pt-BR" sz="1000"/>
                        <a:t>7</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rowSpan="4">
                  <a:txBody>
                    <a:bodyPr/>
                    <a:lstStyle/>
                    <a:p>
                      <a:pPr indent="0" lvl="0" marL="0" rtl="0" algn="ctr">
                        <a:lnSpc>
                          <a:spcPct val="115000"/>
                        </a:lnSpc>
                        <a:spcBef>
                          <a:spcPts val="0"/>
                        </a:spcBef>
                        <a:spcAft>
                          <a:spcPts val="0"/>
                        </a:spcAft>
                        <a:buNone/>
                      </a:pPr>
                      <a:r>
                        <a:rPr lang="pt-BR" sz="1000"/>
                        <a:t>X</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rowSpan="4">
                  <a:txBody>
                    <a:bodyPr/>
                    <a:lstStyle/>
                    <a:p>
                      <a:pPr indent="0" lvl="0" marL="0" rtl="0" algn="ctr">
                        <a:lnSpc>
                          <a:spcPct val="115000"/>
                        </a:lnSpc>
                        <a:spcBef>
                          <a:spcPts val="0"/>
                        </a:spcBef>
                        <a:spcAft>
                          <a:spcPts val="0"/>
                        </a:spcAft>
                        <a:buNone/>
                      </a:pPr>
                      <a:r>
                        <a:rPr lang="pt-BR" sz="1000"/>
                        <a:t>X</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rowSpan="4">
                  <a:txBody>
                    <a:bodyPr/>
                    <a:lstStyle/>
                    <a:p>
                      <a:pPr indent="0" lvl="0" marL="0" rtl="0" algn="l">
                        <a:spcBef>
                          <a:spcPts val="0"/>
                        </a:spcBef>
                        <a:spcAft>
                          <a:spcPts val="0"/>
                        </a:spcAft>
                        <a:buNone/>
                      </a:pPr>
                      <a:r>
                        <a:t/>
                      </a:r>
                      <a:endParaRPr/>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rowSpan="4">
                  <a:txBody>
                    <a:bodyPr/>
                    <a:lstStyle/>
                    <a:p>
                      <a:pPr indent="0" lvl="0" marL="0" rtl="0" algn="l">
                        <a:spcBef>
                          <a:spcPts val="0"/>
                        </a:spcBef>
                        <a:spcAft>
                          <a:spcPts val="0"/>
                        </a:spcAft>
                        <a:buNone/>
                      </a:pPr>
                      <a:r>
                        <a:t/>
                      </a:r>
                      <a:endParaRPr/>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rowSpan="4">
                  <a:txBody>
                    <a:bodyPr/>
                    <a:lstStyle/>
                    <a:p>
                      <a:pPr indent="0" lvl="0" marL="0" rtl="0" algn="l">
                        <a:spcBef>
                          <a:spcPts val="0"/>
                        </a:spcBef>
                        <a:spcAft>
                          <a:spcPts val="0"/>
                        </a:spcAft>
                        <a:buNone/>
                      </a:pPr>
                      <a:r>
                        <a:t/>
                      </a:r>
                      <a:endParaRPr/>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rowSpan="4">
                  <a:txBody>
                    <a:bodyPr/>
                    <a:lstStyle/>
                    <a:p>
                      <a:pPr indent="0" lvl="0" marL="0" rtl="0" algn="l">
                        <a:spcBef>
                          <a:spcPts val="0"/>
                        </a:spcBef>
                        <a:spcAft>
                          <a:spcPts val="0"/>
                        </a:spcAft>
                        <a:buNone/>
                      </a:pPr>
                      <a:r>
                        <a:t/>
                      </a:r>
                      <a:endParaRPr/>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lang="pt-BR" sz="1000"/>
                        <a:t>PO3,AI2,AI5</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lang="pt-BR" sz="1000"/>
                        <a:t>P</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lang="pt-BR" sz="1000"/>
                        <a:t>P</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a:txBody>
                    <a:bodyPr/>
                    <a:lstStyle/>
                    <a:p>
                      <a:pPr indent="0" lvl="0" marL="0" rtl="0" algn="l">
                        <a:spcBef>
                          <a:spcPts val="0"/>
                        </a:spcBef>
                        <a:spcAft>
                          <a:spcPts val="0"/>
                        </a:spcAft>
                        <a:buNone/>
                      </a:pPr>
                      <a:r>
                        <a:t/>
                      </a:r>
                      <a:endParaRPr/>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a:txBody>
                    <a:bodyPr/>
                    <a:lstStyle/>
                    <a:p>
                      <a:pPr indent="0" lvl="0" marL="0" rtl="0" algn="l">
                        <a:spcBef>
                          <a:spcPts val="0"/>
                        </a:spcBef>
                        <a:spcAft>
                          <a:spcPts val="0"/>
                        </a:spcAft>
                        <a:buNone/>
                      </a:pPr>
                      <a:r>
                        <a:t/>
                      </a:r>
                      <a:endParaRPr/>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a:txBody>
                    <a:bodyPr/>
                    <a:lstStyle/>
                    <a:p>
                      <a:pPr indent="0" lvl="0" marL="0" rtl="0" algn="l">
                        <a:spcBef>
                          <a:spcPts val="0"/>
                        </a:spcBef>
                        <a:spcAft>
                          <a:spcPts val="0"/>
                        </a:spcAft>
                        <a:buNone/>
                      </a:pPr>
                      <a:r>
                        <a:t/>
                      </a:r>
                      <a:endParaRPr/>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lang="pt-BR" sz="1000"/>
                        <a:t>S</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a:txBody>
                    <a:bodyPr/>
                    <a:lstStyle/>
                    <a:p>
                      <a:pPr indent="0" lvl="0" marL="0" rtl="0" algn="l">
                        <a:spcBef>
                          <a:spcPts val="0"/>
                        </a:spcBef>
                        <a:spcAft>
                          <a:spcPts val="0"/>
                        </a:spcAft>
                        <a:buNone/>
                      </a:pPr>
                      <a:r>
                        <a:t/>
                      </a:r>
                      <a:endParaRPr/>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r>
              <a:tr h="180975">
                <a:tc vMerge="1"/>
                <a:tc vMerge="1"/>
                <a:tc vMerge="1"/>
                <a:tc>
                  <a:txBody>
                    <a:bodyPr/>
                    <a:lstStyle/>
                    <a:p>
                      <a:pPr indent="0" lvl="0" marL="0" rtl="0" algn="ctr">
                        <a:spcBef>
                          <a:spcPts val="0"/>
                        </a:spcBef>
                        <a:spcAft>
                          <a:spcPts val="0"/>
                        </a:spcAft>
                        <a:buNone/>
                      </a:pPr>
                      <a:r>
                        <a:rPr lang="pt-BR" sz="1000"/>
                        <a:t>8</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vMerge="1"/>
                <a:tc vMerge="1"/>
                <a:tc vMerge="1"/>
                <a:tc vMerge="1"/>
                <a:tc vMerge="1"/>
                <a:tc vMerge="1"/>
                <a:tc>
                  <a:txBody>
                    <a:bodyPr/>
                    <a:lstStyle/>
                    <a:p>
                      <a:pPr indent="0" lvl="0" marL="0" rtl="0" algn="ctr">
                        <a:lnSpc>
                          <a:spcPct val="115000"/>
                        </a:lnSpc>
                        <a:spcBef>
                          <a:spcPts val="0"/>
                        </a:spcBef>
                        <a:spcAft>
                          <a:spcPts val="0"/>
                        </a:spcAft>
                        <a:buClr>
                          <a:schemeClr val="dk1"/>
                        </a:buClr>
                        <a:buSzPts val="1100"/>
                        <a:buFont typeface="Arial"/>
                        <a:buNone/>
                      </a:pPr>
                      <a:r>
                        <a:rPr lang="pt-BR" sz="1000">
                          <a:solidFill>
                            <a:schemeClr val="dk1"/>
                          </a:solidFill>
                        </a:rPr>
                        <a:t>AI3,AI5</a:t>
                      </a:r>
                      <a:endParaRPr/>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pt-BR" sz="1000"/>
                        <a:t>S</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pt-BR" sz="1000"/>
                        <a:t>P</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r>
              <a:tr h="180975">
                <a:tc vMerge="1"/>
                <a:tc vMerge="1"/>
                <a:tc vMerge="1"/>
                <a:tc>
                  <a:txBody>
                    <a:bodyPr/>
                    <a:lstStyle/>
                    <a:p>
                      <a:pPr indent="0" lvl="0" marL="0" rtl="0" algn="ctr">
                        <a:spcBef>
                          <a:spcPts val="0"/>
                        </a:spcBef>
                        <a:spcAft>
                          <a:spcPts val="0"/>
                        </a:spcAft>
                        <a:buNone/>
                      </a:pPr>
                      <a:r>
                        <a:rPr lang="pt-BR" sz="1000"/>
                        <a:t>11</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vMerge="1"/>
                <a:tc vMerge="1"/>
                <a:tc vMerge="1"/>
                <a:tc vMerge="1"/>
                <a:tc vMerge="1"/>
                <a:tc vMerge="1"/>
                <a:tc>
                  <a:txBody>
                    <a:bodyPr/>
                    <a:lstStyle/>
                    <a:p>
                      <a:pPr indent="0" lvl="0" marL="0" rtl="0" algn="ctr">
                        <a:lnSpc>
                          <a:spcPct val="115000"/>
                        </a:lnSpc>
                        <a:spcBef>
                          <a:spcPts val="0"/>
                        </a:spcBef>
                        <a:spcAft>
                          <a:spcPts val="0"/>
                        </a:spcAft>
                        <a:buNone/>
                      </a:pPr>
                      <a:r>
                        <a:rPr lang="pt-BR" sz="1000"/>
                        <a:t>PO2, AI4,AI7</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pt-BR" sz="1000"/>
                        <a:t>P</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pt-BR" sz="1000"/>
                        <a:t>P</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Clr>
                          <a:schemeClr val="dk1"/>
                        </a:buClr>
                        <a:buSzPts val="1100"/>
                        <a:buFont typeface="Arial"/>
                        <a:buNone/>
                      </a:pPr>
                      <a:r>
                        <a:rPr lang="pt-BR" sz="1000">
                          <a:solidFill>
                            <a:schemeClr val="dk1"/>
                          </a:solidFill>
                        </a:rPr>
                        <a:t>S</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pt-BR" sz="1000"/>
                        <a:t>S</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r>
              <a:tr h="180975">
                <a:tc vMerge="1"/>
                <a:tc vMerge="1"/>
                <a:tc vMerge="1"/>
                <a:tc>
                  <a:txBody>
                    <a:bodyPr/>
                    <a:lstStyle/>
                    <a:p>
                      <a:pPr indent="0" lvl="0" marL="0" rtl="0" algn="ctr">
                        <a:spcBef>
                          <a:spcPts val="0"/>
                        </a:spcBef>
                        <a:spcAft>
                          <a:spcPts val="0"/>
                        </a:spcAft>
                        <a:buNone/>
                      </a:pPr>
                      <a:r>
                        <a:rPr lang="pt-BR" sz="1000"/>
                        <a:t>13</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vMerge="1"/>
                <a:tc vMerge="1"/>
                <a:tc vMerge="1"/>
                <a:tc vMerge="1"/>
                <a:tc vMerge="1"/>
                <a:tc vMerge="1"/>
                <a:tc>
                  <a:txBody>
                    <a:bodyPr/>
                    <a:lstStyle/>
                    <a:p>
                      <a:pPr indent="0" lvl="0" marL="0" rtl="0" algn="ctr">
                        <a:lnSpc>
                          <a:spcPct val="115000"/>
                        </a:lnSpc>
                        <a:spcBef>
                          <a:spcPts val="0"/>
                        </a:spcBef>
                        <a:spcAft>
                          <a:spcPts val="0"/>
                        </a:spcAft>
                        <a:buClr>
                          <a:schemeClr val="dk1"/>
                        </a:buClr>
                        <a:buSzPts val="1100"/>
                        <a:buFont typeface="Arial"/>
                        <a:buNone/>
                      </a:pPr>
                      <a:r>
                        <a:rPr lang="pt-BR" sz="1000">
                          <a:solidFill>
                            <a:schemeClr val="dk1"/>
                          </a:solidFill>
                        </a:rPr>
                        <a:t>PO6,AI4,AI7,DS7,DS8</a:t>
                      </a:r>
                      <a:endParaRPr/>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pt-BR" sz="1000"/>
                        <a:t>P</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pt-BR" sz="1000"/>
                        <a:t>S</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r>
            </a:tbl>
          </a:graphicData>
        </a:graphic>
      </p:graphicFrame>
      <p:graphicFrame>
        <p:nvGraphicFramePr>
          <p:cNvPr id="235" name="Google Shape;235;p40"/>
          <p:cNvGraphicFramePr/>
          <p:nvPr/>
        </p:nvGraphicFramePr>
        <p:xfrm>
          <a:off x="36025" y="3559650"/>
          <a:ext cx="3000000" cy="3000000"/>
        </p:xfrm>
        <a:graphic>
          <a:graphicData uri="http://schemas.openxmlformats.org/drawingml/2006/table">
            <a:tbl>
              <a:tblPr>
                <a:noFill/>
                <a:tableStyleId>{40D6D48F-A8F9-4803-BBA1-3CD7BD6E6FF5}</a:tableStyleId>
              </a:tblPr>
              <a:tblGrid>
                <a:gridCol w="1130750"/>
                <a:gridCol w="904375"/>
                <a:gridCol w="382850"/>
                <a:gridCol w="257150"/>
                <a:gridCol w="382850"/>
                <a:gridCol w="382850"/>
                <a:gridCol w="531550"/>
                <a:gridCol w="382850"/>
                <a:gridCol w="382850"/>
                <a:gridCol w="448250"/>
                <a:gridCol w="809050"/>
                <a:gridCol w="457200"/>
                <a:gridCol w="457200"/>
                <a:gridCol w="542925"/>
                <a:gridCol w="457200"/>
                <a:gridCol w="457200"/>
                <a:gridCol w="457200"/>
                <a:gridCol w="247650"/>
              </a:tblGrid>
              <a:tr h="219075">
                <a:tc rowSpan="3">
                  <a:txBody>
                    <a:bodyPr/>
                    <a:lstStyle/>
                    <a:p>
                      <a:pPr indent="0" lvl="0" marL="0" rtl="0" algn="ctr">
                        <a:lnSpc>
                          <a:spcPct val="115000"/>
                        </a:lnSpc>
                        <a:spcBef>
                          <a:spcPts val="0"/>
                        </a:spcBef>
                        <a:spcAft>
                          <a:spcPts val="0"/>
                        </a:spcAft>
                        <a:buNone/>
                      </a:pPr>
                      <a:r>
                        <a:rPr lang="pt-BR" sz="1000"/>
                        <a:t>Otimização de BI</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rowSpan="3">
                  <a:txBody>
                    <a:bodyPr/>
                    <a:lstStyle/>
                    <a:p>
                      <a:pPr indent="0" lvl="0" marL="0" rtl="0" algn="ctr">
                        <a:lnSpc>
                          <a:spcPct val="115000"/>
                        </a:lnSpc>
                        <a:spcBef>
                          <a:spcPts val="0"/>
                        </a:spcBef>
                        <a:spcAft>
                          <a:spcPts val="0"/>
                        </a:spcAft>
                        <a:buNone/>
                      </a:pPr>
                      <a:r>
                        <a:rPr lang="pt-BR" sz="1000"/>
                        <a:t>Inovação</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rowSpan="3">
                  <a:txBody>
                    <a:bodyPr/>
                    <a:lstStyle/>
                    <a:p>
                      <a:pPr indent="0" lvl="0" marL="0" rtl="0" algn="ctr">
                        <a:lnSpc>
                          <a:spcPct val="115000"/>
                        </a:lnSpc>
                        <a:spcBef>
                          <a:spcPts val="0"/>
                        </a:spcBef>
                        <a:spcAft>
                          <a:spcPts val="0"/>
                        </a:spcAft>
                        <a:buNone/>
                      </a:pPr>
                      <a:r>
                        <a:rPr lang="pt-BR" sz="1000"/>
                        <a:t>10</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BR" sz="1000"/>
                        <a:t>6</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rowSpan="3">
                  <a:txBody>
                    <a:bodyPr/>
                    <a:lstStyle/>
                    <a:p>
                      <a:pPr indent="0" lvl="0" marL="0" rtl="0" algn="ctr">
                        <a:lnSpc>
                          <a:spcPct val="115000"/>
                        </a:lnSpc>
                        <a:spcBef>
                          <a:spcPts val="0"/>
                        </a:spcBef>
                        <a:spcAft>
                          <a:spcPts val="0"/>
                        </a:spcAft>
                        <a:buNone/>
                      </a:pPr>
                      <a:r>
                        <a:rPr lang="pt-BR" sz="1000"/>
                        <a:t>X</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rowSpan="3">
                  <a:txBody>
                    <a:bodyPr/>
                    <a:lstStyle/>
                    <a:p>
                      <a:pPr indent="0" lvl="0" marL="0" rtl="0" algn="ctr">
                        <a:lnSpc>
                          <a:spcPct val="115000"/>
                        </a:lnSpc>
                        <a:spcBef>
                          <a:spcPts val="0"/>
                        </a:spcBef>
                        <a:spcAft>
                          <a:spcPts val="0"/>
                        </a:spcAft>
                        <a:buNone/>
                      </a:pPr>
                      <a:r>
                        <a:rPr lang="pt-BR" sz="1000"/>
                        <a:t>X</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rowSpan="3">
                  <a:txBody>
                    <a:bodyPr/>
                    <a:lstStyle/>
                    <a:p>
                      <a:pPr indent="0" lvl="0" marL="0" rtl="0" algn="l">
                        <a:spcBef>
                          <a:spcPts val="0"/>
                        </a:spcBef>
                        <a:spcAft>
                          <a:spcPts val="0"/>
                        </a:spcAft>
                        <a:buNone/>
                      </a:pPr>
                      <a:r>
                        <a:t/>
                      </a:r>
                      <a:endParaRPr/>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rowSpan="3">
                  <a:txBody>
                    <a:bodyPr/>
                    <a:lstStyle/>
                    <a:p>
                      <a:pPr indent="0" lvl="0" marL="0" rtl="0" algn="l">
                        <a:spcBef>
                          <a:spcPts val="0"/>
                        </a:spcBef>
                        <a:spcAft>
                          <a:spcPts val="0"/>
                        </a:spcAft>
                        <a:buNone/>
                      </a:pPr>
                      <a:r>
                        <a:t/>
                      </a:r>
                      <a:endParaRPr/>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rowSpan="3">
                  <a:txBody>
                    <a:bodyPr/>
                    <a:lstStyle/>
                    <a:p>
                      <a:pPr indent="0" lvl="0" marL="0" rtl="0" algn="l">
                        <a:spcBef>
                          <a:spcPts val="0"/>
                        </a:spcBef>
                        <a:spcAft>
                          <a:spcPts val="0"/>
                        </a:spcAft>
                        <a:buNone/>
                      </a:pPr>
                      <a:r>
                        <a:t/>
                      </a:r>
                      <a:endParaRPr/>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rowSpan="3">
                  <a:txBody>
                    <a:bodyPr/>
                    <a:lstStyle/>
                    <a:p>
                      <a:pPr indent="0" lvl="0" marL="0" rtl="0" algn="l">
                        <a:spcBef>
                          <a:spcPts val="0"/>
                        </a:spcBef>
                        <a:spcAft>
                          <a:spcPts val="0"/>
                        </a:spcAft>
                        <a:buNone/>
                      </a:pPr>
                      <a:r>
                        <a:t/>
                      </a:r>
                      <a:endParaRPr/>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BR" sz="1000"/>
                        <a:t>AI1,AI2,AI6</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BR" sz="1000"/>
                        <a:t>P</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BR" sz="1000"/>
                        <a:t>P</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BR" sz="1000"/>
                        <a:t>S</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r>
              <a:tr h="219075">
                <a:tc vMerge="1"/>
                <a:tc vMerge="1"/>
                <a:tc vMerge="1"/>
                <a:tc>
                  <a:txBody>
                    <a:bodyPr/>
                    <a:lstStyle/>
                    <a:p>
                      <a:pPr indent="0" lvl="0" marL="0" rtl="0" algn="ctr">
                        <a:lnSpc>
                          <a:spcPct val="115000"/>
                        </a:lnSpc>
                        <a:spcBef>
                          <a:spcPts val="0"/>
                        </a:spcBef>
                        <a:spcAft>
                          <a:spcPts val="0"/>
                        </a:spcAft>
                        <a:buNone/>
                      </a:pPr>
                      <a:r>
                        <a:rPr lang="pt-BR" sz="1000"/>
                        <a:t>7</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vMerge="1"/>
                <a:tc vMerge="1"/>
                <a:tc vMerge="1"/>
                <a:tc vMerge="1"/>
                <a:tc vMerge="1"/>
                <a:tc vMerge="1"/>
                <a:tc>
                  <a:txBody>
                    <a:bodyPr/>
                    <a:lstStyle/>
                    <a:p>
                      <a:pPr indent="0" lvl="0" marL="0" rtl="0" algn="ctr">
                        <a:lnSpc>
                          <a:spcPct val="115000"/>
                        </a:lnSpc>
                        <a:spcBef>
                          <a:spcPts val="0"/>
                        </a:spcBef>
                        <a:spcAft>
                          <a:spcPts val="0"/>
                        </a:spcAft>
                        <a:buNone/>
                      </a:pPr>
                      <a:r>
                        <a:rPr lang="pt-BR" sz="1000"/>
                        <a:t>PO3,AI2,AI5</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BR" sz="1000"/>
                        <a:t>P</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BR" sz="1000"/>
                        <a:t>P</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BR" sz="1000"/>
                        <a:t>S</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r>
              <a:tr h="219075">
                <a:tc vMerge="1"/>
                <a:tc vMerge="1"/>
                <a:tc vMerge="1"/>
                <a:tc>
                  <a:txBody>
                    <a:bodyPr/>
                    <a:lstStyle/>
                    <a:p>
                      <a:pPr indent="0" lvl="0" marL="0" rtl="0" algn="ctr">
                        <a:lnSpc>
                          <a:spcPct val="115000"/>
                        </a:lnSpc>
                        <a:spcBef>
                          <a:spcPts val="0"/>
                        </a:spcBef>
                        <a:spcAft>
                          <a:spcPts val="0"/>
                        </a:spcAft>
                        <a:buNone/>
                      </a:pPr>
                      <a:r>
                        <a:rPr lang="pt-BR" sz="1000"/>
                        <a:t>11</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vMerge="1"/>
                <a:tc vMerge="1"/>
                <a:tc vMerge="1"/>
                <a:tc vMerge="1"/>
                <a:tc vMerge="1"/>
                <a:tc vMerge="1"/>
                <a:tc>
                  <a:txBody>
                    <a:bodyPr/>
                    <a:lstStyle/>
                    <a:p>
                      <a:pPr indent="0" lvl="0" marL="0" rtl="0" algn="ctr">
                        <a:lnSpc>
                          <a:spcPct val="115000"/>
                        </a:lnSpc>
                        <a:spcBef>
                          <a:spcPts val="0"/>
                        </a:spcBef>
                        <a:spcAft>
                          <a:spcPts val="0"/>
                        </a:spcAft>
                        <a:buNone/>
                      </a:pPr>
                      <a:r>
                        <a:rPr lang="pt-BR" sz="1000"/>
                        <a:t>PO2, AI4,AI7</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BR" sz="1000"/>
                        <a:t>P</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BR" sz="1000"/>
                        <a:t>P</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BR" sz="1000"/>
                        <a:t>S</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BR" sz="1000"/>
                        <a:t>S</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r>
              <a:tr h="219075">
                <a:tc rowSpan="3">
                  <a:txBody>
                    <a:bodyPr/>
                    <a:lstStyle/>
                    <a:p>
                      <a:pPr indent="0" lvl="0" marL="0" rtl="0" algn="ctr">
                        <a:lnSpc>
                          <a:spcPct val="115000"/>
                        </a:lnSpc>
                        <a:spcBef>
                          <a:spcPts val="0"/>
                        </a:spcBef>
                        <a:spcAft>
                          <a:spcPts val="0"/>
                        </a:spcAft>
                        <a:buNone/>
                      </a:pPr>
                      <a:r>
                        <a:rPr lang="pt-BR" sz="1000"/>
                        <a:t>Criação de um Banco de dados unificado</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rowSpan="3">
                  <a:txBody>
                    <a:bodyPr/>
                    <a:lstStyle/>
                    <a:p>
                      <a:pPr indent="0" lvl="0" marL="0" rtl="0" algn="ctr">
                        <a:lnSpc>
                          <a:spcPct val="115000"/>
                        </a:lnSpc>
                        <a:spcBef>
                          <a:spcPts val="0"/>
                        </a:spcBef>
                        <a:spcAft>
                          <a:spcPts val="0"/>
                        </a:spcAft>
                        <a:buNone/>
                      </a:pPr>
                      <a:r>
                        <a:rPr lang="pt-BR" sz="1000"/>
                        <a:t>Inovação</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rowSpan="3">
                  <a:txBody>
                    <a:bodyPr/>
                    <a:lstStyle/>
                    <a:p>
                      <a:pPr indent="0" lvl="0" marL="0" rtl="0" algn="ctr">
                        <a:lnSpc>
                          <a:spcPct val="115000"/>
                        </a:lnSpc>
                        <a:spcBef>
                          <a:spcPts val="0"/>
                        </a:spcBef>
                        <a:spcAft>
                          <a:spcPts val="0"/>
                        </a:spcAft>
                        <a:buNone/>
                      </a:pPr>
                      <a:r>
                        <a:rPr lang="pt-BR" sz="1000"/>
                        <a:t>10</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lang="pt-BR" sz="1000"/>
                        <a:t>6</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rowSpan="3">
                  <a:txBody>
                    <a:bodyPr/>
                    <a:lstStyle/>
                    <a:p>
                      <a:pPr indent="0" lvl="0" marL="0" rtl="0" algn="ctr">
                        <a:lnSpc>
                          <a:spcPct val="115000"/>
                        </a:lnSpc>
                        <a:spcBef>
                          <a:spcPts val="0"/>
                        </a:spcBef>
                        <a:spcAft>
                          <a:spcPts val="0"/>
                        </a:spcAft>
                        <a:buNone/>
                      </a:pPr>
                      <a:r>
                        <a:rPr lang="pt-BR" sz="1000"/>
                        <a:t>X</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rowSpan="3">
                  <a:txBody>
                    <a:bodyPr/>
                    <a:lstStyle/>
                    <a:p>
                      <a:pPr indent="0" lvl="0" marL="0" rtl="0" algn="ctr">
                        <a:lnSpc>
                          <a:spcPct val="115000"/>
                        </a:lnSpc>
                        <a:spcBef>
                          <a:spcPts val="0"/>
                        </a:spcBef>
                        <a:spcAft>
                          <a:spcPts val="0"/>
                        </a:spcAft>
                        <a:buNone/>
                      </a:pPr>
                      <a:r>
                        <a:rPr lang="pt-BR" sz="1000"/>
                        <a:t>X</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rowSpan="3">
                  <a:txBody>
                    <a:bodyPr/>
                    <a:lstStyle/>
                    <a:p>
                      <a:pPr indent="0" lvl="0" marL="0" rtl="0" algn="l">
                        <a:spcBef>
                          <a:spcPts val="0"/>
                        </a:spcBef>
                        <a:spcAft>
                          <a:spcPts val="0"/>
                        </a:spcAft>
                        <a:buNone/>
                      </a:pPr>
                      <a:r>
                        <a:t/>
                      </a:r>
                      <a:endParaRPr/>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rowSpan="3">
                  <a:txBody>
                    <a:bodyPr/>
                    <a:lstStyle/>
                    <a:p>
                      <a:pPr indent="0" lvl="0" marL="0" rtl="0" algn="l">
                        <a:spcBef>
                          <a:spcPts val="0"/>
                        </a:spcBef>
                        <a:spcAft>
                          <a:spcPts val="0"/>
                        </a:spcAft>
                        <a:buNone/>
                      </a:pPr>
                      <a:r>
                        <a:t/>
                      </a:r>
                      <a:endParaRPr/>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rowSpan="3">
                  <a:txBody>
                    <a:bodyPr/>
                    <a:lstStyle/>
                    <a:p>
                      <a:pPr indent="0" lvl="0" marL="0" rtl="0" algn="l">
                        <a:spcBef>
                          <a:spcPts val="0"/>
                        </a:spcBef>
                        <a:spcAft>
                          <a:spcPts val="0"/>
                        </a:spcAft>
                        <a:buNone/>
                      </a:pPr>
                      <a:r>
                        <a:t/>
                      </a:r>
                      <a:endParaRPr/>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rowSpan="3">
                  <a:txBody>
                    <a:bodyPr/>
                    <a:lstStyle/>
                    <a:p>
                      <a:pPr indent="0" lvl="0" marL="0" rtl="0" algn="l">
                        <a:spcBef>
                          <a:spcPts val="0"/>
                        </a:spcBef>
                        <a:spcAft>
                          <a:spcPts val="0"/>
                        </a:spcAft>
                        <a:buNone/>
                      </a:pPr>
                      <a:r>
                        <a:t/>
                      </a:r>
                      <a:endParaRPr/>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lang="pt-BR" sz="1000"/>
                        <a:t>AI1,AI2,AI6</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lang="pt-BR" sz="1000"/>
                        <a:t>P</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lang="pt-BR" sz="1000"/>
                        <a:t>P</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a:txBody>
                    <a:bodyPr/>
                    <a:lstStyle/>
                    <a:p>
                      <a:pPr indent="0" lvl="0" marL="0" rtl="0" algn="l">
                        <a:spcBef>
                          <a:spcPts val="0"/>
                        </a:spcBef>
                        <a:spcAft>
                          <a:spcPts val="0"/>
                        </a:spcAft>
                        <a:buNone/>
                      </a:pPr>
                      <a:r>
                        <a:t/>
                      </a:r>
                      <a:endParaRPr/>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a:txBody>
                    <a:bodyPr/>
                    <a:lstStyle/>
                    <a:p>
                      <a:pPr indent="0" lvl="0" marL="0" rtl="0" algn="l">
                        <a:spcBef>
                          <a:spcPts val="0"/>
                        </a:spcBef>
                        <a:spcAft>
                          <a:spcPts val="0"/>
                        </a:spcAft>
                        <a:buNone/>
                      </a:pPr>
                      <a:r>
                        <a:t/>
                      </a:r>
                      <a:endParaRPr/>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a:txBody>
                    <a:bodyPr/>
                    <a:lstStyle/>
                    <a:p>
                      <a:pPr indent="0" lvl="0" marL="0" rtl="0" algn="l">
                        <a:spcBef>
                          <a:spcPts val="0"/>
                        </a:spcBef>
                        <a:spcAft>
                          <a:spcPts val="0"/>
                        </a:spcAft>
                        <a:buNone/>
                      </a:pPr>
                      <a:r>
                        <a:t/>
                      </a:r>
                      <a:endParaRPr/>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lang="pt-BR" sz="1000"/>
                        <a:t>S</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a:txBody>
                    <a:bodyPr/>
                    <a:lstStyle/>
                    <a:p>
                      <a:pPr indent="0" lvl="0" marL="0" rtl="0" algn="l">
                        <a:spcBef>
                          <a:spcPts val="0"/>
                        </a:spcBef>
                        <a:spcAft>
                          <a:spcPts val="0"/>
                        </a:spcAft>
                        <a:buNone/>
                      </a:pPr>
                      <a:r>
                        <a:t/>
                      </a:r>
                      <a:endParaRPr/>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r>
              <a:tr h="219075">
                <a:tc vMerge="1"/>
                <a:tc vMerge="1"/>
                <a:tc vMerge="1"/>
                <a:tc>
                  <a:txBody>
                    <a:bodyPr/>
                    <a:lstStyle/>
                    <a:p>
                      <a:pPr indent="0" lvl="0" marL="0" rtl="0" algn="ctr">
                        <a:lnSpc>
                          <a:spcPct val="115000"/>
                        </a:lnSpc>
                        <a:spcBef>
                          <a:spcPts val="0"/>
                        </a:spcBef>
                        <a:spcAft>
                          <a:spcPts val="0"/>
                        </a:spcAft>
                        <a:buNone/>
                      </a:pPr>
                      <a:r>
                        <a:rPr lang="pt-BR" sz="1000"/>
                        <a:t>7</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vMerge="1"/>
                <a:tc vMerge="1"/>
                <a:tc vMerge="1"/>
                <a:tc vMerge="1"/>
                <a:tc vMerge="1"/>
                <a:tc vMerge="1"/>
                <a:tc>
                  <a:txBody>
                    <a:bodyPr/>
                    <a:lstStyle/>
                    <a:p>
                      <a:pPr indent="0" lvl="0" marL="0" rtl="0" algn="ctr">
                        <a:lnSpc>
                          <a:spcPct val="115000"/>
                        </a:lnSpc>
                        <a:spcBef>
                          <a:spcPts val="0"/>
                        </a:spcBef>
                        <a:spcAft>
                          <a:spcPts val="0"/>
                        </a:spcAft>
                        <a:buNone/>
                      </a:pPr>
                      <a:r>
                        <a:rPr lang="pt-BR" sz="1000"/>
                        <a:t>PO3,AI2,AI5</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lang="pt-BR" sz="1000"/>
                        <a:t>P</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lang="pt-BR" sz="1000"/>
                        <a:t>P</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a:txBody>
                    <a:bodyPr/>
                    <a:lstStyle/>
                    <a:p>
                      <a:pPr indent="0" lvl="0" marL="0" rtl="0" algn="l">
                        <a:spcBef>
                          <a:spcPts val="0"/>
                        </a:spcBef>
                        <a:spcAft>
                          <a:spcPts val="0"/>
                        </a:spcAft>
                        <a:buNone/>
                      </a:pPr>
                      <a:r>
                        <a:t/>
                      </a:r>
                      <a:endParaRPr/>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a:txBody>
                    <a:bodyPr/>
                    <a:lstStyle/>
                    <a:p>
                      <a:pPr indent="0" lvl="0" marL="0" rtl="0" algn="l">
                        <a:spcBef>
                          <a:spcPts val="0"/>
                        </a:spcBef>
                        <a:spcAft>
                          <a:spcPts val="0"/>
                        </a:spcAft>
                        <a:buNone/>
                      </a:pPr>
                      <a:r>
                        <a:t/>
                      </a:r>
                      <a:endParaRPr/>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a:txBody>
                    <a:bodyPr/>
                    <a:lstStyle/>
                    <a:p>
                      <a:pPr indent="0" lvl="0" marL="0" rtl="0" algn="l">
                        <a:spcBef>
                          <a:spcPts val="0"/>
                        </a:spcBef>
                        <a:spcAft>
                          <a:spcPts val="0"/>
                        </a:spcAft>
                        <a:buNone/>
                      </a:pPr>
                      <a:r>
                        <a:t/>
                      </a:r>
                      <a:endParaRPr/>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lang="pt-BR" sz="1000"/>
                        <a:t>S</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a:txBody>
                    <a:bodyPr/>
                    <a:lstStyle/>
                    <a:p>
                      <a:pPr indent="0" lvl="0" marL="0" rtl="0" algn="l">
                        <a:spcBef>
                          <a:spcPts val="0"/>
                        </a:spcBef>
                        <a:spcAft>
                          <a:spcPts val="0"/>
                        </a:spcAft>
                        <a:buNone/>
                      </a:pPr>
                      <a:r>
                        <a:t/>
                      </a:r>
                      <a:endParaRPr/>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r>
              <a:tr h="219075">
                <a:tc vMerge="1"/>
                <a:tc vMerge="1"/>
                <a:tc vMerge="1"/>
                <a:tc>
                  <a:txBody>
                    <a:bodyPr/>
                    <a:lstStyle/>
                    <a:p>
                      <a:pPr indent="0" lvl="0" marL="0" rtl="0" algn="ctr">
                        <a:lnSpc>
                          <a:spcPct val="115000"/>
                        </a:lnSpc>
                        <a:spcBef>
                          <a:spcPts val="0"/>
                        </a:spcBef>
                        <a:spcAft>
                          <a:spcPts val="0"/>
                        </a:spcAft>
                        <a:buNone/>
                      </a:pPr>
                      <a:r>
                        <a:rPr lang="pt-BR" sz="1000"/>
                        <a:t>11</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vMerge="1"/>
                <a:tc vMerge="1"/>
                <a:tc vMerge="1"/>
                <a:tc vMerge="1"/>
                <a:tc vMerge="1"/>
                <a:tc vMerge="1"/>
                <a:tc>
                  <a:txBody>
                    <a:bodyPr/>
                    <a:lstStyle/>
                    <a:p>
                      <a:pPr indent="0" lvl="0" marL="0" rtl="0" algn="ctr">
                        <a:lnSpc>
                          <a:spcPct val="115000"/>
                        </a:lnSpc>
                        <a:spcBef>
                          <a:spcPts val="0"/>
                        </a:spcBef>
                        <a:spcAft>
                          <a:spcPts val="0"/>
                        </a:spcAft>
                        <a:buNone/>
                      </a:pPr>
                      <a:r>
                        <a:rPr lang="pt-BR" sz="1000"/>
                        <a:t>PO2, AI4,AI7</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lang="pt-BR" sz="1000"/>
                        <a:t>P</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lang="pt-BR" sz="1000"/>
                        <a:t>P</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a:txBody>
                    <a:bodyPr/>
                    <a:lstStyle/>
                    <a:p>
                      <a:pPr indent="0" lvl="0" marL="0" rtl="0" algn="l">
                        <a:spcBef>
                          <a:spcPts val="0"/>
                        </a:spcBef>
                        <a:spcAft>
                          <a:spcPts val="0"/>
                        </a:spcAft>
                        <a:buNone/>
                      </a:pPr>
                      <a:r>
                        <a:t/>
                      </a:r>
                      <a:endParaRPr/>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lang="pt-BR" sz="1000"/>
                        <a:t>S</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lang="pt-BR" sz="1000"/>
                        <a:t>S</a:t>
                      </a:r>
                      <a:endParaRPr sz="1000"/>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a:txBody>
                    <a:bodyPr/>
                    <a:lstStyle/>
                    <a:p>
                      <a:pPr indent="0" lvl="0" marL="0" rtl="0" algn="l">
                        <a:spcBef>
                          <a:spcPts val="0"/>
                        </a:spcBef>
                        <a:spcAft>
                          <a:spcPts val="0"/>
                        </a:spcAft>
                        <a:buNone/>
                      </a:pPr>
                      <a:r>
                        <a:t/>
                      </a:r>
                      <a:endParaRPr/>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a:txBody>
                    <a:bodyPr/>
                    <a:lstStyle/>
                    <a:p>
                      <a:pPr indent="0" lvl="0" marL="0" rtl="0" algn="l">
                        <a:spcBef>
                          <a:spcPts val="0"/>
                        </a:spcBef>
                        <a:spcAft>
                          <a:spcPts val="0"/>
                        </a:spcAft>
                        <a:buNone/>
                      </a:pPr>
                      <a:r>
                        <a:t/>
                      </a:r>
                      <a:endParaRPr/>
                    </a:p>
                  </a:txBody>
                  <a:tcPr marT="19050" marB="19050"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r>
            </a:tbl>
          </a:graphicData>
        </a:graphic>
      </p:graphicFrame>
      <p:graphicFrame>
        <p:nvGraphicFramePr>
          <p:cNvPr id="236" name="Google Shape;236;p40"/>
          <p:cNvGraphicFramePr/>
          <p:nvPr/>
        </p:nvGraphicFramePr>
        <p:xfrm>
          <a:off x="18000" y="277325"/>
          <a:ext cx="3000000" cy="3000000"/>
        </p:xfrm>
        <a:graphic>
          <a:graphicData uri="http://schemas.openxmlformats.org/drawingml/2006/table">
            <a:tbl>
              <a:tblPr>
                <a:noFill/>
                <a:tableStyleId>{40D6D48F-A8F9-4803-BBA1-3CD7BD6E6FF5}</a:tableStyleId>
              </a:tblPr>
              <a:tblGrid>
                <a:gridCol w="1148750"/>
                <a:gridCol w="904375"/>
                <a:gridCol w="382850"/>
                <a:gridCol w="257150"/>
                <a:gridCol w="382850"/>
                <a:gridCol w="382850"/>
                <a:gridCol w="531550"/>
                <a:gridCol w="382850"/>
                <a:gridCol w="400875"/>
                <a:gridCol w="436950"/>
                <a:gridCol w="820350"/>
                <a:gridCol w="457200"/>
                <a:gridCol w="421175"/>
                <a:gridCol w="542925"/>
                <a:gridCol w="493225"/>
                <a:gridCol w="439200"/>
                <a:gridCol w="457200"/>
                <a:gridCol w="265650"/>
              </a:tblGrid>
              <a:tr h="381000">
                <a:tc>
                  <a:txBody>
                    <a:bodyPr/>
                    <a:lstStyle/>
                    <a:p>
                      <a:pPr indent="0" lvl="0" marL="0" rtl="0" algn="ctr">
                        <a:lnSpc>
                          <a:spcPct val="115000"/>
                        </a:lnSpc>
                        <a:spcBef>
                          <a:spcPts val="0"/>
                        </a:spcBef>
                        <a:spcAft>
                          <a:spcPts val="0"/>
                        </a:spcAft>
                        <a:buNone/>
                      </a:pPr>
                      <a:r>
                        <a:rPr b="1" lang="pt-BR" sz="800">
                          <a:solidFill>
                            <a:srgbClr val="FFFFFF"/>
                          </a:solidFill>
                        </a:rPr>
                        <a:t>Projetos</a:t>
                      </a:r>
                      <a:endParaRPr b="1" sz="800">
                        <a:solidFill>
                          <a:srgbClr val="FFFFFF"/>
                        </a:solidFill>
                      </a:endParaRPr>
                    </a:p>
                  </a:txBody>
                  <a:tcPr marT="19050" marB="19050" marR="28575" marL="28575" anchor="ctr">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000000"/>
                      </a:solidFill>
                      <a:prstDash val="solid"/>
                      <a:round/>
                      <a:headEnd len="sm" w="sm" type="none"/>
                      <a:tailEnd len="sm" w="sm" type="none"/>
                    </a:lnB>
                    <a:solidFill>
                      <a:srgbClr val="000000"/>
                    </a:solidFill>
                  </a:tcPr>
                </a:tc>
                <a:tc>
                  <a:txBody>
                    <a:bodyPr/>
                    <a:lstStyle/>
                    <a:p>
                      <a:pPr indent="0" lvl="0" marL="0" rtl="0" algn="ctr">
                        <a:lnSpc>
                          <a:spcPct val="115000"/>
                        </a:lnSpc>
                        <a:spcBef>
                          <a:spcPts val="0"/>
                        </a:spcBef>
                        <a:spcAft>
                          <a:spcPts val="0"/>
                        </a:spcAft>
                        <a:buNone/>
                      </a:pPr>
                      <a:r>
                        <a:rPr b="1" lang="pt-BR" sz="800">
                          <a:solidFill>
                            <a:srgbClr val="FFFFFF"/>
                          </a:solidFill>
                        </a:rPr>
                        <a:t>Prioridade</a:t>
                      </a:r>
                      <a:endParaRPr b="1" sz="800">
                        <a:solidFill>
                          <a:srgbClr val="FFFFFF"/>
                        </a:solidFill>
                      </a:endParaRPr>
                    </a:p>
                  </a:txBody>
                  <a:tcPr marT="19050" marB="19050" marR="28575" marL="28575" anchor="ctr">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000000"/>
                      </a:solidFill>
                      <a:prstDash val="solid"/>
                      <a:round/>
                      <a:headEnd len="sm" w="sm" type="none"/>
                      <a:tailEnd len="sm" w="sm" type="none"/>
                    </a:lnB>
                    <a:solidFill>
                      <a:srgbClr val="000000"/>
                    </a:solidFill>
                  </a:tcPr>
                </a:tc>
                <a:tc>
                  <a:txBody>
                    <a:bodyPr/>
                    <a:lstStyle/>
                    <a:p>
                      <a:pPr indent="0" lvl="0" marL="0" rtl="0" algn="ctr">
                        <a:lnSpc>
                          <a:spcPct val="115000"/>
                        </a:lnSpc>
                        <a:spcBef>
                          <a:spcPts val="0"/>
                        </a:spcBef>
                        <a:spcAft>
                          <a:spcPts val="0"/>
                        </a:spcAft>
                        <a:buNone/>
                      </a:pPr>
                      <a:r>
                        <a:rPr b="1" lang="pt-BR" sz="800">
                          <a:solidFill>
                            <a:srgbClr val="FFFFFF"/>
                          </a:solidFill>
                        </a:rPr>
                        <a:t>Objetivos de Negócios</a:t>
                      </a:r>
                      <a:endParaRPr b="1" sz="800">
                        <a:solidFill>
                          <a:srgbClr val="FFFFFF"/>
                        </a:solidFill>
                      </a:endParaRPr>
                    </a:p>
                  </a:txBody>
                  <a:tcPr marT="19050" marB="19050" marR="28575" marL="28575" anchor="ctr">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000000"/>
                      </a:solidFill>
                      <a:prstDash val="solid"/>
                      <a:round/>
                      <a:headEnd len="sm" w="sm" type="none"/>
                      <a:tailEnd len="sm" w="sm" type="none"/>
                    </a:lnB>
                    <a:solidFill>
                      <a:srgbClr val="000000"/>
                    </a:solidFill>
                  </a:tcPr>
                </a:tc>
                <a:tc>
                  <a:txBody>
                    <a:bodyPr/>
                    <a:lstStyle/>
                    <a:p>
                      <a:pPr indent="0" lvl="0" marL="0" rtl="0" algn="ctr">
                        <a:lnSpc>
                          <a:spcPct val="115000"/>
                        </a:lnSpc>
                        <a:spcBef>
                          <a:spcPts val="0"/>
                        </a:spcBef>
                        <a:spcAft>
                          <a:spcPts val="0"/>
                        </a:spcAft>
                        <a:buNone/>
                      </a:pPr>
                      <a:r>
                        <a:rPr b="1" lang="pt-BR" sz="800">
                          <a:solidFill>
                            <a:srgbClr val="FFFFFF"/>
                          </a:solidFill>
                        </a:rPr>
                        <a:t>Objetivos de TI</a:t>
                      </a:r>
                      <a:endParaRPr b="1" sz="800">
                        <a:solidFill>
                          <a:srgbClr val="FFFFFF"/>
                        </a:solidFill>
                      </a:endParaRPr>
                    </a:p>
                  </a:txBody>
                  <a:tcPr marT="19050" marB="19050" marR="28575" marL="28575" anchor="ctr">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000000"/>
                      </a:solidFill>
                      <a:prstDash val="solid"/>
                      <a:round/>
                      <a:headEnd len="sm" w="sm" type="none"/>
                      <a:tailEnd len="sm" w="sm" type="none"/>
                    </a:lnB>
                    <a:solidFill>
                      <a:srgbClr val="000000"/>
                    </a:solidFill>
                  </a:tcPr>
                </a:tc>
                <a:tc>
                  <a:txBody>
                    <a:bodyPr/>
                    <a:lstStyle/>
                    <a:p>
                      <a:pPr indent="0" lvl="0" marL="0" rtl="0" algn="ctr">
                        <a:lnSpc>
                          <a:spcPct val="115000"/>
                        </a:lnSpc>
                        <a:spcBef>
                          <a:spcPts val="0"/>
                        </a:spcBef>
                        <a:spcAft>
                          <a:spcPts val="0"/>
                        </a:spcAft>
                        <a:buNone/>
                      </a:pPr>
                      <a:r>
                        <a:rPr b="1" lang="pt-BR" sz="800">
                          <a:solidFill>
                            <a:srgbClr val="FFFFFF"/>
                          </a:solidFill>
                        </a:rPr>
                        <a:t>Eficácia</a:t>
                      </a:r>
                      <a:endParaRPr b="1" sz="800">
                        <a:solidFill>
                          <a:srgbClr val="FFFFFF"/>
                        </a:solidFill>
                      </a:endParaRPr>
                    </a:p>
                  </a:txBody>
                  <a:tcPr marT="19050" marB="19050" marR="28575" marL="28575" anchor="ctr">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000000"/>
                      </a:solidFill>
                      <a:prstDash val="solid"/>
                      <a:round/>
                      <a:headEnd len="sm" w="sm" type="none"/>
                      <a:tailEnd len="sm" w="sm" type="none"/>
                    </a:lnB>
                    <a:solidFill>
                      <a:srgbClr val="000000"/>
                    </a:solidFill>
                  </a:tcPr>
                </a:tc>
                <a:tc>
                  <a:txBody>
                    <a:bodyPr/>
                    <a:lstStyle/>
                    <a:p>
                      <a:pPr indent="0" lvl="0" marL="0" rtl="0" algn="ctr">
                        <a:lnSpc>
                          <a:spcPct val="115000"/>
                        </a:lnSpc>
                        <a:spcBef>
                          <a:spcPts val="0"/>
                        </a:spcBef>
                        <a:spcAft>
                          <a:spcPts val="0"/>
                        </a:spcAft>
                        <a:buNone/>
                      </a:pPr>
                      <a:r>
                        <a:rPr b="1" lang="pt-BR" sz="800">
                          <a:solidFill>
                            <a:srgbClr val="FFFFFF"/>
                          </a:solidFill>
                        </a:rPr>
                        <a:t>Eficiência</a:t>
                      </a:r>
                      <a:endParaRPr b="1" sz="800">
                        <a:solidFill>
                          <a:srgbClr val="FFFFFF"/>
                        </a:solidFill>
                      </a:endParaRPr>
                    </a:p>
                  </a:txBody>
                  <a:tcPr marT="19050" marB="19050" marR="28575" marL="28575" anchor="ctr">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000000"/>
                      </a:solidFill>
                      <a:prstDash val="solid"/>
                      <a:round/>
                      <a:headEnd len="sm" w="sm" type="none"/>
                      <a:tailEnd len="sm" w="sm" type="none"/>
                    </a:lnB>
                    <a:solidFill>
                      <a:srgbClr val="000000"/>
                    </a:solidFill>
                  </a:tcPr>
                </a:tc>
                <a:tc>
                  <a:txBody>
                    <a:bodyPr/>
                    <a:lstStyle/>
                    <a:p>
                      <a:pPr indent="0" lvl="0" marL="0" rtl="0" algn="ctr">
                        <a:lnSpc>
                          <a:spcPct val="115000"/>
                        </a:lnSpc>
                        <a:spcBef>
                          <a:spcPts val="0"/>
                        </a:spcBef>
                        <a:spcAft>
                          <a:spcPts val="0"/>
                        </a:spcAft>
                        <a:buNone/>
                      </a:pPr>
                      <a:r>
                        <a:rPr b="1" lang="pt-BR" sz="800">
                          <a:solidFill>
                            <a:srgbClr val="FFFFFF"/>
                          </a:solidFill>
                        </a:rPr>
                        <a:t>Confidencialidade</a:t>
                      </a:r>
                      <a:endParaRPr b="1" sz="800">
                        <a:solidFill>
                          <a:srgbClr val="FFFFFF"/>
                        </a:solidFill>
                      </a:endParaRPr>
                    </a:p>
                  </a:txBody>
                  <a:tcPr marT="19050" marB="19050" marR="28575" marL="28575" anchor="ctr">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000000"/>
                      </a:solidFill>
                      <a:prstDash val="solid"/>
                      <a:round/>
                      <a:headEnd len="sm" w="sm" type="none"/>
                      <a:tailEnd len="sm" w="sm" type="none"/>
                    </a:lnB>
                    <a:solidFill>
                      <a:srgbClr val="000000"/>
                    </a:solidFill>
                  </a:tcPr>
                </a:tc>
                <a:tc>
                  <a:txBody>
                    <a:bodyPr/>
                    <a:lstStyle/>
                    <a:p>
                      <a:pPr indent="0" lvl="0" marL="0" rtl="0" algn="ctr">
                        <a:lnSpc>
                          <a:spcPct val="115000"/>
                        </a:lnSpc>
                        <a:spcBef>
                          <a:spcPts val="0"/>
                        </a:spcBef>
                        <a:spcAft>
                          <a:spcPts val="0"/>
                        </a:spcAft>
                        <a:buNone/>
                      </a:pPr>
                      <a:r>
                        <a:rPr b="1" lang="pt-BR" sz="800">
                          <a:solidFill>
                            <a:srgbClr val="FFFFFF"/>
                          </a:solidFill>
                        </a:rPr>
                        <a:t>Integridade</a:t>
                      </a:r>
                      <a:endParaRPr b="1" sz="800">
                        <a:solidFill>
                          <a:srgbClr val="FFFFFF"/>
                        </a:solidFill>
                      </a:endParaRPr>
                    </a:p>
                  </a:txBody>
                  <a:tcPr marT="19050" marB="19050" marR="28575" marL="28575" anchor="ctr">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000000"/>
                      </a:solidFill>
                      <a:prstDash val="solid"/>
                      <a:round/>
                      <a:headEnd len="sm" w="sm" type="none"/>
                      <a:tailEnd len="sm" w="sm" type="none"/>
                    </a:lnB>
                    <a:solidFill>
                      <a:srgbClr val="000000"/>
                    </a:solidFill>
                  </a:tcPr>
                </a:tc>
                <a:tc>
                  <a:txBody>
                    <a:bodyPr/>
                    <a:lstStyle/>
                    <a:p>
                      <a:pPr indent="0" lvl="0" marL="0" rtl="0" algn="ctr">
                        <a:lnSpc>
                          <a:spcPct val="115000"/>
                        </a:lnSpc>
                        <a:spcBef>
                          <a:spcPts val="0"/>
                        </a:spcBef>
                        <a:spcAft>
                          <a:spcPts val="0"/>
                        </a:spcAft>
                        <a:buNone/>
                      </a:pPr>
                      <a:r>
                        <a:rPr b="1" lang="pt-BR" sz="800">
                          <a:solidFill>
                            <a:srgbClr val="FFFFFF"/>
                          </a:solidFill>
                        </a:rPr>
                        <a:t>Disponibilidade</a:t>
                      </a:r>
                      <a:endParaRPr b="1" sz="800">
                        <a:solidFill>
                          <a:srgbClr val="FFFFFF"/>
                        </a:solidFill>
                      </a:endParaRPr>
                    </a:p>
                  </a:txBody>
                  <a:tcPr marT="19050" marB="19050" marR="28575" marL="28575" anchor="ctr">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000000"/>
                      </a:solidFill>
                      <a:prstDash val="solid"/>
                      <a:round/>
                      <a:headEnd len="sm" w="sm" type="none"/>
                      <a:tailEnd len="sm" w="sm" type="none"/>
                    </a:lnB>
                    <a:solidFill>
                      <a:srgbClr val="000000"/>
                    </a:solidFill>
                  </a:tcPr>
                </a:tc>
                <a:tc>
                  <a:txBody>
                    <a:bodyPr/>
                    <a:lstStyle/>
                    <a:p>
                      <a:pPr indent="0" lvl="0" marL="0" rtl="0" algn="ctr">
                        <a:lnSpc>
                          <a:spcPct val="115000"/>
                        </a:lnSpc>
                        <a:spcBef>
                          <a:spcPts val="0"/>
                        </a:spcBef>
                        <a:spcAft>
                          <a:spcPts val="0"/>
                        </a:spcAft>
                        <a:buNone/>
                      </a:pPr>
                      <a:r>
                        <a:rPr b="1" lang="pt-BR" sz="800">
                          <a:solidFill>
                            <a:srgbClr val="FFFFFF"/>
                          </a:solidFill>
                        </a:rPr>
                        <a:t>Confiabilidade</a:t>
                      </a:r>
                      <a:endParaRPr b="1" sz="800">
                        <a:solidFill>
                          <a:srgbClr val="FFFFFF"/>
                        </a:solidFill>
                      </a:endParaRPr>
                    </a:p>
                  </a:txBody>
                  <a:tcPr marT="19050" marB="19050" marR="28575" marL="28575" anchor="ctr">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000000"/>
                      </a:solidFill>
                      <a:prstDash val="solid"/>
                      <a:round/>
                      <a:headEnd len="sm" w="sm" type="none"/>
                      <a:tailEnd len="sm" w="sm" type="none"/>
                    </a:lnB>
                    <a:solidFill>
                      <a:srgbClr val="000000"/>
                    </a:solidFill>
                  </a:tcPr>
                </a:tc>
                <a:tc>
                  <a:txBody>
                    <a:bodyPr/>
                    <a:lstStyle/>
                    <a:p>
                      <a:pPr indent="0" lvl="0" marL="0" rtl="0" algn="ctr">
                        <a:lnSpc>
                          <a:spcPct val="115000"/>
                        </a:lnSpc>
                        <a:spcBef>
                          <a:spcPts val="0"/>
                        </a:spcBef>
                        <a:spcAft>
                          <a:spcPts val="0"/>
                        </a:spcAft>
                        <a:buNone/>
                      </a:pPr>
                      <a:r>
                        <a:rPr b="1" lang="pt-BR" sz="800">
                          <a:solidFill>
                            <a:srgbClr val="FFFFFF"/>
                          </a:solidFill>
                        </a:rPr>
                        <a:t>Processos</a:t>
                      </a:r>
                      <a:endParaRPr b="1" sz="800">
                        <a:solidFill>
                          <a:srgbClr val="FFFFFF"/>
                        </a:solidFill>
                      </a:endParaRPr>
                    </a:p>
                  </a:txBody>
                  <a:tcPr marT="19050" marB="19050" marR="28575" marL="28575" anchor="ctr">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000000"/>
                      </a:solidFill>
                      <a:prstDash val="solid"/>
                      <a:round/>
                      <a:headEnd len="sm" w="sm" type="none"/>
                      <a:tailEnd len="sm" w="sm" type="none"/>
                    </a:lnB>
                    <a:solidFill>
                      <a:srgbClr val="000000"/>
                    </a:solidFill>
                  </a:tcPr>
                </a:tc>
                <a:tc>
                  <a:txBody>
                    <a:bodyPr/>
                    <a:lstStyle/>
                    <a:p>
                      <a:pPr indent="0" lvl="0" marL="0" rtl="0" algn="ctr">
                        <a:lnSpc>
                          <a:spcPct val="115000"/>
                        </a:lnSpc>
                        <a:spcBef>
                          <a:spcPts val="0"/>
                        </a:spcBef>
                        <a:spcAft>
                          <a:spcPts val="0"/>
                        </a:spcAft>
                        <a:buNone/>
                      </a:pPr>
                      <a:r>
                        <a:rPr b="1" lang="pt-BR" sz="800">
                          <a:solidFill>
                            <a:srgbClr val="FFFFFF"/>
                          </a:solidFill>
                        </a:rPr>
                        <a:t>Eficácia</a:t>
                      </a:r>
                      <a:endParaRPr b="1" sz="800">
                        <a:solidFill>
                          <a:srgbClr val="FFFFFF"/>
                        </a:solidFill>
                      </a:endParaRPr>
                    </a:p>
                  </a:txBody>
                  <a:tcPr marT="19050" marB="19050" marR="28575" marL="28575" anchor="ctr">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000000"/>
                      </a:solidFill>
                      <a:prstDash val="solid"/>
                      <a:round/>
                      <a:headEnd len="sm" w="sm" type="none"/>
                      <a:tailEnd len="sm" w="sm" type="none"/>
                    </a:lnB>
                    <a:solidFill>
                      <a:srgbClr val="000000"/>
                    </a:solidFill>
                  </a:tcPr>
                </a:tc>
                <a:tc>
                  <a:txBody>
                    <a:bodyPr/>
                    <a:lstStyle/>
                    <a:p>
                      <a:pPr indent="0" lvl="0" marL="0" rtl="0" algn="ctr">
                        <a:lnSpc>
                          <a:spcPct val="115000"/>
                        </a:lnSpc>
                        <a:spcBef>
                          <a:spcPts val="0"/>
                        </a:spcBef>
                        <a:spcAft>
                          <a:spcPts val="0"/>
                        </a:spcAft>
                        <a:buNone/>
                      </a:pPr>
                      <a:r>
                        <a:rPr b="1" lang="pt-BR" sz="800">
                          <a:solidFill>
                            <a:srgbClr val="FFFFFF"/>
                          </a:solidFill>
                        </a:rPr>
                        <a:t>Eficiência</a:t>
                      </a:r>
                      <a:endParaRPr b="1" sz="800">
                        <a:solidFill>
                          <a:srgbClr val="FFFFFF"/>
                        </a:solidFill>
                      </a:endParaRPr>
                    </a:p>
                  </a:txBody>
                  <a:tcPr marT="19050" marB="19050" marR="28575" marL="28575" anchor="ctr">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000000"/>
                      </a:solidFill>
                      <a:prstDash val="solid"/>
                      <a:round/>
                      <a:headEnd len="sm" w="sm" type="none"/>
                      <a:tailEnd len="sm" w="sm" type="none"/>
                    </a:lnB>
                    <a:solidFill>
                      <a:srgbClr val="000000"/>
                    </a:solidFill>
                  </a:tcPr>
                </a:tc>
                <a:tc>
                  <a:txBody>
                    <a:bodyPr/>
                    <a:lstStyle/>
                    <a:p>
                      <a:pPr indent="0" lvl="0" marL="0" rtl="0" algn="ctr">
                        <a:lnSpc>
                          <a:spcPct val="115000"/>
                        </a:lnSpc>
                        <a:spcBef>
                          <a:spcPts val="0"/>
                        </a:spcBef>
                        <a:spcAft>
                          <a:spcPts val="0"/>
                        </a:spcAft>
                        <a:buNone/>
                      </a:pPr>
                      <a:r>
                        <a:rPr b="1" lang="pt-BR" sz="800">
                          <a:solidFill>
                            <a:srgbClr val="FFFFFF"/>
                          </a:solidFill>
                        </a:rPr>
                        <a:t>Confidencialidade</a:t>
                      </a:r>
                      <a:endParaRPr b="1" sz="800">
                        <a:solidFill>
                          <a:srgbClr val="FFFFFF"/>
                        </a:solidFill>
                      </a:endParaRPr>
                    </a:p>
                  </a:txBody>
                  <a:tcPr marT="19050" marB="19050" marR="28575" marL="28575" anchor="ctr">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000000"/>
                      </a:solidFill>
                      <a:prstDash val="solid"/>
                      <a:round/>
                      <a:headEnd len="sm" w="sm" type="none"/>
                      <a:tailEnd len="sm" w="sm" type="none"/>
                    </a:lnB>
                    <a:solidFill>
                      <a:srgbClr val="000000"/>
                    </a:solidFill>
                  </a:tcPr>
                </a:tc>
                <a:tc>
                  <a:txBody>
                    <a:bodyPr/>
                    <a:lstStyle/>
                    <a:p>
                      <a:pPr indent="0" lvl="0" marL="0" rtl="0" algn="ctr">
                        <a:lnSpc>
                          <a:spcPct val="115000"/>
                        </a:lnSpc>
                        <a:spcBef>
                          <a:spcPts val="0"/>
                        </a:spcBef>
                        <a:spcAft>
                          <a:spcPts val="0"/>
                        </a:spcAft>
                        <a:buNone/>
                      </a:pPr>
                      <a:r>
                        <a:rPr b="1" lang="pt-BR" sz="800">
                          <a:solidFill>
                            <a:srgbClr val="FFFFFF"/>
                          </a:solidFill>
                        </a:rPr>
                        <a:t>Integridade</a:t>
                      </a:r>
                      <a:endParaRPr b="1" sz="800">
                        <a:solidFill>
                          <a:srgbClr val="FFFFFF"/>
                        </a:solidFill>
                      </a:endParaRPr>
                    </a:p>
                  </a:txBody>
                  <a:tcPr marT="19050" marB="19050" marR="28575" marL="28575" anchor="ctr">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000000"/>
                      </a:solidFill>
                      <a:prstDash val="solid"/>
                      <a:round/>
                      <a:headEnd len="sm" w="sm" type="none"/>
                      <a:tailEnd len="sm" w="sm" type="none"/>
                    </a:lnB>
                    <a:solidFill>
                      <a:srgbClr val="000000"/>
                    </a:solidFill>
                  </a:tcPr>
                </a:tc>
                <a:tc>
                  <a:txBody>
                    <a:bodyPr/>
                    <a:lstStyle/>
                    <a:p>
                      <a:pPr indent="0" lvl="0" marL="0" rtl="0" algn="ctr">
                        <a:lnSpc>
                          <a:spcPct val="115000"/>
                        </a:lnSpc>
                        <a:spcBef>
                          <a:spcPts val="0"/>
                        </a:spcBef>
                        <a:spcAft>
                          <a:spcPts val="0"/>
                        </a:spcAft>
                        <a:buNone/>
                      </a:pPr>
                      <a:r>
                        <a:rPr b="1" lang="pt-BR" sz="800">
                          <a:solidFill>
                            <a:srgbClr val="FFFFFF"/>
                          </a:solidFill>
                        </a:rPr>
                        <a:t>Disponibilidade</a:t>
                      </a:r>
                      <a:endParaRPr b="1" sz="800">
                        <a:solidFill>
                          <a:srgbClr val="FFFFFF"/>
                        </a:solidFill>
                      </a:endParaRPr>
                    </a:p>
                  </a:txBody>
                  <a:tcPr marT="19050" marB="19050" marR="28575" marL="28575" anchor="ctr">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000000"/>
                      </a:solidFill>
                      <a:prstDash val="solid"/>
                      <a:round/>
                      <a:headEnd len="sm" w="sm" type="none"/>
                      <a:tailEnd len="sm" w="sm" type="none"/>
                    </a:lnB>
                    <a:solidFill>
                      <a:srgbClr val="000000"/>
                    </a:solidFill>
                  </a:tcPr>
                </a:tc>
                <a:tc>
                  <a:txBody>
                    <a:bodyPr/>
                    <a:lstStyle/>
                    <a:p>
                      <a:pPr indent="0" lvl="0" marL="0" rtl="0" algn="ctr">
                        <a:lnSpc>
                          <a:spcPct val="115000"/>
                        </a:lnSpc>
                        <a:spcBef>
                          <a:spcPts val="0"/>
                        </a:spcBef>
                        <a:spcAft>
                          <a:spcPts val="0"/>
                        </a:spcAft>
                        <a:buNone/>
                      </a:pPr>
                      <a:r>
                        <a:rPr b="1" lang="pt-BR" sz="800">
                          <a:solidFill>
                            <a:srgbClr val="FFFFFF"/>
                          </a:solidFill>
                        </a:rPr>
                        <a:t>Conformidade</a:t>
                      </a:r>
                      <a:endParaRPr b="1" sz="800">
                        <a:solidFill>
                          <a:srgbClr val="FFFFFF"/>
                        </a:solidFill>
                      </a:endParaRPr>
                    </a:p>
                  </a:txBody>
                  <a:tcPr marT="19050" marB="19050" marR="28575" marL="28575" anchor="ctr">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000000"/>
                      </a:solidFill>
                      <a:prstDash val="solid"/>
                      <a:round/>
                      <a:headEnd len="sm" w="sm" type="none"/>
                      <a:tailEnd len="sm" w="sm" type="none"/>
                    </a:lnB>
                    <a:solidFill>
                      <a:srgbClr val="000000"/>
                    </a:solidFill>
                  </a:tcPr>
                </a:tc>
                <a:tc>
                  <a:txBody>
                    <a:bodyPr/>
                    <a:lstStyle/>
                    <a:p>
                      <a:pPr indent="0" lvl="0" marL="0" rtl="0" algn="ctr">
                        <a:lnSpc>
                          <a:spcPct val="115000"/>
                        </a:lnSpc>
                        <a:spcBef>
                          <a:spcPts val="0"/>
                        </a:spcBef>
                        <a:spcAft>
                          <a:spcPts val="0"/>
                        </a:spcAft>
                        <a:buNone/>
                      </a:pPr>
                      <a:r>
                        <a:rPr b="1" lang="pt-BR" sz="800">
                          <a:solidFill>
                            <a:srgbClr val="FFFFFF"/>
                          </a:solidFill>
                        </a:rPr>
                        <a:t>Confiabilidade</a:t>
                      </a:r>
                      <a:endParaRPr b="1" sz="800">
                        <a:solidFill>
                          <a:srgbClr val="FFFFFF"/>
                        </a:solidFill>
                      </a:endParaRPr>
                    </a:p>
                  </a:txBody>
                  <a:tcPr marT="19050" marB="19050" marR="28575" marL="28575" anchor="ctr">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000000"/>
                      </a:solidFill>
                      <a:prstDash val="solid"/>
                      <a:round/>
                      <a:headEnd len="sm" w="sm" type="none"/>
                      <a:tailEnd len="sm" w="sm" type="none"/>
                    </a:lnB>
                    <a:solidFill>
                      <a:srgbClr val="000000"/>
                    </a:solidFill>
                  </a:tcPr>
                </a:tc>
              </a:tr>
            </a:tbl>
          </a:graphicData>
        </a:graphic>
      </p:graphicFrame>
      <p:sp>
        <p:nvSpPr>
          <p:cNvPr id="237" name="Google Shape;237;p40"/>
          <p:cNvSpPr txBox="1"/>
          <p:nvPr/>
        </p:nvSpPr>
        <p:spPr>
          <a:xfrm>
            <a:off x="-54850" y="-137650"/>
            <a:ext cx="6700200" cy="2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sz="2000">
                <a:solidFill>
                  <a:schemeClr val="dk1"/>
                </a:solidFill>
              </a:rPr>
              <a:t>Tabela para melhorias ITIL: parte 2</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1"/>
          <p:cNvSpPr txBox="1"/>
          <p:nvPr/>
        </p:nvSpPr>
        <p:spPr>
          <a:xfrm>
            <a:off x="237775" y="50050"/>
            <a:ext cx="8685000" cy="254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a:t>Fluxograma da Organização</a:t>
            </a:r>
            <a:endParaRPr/>
          </a:p>
        </p:txBody>
      </p:sp>
      <p:pic>
        <p:nvPicPr>
          <p:cNvPr id="243" name="Google Shape;243;p41"/>
          <p:cNvPicPr preferRelativeResize="0"/>
          <p:nvPr/>
        </p:nvPicPr>
        <p:blipFill>
          <a:blip r:embed="rId3">
            <a:alphaModFix/>
          </a:blip>
          <a:stretch>
            <a:fillRect/>
          </a:stretch>
        </p:blipFill>
        <p:spPr>
          <a:xfrm>
            <a:off x="2466800" y="442950"/>
            <a:ext cx="4210412" cy="4533949"/>
          </a:xfrm>
          <a:prstGeom prst="rect">
            <a:avLst/>
          </a:prstGeom>
          <a:noFill/>
          <a:ln>
            <a:noFill/>
          </a:ln>
        </p:spPr>
      </p:pic>
      <p:pic>
        <p:nvPicPr>
          <p:cNvPr id="244" name="Google Shape;244;p41"/>
          <p:cNvPicPr preferRelativeResize="0"/>
          <p:nvPr/>
        </p:nvPicPr>
        <p:blipFill>
          <a:blip r:embed="rId4">
            <a:alphaModFix/>
          </a:blip>
          <a:stretch>
            <a:fillRect/>
          </a:stretch>
        </p:blipFill>
        <p:spPr>
          <a:xfrm>
            <a:off x="6067044" y="514000"/>
            <a:ext cx="539101" cy="3814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2"/>
          <p:cNvSpPr txBox="1"/>
          <p:nvPr>
            <p:ph idx="1" type="body"/>
          </p:nvPr>
        </p:nvSpPr>
        <p:spPr>
          <a:xfrm>
            <a:off x="311700" y="7411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pt-BR">
                <a:solidFill>
                  <a:srgbClr val="000000"/>
                </a:solidFill>
              </a:rPr>
              <a:t>Alexsandro S. Rodrigues 318101124</a:t>
            </a:r>
            <a:endParaRPr>
              <a:solidFill>
                <a:srgbClr val="000000"/>
              </a:solidFill>
            </a:endParaRPr>
          </a:p>
          <a:p>
            <a:pPr indent="0" lvl="0" marL="0" rtl="0" algn="l">
              <a:lnSpc>
                <a:spcPct val="100000"/>
              </a:lnSpc>
              <a:spcBef>
                <a:spcPts val="1600"/>
              </a:spcBef>
              <a:spcAft>
                <a:spcPts val="0"/>
              </a:spcAft>
              <a:buNone/>
            </a:pPr>
            <a:r>
              <a:rPr lang="pt-BR">
                <a:solidFill>
                  <a:srgbClr val="000000"/>
                </a:solidFill>
              </a:rPr>
              <a:t>Igor Alves 318103387</a:t>
            </a:r>
            <a:endParaRPr>
              <a:solidFill>
                <a:srgbClr val="000000"/>
              </a:solidFill>
            </a:endParaRPr>
          </a:p>
          <a:p>
            <a:pPr indent="0" lvl="0" marL="0" rtl="0" algn="l">
              <a:lnSpc>
                <a:spcPct val="100000"/>
              </a:lnSpc>
              <a:spcBef>
                <a:spcPts val="1600"/>
              </a:spcBef>
              <a:spcAft>
                <a:spcPts val="0"/>
              </a:spcAft>
              <a:buNone/>
            </a:pPr>
            <a:r>
              <a:rPr lang="pt-BR">
                <a:solidFill>
                  <a:srgbClr val="000000"/>
                </a:solidFill>
              </a:rPr>
              <a:t>Matheus H. N. de Souza 318103322</a:t>
            </a:r>
            <a:endParaRPr>
              <a:solidFill>
                <a:srgbClr val="000000"/>
              </a:solidFill>
            </a:endParaRPr>
          </a:p>
          <a:p>
            <a:pPr indent="0" lvl="0" marL="0" rtl="0" algn="l">
              <a:lnSpc>
                <a:spcPct val="100000"/>
              </a:lnSpc>
              <a:spcBef>
                <a:spcPts val="1600"/>
              </a:spcBef>
              <a:spcAft>
                <a:spcPts val="0"/>
              </a:spcAft>
              <a:buNone/>
            </a:pPr>
            <a:r>
              <a:rPr lang="pt-BR">
                <a:solidFill>
                  <a:srgbClr val="000000"/>
                </a:solidFill>
              </a:rPr>
              <a:t>Reginaldo J. Aparecido 318103339</a:t>
            </a:r>
            <a:endParaRPr>
              <a:solidFill>
                <a:srgbClr val="000000"/>
              </a:solidFill>
            </a:endParaRPr>
          </a:p>
          <a:p>
            <a:pPr indent="0" lvl="0" marL="0" rtl="0" algn="l">
              <a:lnSpc>
                <a:spcPct val="100000"/>
              </a:lnSpc>
              <a:spcBef>
                <a:spcPts val="1600"/>
              </a:spcBef>
              <a:spcAft>
                <a:spcPts val="0"/>
              </a:spcAft>
              <a:buNone/>
            </a:pPr>
            <a:r>
              <a:rPr lang="pt-BR">
                <a:solidFill>
                  <a:srgbClr val="000000"/>
                </a:solidFill>
              </a:rPr>
              <a:t>Richard Phillipe 318102429</a:t>
            </a:r>
            <a:endParaRPr>
              <a:solidFill>
                <a:srgbClr val="000000"/>
              </a:solidFill>
            </a:endParaRPr>
          </a:p>
          <a:p>
            <a:pPr indent="0" lvl="0" marL="0" rtl="0" algn="l">
              <a:lnSpc>
                <a:spcPct val="100000"/>
              </a:lnSpc>
              <a:spcBef>
                <a:spcPts val="1600"/>
              </a:spcBef>
              <a:spcAft>
                <a:spcPts val="0"/>
              </a:spcAft>
              <a:buNone/>
            </a:pPr>
            <a:r>
              <a:rPr lang="pt-BR">
                <a:solidFill>
                  <a:srgbClr val="000000"/>
                </a:solidFill>
              </a:rPr>
              <a:t>Tiago Ferreira 318105689</a:t>
            </a:r>
            <a:endParaRPr>
              <a:solidFill>
                <a:srgbClr val="000000"/>
              </a:solidFill>
            </a:endParaRPr>
          </a:p>
          <a:p>
            <a:pPr indent="0" lvl="0" marL="0" rtl="0" algn="l">
              <a:lnSpc>
                <a:spcPct val="100000"/>
              </a:lnSpc>
              <a:spcBef>
                <a:spcPts val="1600"/>
              </a:spcBef>
              <a:spcAft>
                <a:spcPts val="0"/>
              </a:spcAft>
              <a:buNone/>
            </a:pPr>
            <a:r>
              <a:rPr lang="pt-BR">
                <a:solidFill>
                  <a:srgbClr val="000000"/>
                </a:solidFill>
              </a:rPr>
              <a:t>Weverton L. Oliveira 318105267</a:t>
            </a:r>
            <a:endParaRPr>
              <a:solidFill>
                <a:srgbClr val="000000"/>
              </a:solidFill>
            </a:endParaRPr>
          </a:p>
          <a:p>
            <a:pPr indent="0" lvl="0" marL="0" rtl="0" algn="l">
              <a:lnSpc>
                <a:spcPct val="100000"/>
              </a:lnSpc>
              <a:spcBef>
                <a:spcPts val="1600"/>
              </a:spcBef>
              <a:spcAft>
                <a:spcPts val="0"/>
              </a:spcAft>
              <a:buNone/>
            </a:pPr>
            <a:r>
              <a:t/>
            </a:r>
            <a:endParaRPr>
              <a:solidFill>
                <a:srgbClr val="000000"/>
              </a:solidFill>
            </a:endParaRPr>
          </a:p>
          <a:p>
            <a:pPr indent="0" lvl="0" marL="0" rtl="0" algn="l">
              <a:lnSpc>
                <a:spcPct val="100000"/>
              </a:lnSpc>
              <a:spcBef>
                <a:spcPts val="1600"/>
              </a:spcBef>
              <a:spcAft>
                <a:spcPts val="1600"/>
              </a:spcAft>
              <a:buNone/>
            </a:pPr>
            <a:r>
              <a:t/>
            </a:r>
            <a:endParaRPr>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6"/>
          <p:cNvSpPr txBox="1"/>
          <p:nvPr>
            <p:ph type="title"/>
          </p:nvPr>
        </p:nvSpPr>
        <p:spPr>
          <a:xfrm>
            <a:off x="311700" y="78275"/>
            <a:ext cx="8520600" cy="58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pt-BR" sz="4000"/>
              <a:t>Sobre a organização:</a:t>
            </a:r>
            <a:endParaRPr b="1" sz="4000"/>
          </a:p>
        </p:txBody>
      </p:sp>
      <p:sp>
        <p:nvSpPr>
          <p:cNvPr id="104" name="Google Shape;104;p26"/>
          <p:cNvSpPr txBox="1"/>
          <p:nvPr>
            <p:ph idx="1" type="body"/>
          </p:nvPr>
        </p:nvSpPr>
        <p:spPr>
          <a:xfrm>
            <a:off x="0" y="885350"/>
            <a:ext cx="9144000" cy="425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pt-BR" sz="2000">
                <a:solidFill>
                  <a:srgbClr val="000000"/>
                </a:solidFill>
              </a:rPr>
              <a:t>Nome da organização:</a:t>
            </a:r>
            <a:r>
              <a:rPr lang="pt-BR" sz="2000">
                <a:solidFill>
                  <a:srgbClr val="000000"/>
                </a:solidFill>
              </a:rPr>
              <a:t> MRW technology</a:t>
            </a:r>
            <a:endParaRPr sz="2000">
              <a:solidFill>
                <a:srgbClr val="000000"/>
              </a:solidFill>
            </a:endParaRPr>
          </a:p>
          <a:p>
            <a:pPr indent="0" lvl="0" marL="0" rtl="0" algn="l">
              <a:spcBef>
                <a:spcPts val="1600"/>
              </a:spcBef>
              <a:spcAft>
                <a:spcPts val="0"/>
              </a:spcAft>
              <a:buNone/>
            </a:pPr>
            <a:r>
              <a:rPr b="1" lang="pt-BR" sz="2000">
                <a:solidFill>
                  <a:srgbClr val="000000"/>
                </a:solidFill>
              </a:rPr>
              <a:t>Fundação:</a:t>
            </a:r>
            <a:r>
              <a:rPr lang="pt-BR" sz="2000">
                <a:solidFill>
                  <a:srgbClr val="000000"/>
                </a:solidFill>
              </a:rPr>
              <a:t> 2010</a:t>
            </a:r>
            <a:endParaRPr sz="2000">
              <a:solidFill>
                <a:srgbClr val="000000"/>
              </a:solidFill>
            </a:endParaRPr>
          </a:p>
          <a:p>
            <a:pPr indent="0" lvl="0" marL="0" rtl="0" algn="l">
              <a:spcBef>
                <a:spcPts val="1600"/>
              </a:spcBef>
              <a:spcAft>
                <a:spcPts val="0"/>
              </a:spcAft>
              <a:buNone/>
            </a:pPr>
            <a:r>
              <a:rPr b="1" lang="pt-BR" sz="2000">
                <a:solidFill>
                  <a:srgbClr val="000000"/>
                </a:solidFill>
              </a:rPr>
              <a:t>Área de atuação:</a:t>
            </a:r>
            <a:r>
              <a:rPr lang="pt-BR" sz="2000">
                <a:solidFill>
                  <a:srgbClr val="000000"/>
                </a:solidFill>
              </a:rPr>
              <a:t> Criação de software sob encomenda.</a:t>
            </a:r>
            <a:endParaRPr sz="2000">
              <a:solidFill>
                <a:srgbClr val="000000"/>
              </a:solidFill>
            </a:endParaRPr>
          </a:p>
          <a:p>
            <a:pPr indent="0" lvl="0" marL="0" rtl="0" algn="l">
              <a:spcBef>
                <a:spcPts val="1600"/>
              </a:spcBef>
              <a:spcAft>
                <a:spcPts val="0"/>
              </a:spcAft>
              <a:buClr>
                <a:schemeClr val="dk1"/>
              </a:buClr>
              <a:buSzPts val="1100"/>
              <a:buFont typeface="Arial"/>
              <a:buNone/>
            </a:pPr>
            <a:r>
              <a:rPr b="1" lang="pt-BR" sz="2000">
                <a:solidFill>
                  <a:schemeClr val="dk1"/>
                </a:solidFill>
              </a:rPr>
              <a:t>Organograma da organização: </a:t>
            </a:r>
            <a:r>
              <a:rPr lang="pt-BR" sz="2000">
                <a:solidFill>
                  <a:schemeClr val="dk1"/>
                </a:solidFill>
              </a:rPr>
              <a:t>Nossa organização possui uma Amplitude organizacional alta e alongada e também é centralizada, ou seja, a voz final vem do maior poder hierárquico.</a:t>
            </a:r>
            <a:endParaRPr sz="2000">
              <a:solidFill>
                <a:schemeClr val="dk1"/>
              </a:solidFill>
            </a:endParaRPr>
          </a:p>
          <a:p>
            <a:pPr indent="0" lvl="0" marL="0" rtl="0" algn="l">
              <a:spcBef>
                <a:spcPts val="1600"/>
              </a:spcBef>
              <a:spcAft>
                <a:spcPts val="1600"/>
              </a:spcAft>
              <a:buClr>
                <a:schemeClr val="dk1"/>
              </a:buClr>
              <a:buSzPts val="1100"/>
              <a:buFont typeface="Arial"/>
              <a:buNone/>
            </a:pPr>
            <a:r>
              <a:rPr lang="pt-BR" sz="2000">
                <a:solidFill>
                  <a:schemeClr val="dk1"/>
                </a:solidFill>
              </a:rPr>
              <a:t>   Escolhemos essas opções pela melhor organização e melhor eficiência, no nosso caso claro.</a:t>
            </a:r>
            <a:endParaRPr sz="2000">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000"/>
                                        <p:tgtEl>
                                          <p:spTgt spid="1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000"/>
                                        <p:tgtEl>
                                          <p:spTgt spid="1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8" name="Shape 108"/>
        <p:cNvGrpSpPr/>
        <p:nvPr/>
      </p:nvGrpSpPr>
      <p:grpSpPr>
        <a:xfrm>
          <a:off x="0" y="0"/>
          <a:ext cx="0" cy="0"/>
          <a:chOff x="0" y="0"/>
          <a:chExt cx="0" cy="0"/>
        </a:xfrm>
      </p:grpSpPr>
      <p:sp>
        <p:nvSpPr>
          <p:cNvPr id="109" name="Google Shape;109;p27"/>
          <p:cNvSpPr txBox="1"/>
          <p:nvPr>
            <p:ph type="title"/>
          </p:nvPr>
        </p:nvSpPr>
        <p:spPr>
          <a:xfrm>
            <a:off x="311700" y="1676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pt-BR" sz="3500"/>
              <a:t>Origem da MRW Technology:</a:t>
            </a:r>
            <a:endParaRPr b="1" sz="3500"/>
          </a:p>
        </p:txBody>
      </p:sp>
      <p:sp>
        <p:nvSpPr>
          <p:cNvPr id="110" name="Google Shape;110;p27"/>
          <p:cNvSpPr txBox="1"/>
          <p:nvPr>
            <p:ph idx="1" type="body"/>
          </p:nvPr>
        </p:nvSpPr>
        <p:spPr>
          <a:xfrm>
            <a:off x="0" y="1152475"/>
            <a:ext cx="8832300" cy="3990900"/>
          </a:xfrm>
          <a:prstGeom prst="rect">
            <a:avLst/>
          </a:prstGeom>
        </p:spPr>
        <p:txBody>
          <a:bodyPr anchorCtr="0" anchor="t" bIns="91425" lIns="91425" spcFirstLastPara="1" rIns="91425" wrap="square" tIns="91425">
            <a:noAutofit/>
          </a:bodyPr>
          <a:lstStyle/>
          <a:p>
            <a:pPr indent="457200" lvl="0" marL="0" rtl="0" algn="just">
              <a:lnSpc>
                <a:spcPct val="100000"/>
              </a:lnSpc>
              <a:spcBef>
                <a:spcPts val="0"/>
              </a:spcBef>
              <a:spcAft>
                <a:spcPts val="0"/>
              </a:spcAft>
              <a:buNone/>
            </a:pPr>
            <a:r>
              <a:rPr lang="pt-BR" sz="2000">
                <a:solidFill>
                  <a:schemeClr val="dk1"/>
                </a:solidFill>
              </a:rPr>
              <a:t>A MRW technology foi fundada em 2010 para suprir a necessidade do mercado de desenvolvimento de software (no caso pode ser aplicativos ou apps também), onde cada vez mais precisamos de empresas no qual são especializadas em desenvolver softwares personalizados para atender as necessidades dos solicitantes.</a:t>
            </a:r>
            <a:endParaRPr sz="2000">
              <a:solidFill>
                <a:schemeClr val="dk1"/>
              </a:solidFill>
            </a:endParaRPr>
          </a:p>
          <a:p>
            <a:pPr indent="457200" lvl="0" marL="0" rtl="0" algn="just">
              <a:lnSpc>
                <a:spcPct val="100000"/>
              </a:lnSpc>
              <a:spcBef>
                <a:spcPts val="0"/>
              </a:spcBef>
              <a:spcAft>
                <a:spcPts val="0"/>
              </a:spcAft>
              <a:buNone/>
            </a:pPr>
            <a:r>
              <a:t/>
            </a:r>
            <a:endParaRPr sz="2000">
              <a:solidFill>
                <a:schemeClr val="dk1"/>
              </a:solidFill>
            </a:endParaRPr>
          </a:p>
          <a:p>
            <a:pPr indent="0" lvl="0" marL="0" rtl="0" algn="just">
              <a:lnSpc>
                <a:spcPct val="100000"/>
              </a:lnSpc>
              <a:spcBef>
                <a:spcPts val="0"/>
              </a:spcBef>
              <a:spcAft>
                <a:spcPts val="0"/>
              </a:spcAft>
              <a:buNone/>
            </a:pPr>
            <a:r>
              <a:rPr b="1" lang="pt-BR" sz="2000">
                <a:solidFill>
                  <a:schemeClr val="dk1"/>
                </a:solidFill>
              </a:rPr>
              <a:t>Mais sobre a Organização: </a:t>
            </a:r>
            <a:r>
              <a:rPr lang="pt-BR" sz="2000">
                <a:solidFill>
                  <a:schemeClr val="dk1"/>
                </a:solidFill>
              </a:rPr>
              <a:t>A empresa está estrategicamente instalada no centro de São paulo, onde podemos atender e satisfazer o crescimento constante dos nossos clientes, assim poderemos adquirir plataformas mais avançadas, para que possamos desenvolver um software no qual irá se adequar às necessidades dos clientes, com o menor custo e diminuição do tempo de produção.</a:t>
            </a:r>
            <a:endParaRPr sz="2000">
              <a:solidFill>
                <a:schemeClr val="dk1"/>
              </a:solidFill>
            </a:endParaRPr>
          </a:p>
          <a:p>
            <a:pPr indent="0" lvl="0" marL="0" rtl="0" algn="just">
              <a:lnSpc>
                <a:spcPct val="100000"/>
              </a:lnSpc>
              <a:spcBef>
                <a:spcPts val="0"/>
              </a:spcBef>
              <a:spcAft>
                <a:spcPts val="0"/>
              </a:spcAft>
              <a:buNone/>
            </a:pPr>
            <a:r>
              <a:t/>
            </a:r>
            <a:endParaRPr sz="2000">
              <a:solidFill>
                <a:schemeClr val="dk1"/>
              </a:solidFill>
            </a:endParaRPr>
          </a:p>
          <a:p>
            <a:pPr indent="0" lvl="0" marL="0" rtl="0" algn="just">
              <a:lnSpc>
                <a:spcPct val="100000"/>
              </a:lnSpc>
              <a:spcBef>
                <a:spcPts val="0"/>
              </a:spcBef>
              <a:spcAft>
                <a:spcPts val="0"/>
              </a:spcAft>
              <a:buClr>
                <a:schemeClr val="dk1"/>
              </a:buClr>
              <a:buSzPts val="1100"/>
              <a:buFont typeface="Arial"/>
              <a:buNone/>
            </a:pPr>
            <a:r>
              <a:t/>
            </a:r>
            <a:endParaRPr b="1" sz="20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000"/>
                                        <p:tgtEl>
                                          <p:spTgt spid="1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000"/>
                                        <p:tgtEl>
                                          <p:spTgt spid="1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8"/>
          <p:cNvSpPr txBox="1"/>
          <p:nvPr>
            <p:ph type="title"/>
          </p:nvPr>
        </p:nvSpPr>
        <p:spPr>
          <a:xfrm>
            <a:off x="311700" y="132150"/>
            <a:ext cx="8520600" cy="856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pt-BR" sz="4800"/>
              <a:t>Visão da empresa</a:t>
            </a:r>
            <a:endParaRPr b="1" sz="4800"/>
          </a:p>
          <a:p>
            <a:pPr indent="0" lvl="0" marL="0" rtl="0" algn="l">
              <a:spcBef>
                <a:spcPts val="0"/>
              </a:spcBef>
              <a:spcAft>
                <a:spcPts val="0"/>
              </a:spcAft>
              <a:buNone/>
            </a:pPr>
            <a:r>
              <a:t/>
            </a:r>
            <a:endParaRPr/>
          </a:p>
        </p:txBody>
      </p:sp>
      <p:sp>
        <p:nvSpPr>
          <p:cNvPr id="116" name="Google Shape;116;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Clr>
                <a:schemeClr val="dk1"/>
              </a:buClr>
              <a:buSzPts val="1100"/>
              <a:buFont typeface="Arial"/>
              <a:buNone/>
            </a:pPr>
            <a:r>
              <a:rPr lang="pt-BR" sz="3000">
                <a:solidFill>
                  <a:schemeClr val="dk1"/>
                </a:solidFill>
              </a:rPr>
              <a:t>   Ser a melhor e maior empresa </a:t>
            </a:r>
            <a:r>
              <a:rPr lang="pt-BR" sz="3000">
                <a:solidFill>
                  <a:schemeClr val="dk1"/>
                </a:solidFill>
              </a:rPr>
              <a:t>no que</a:t>
            </a:r>
            <a:r>
              <a:rPr lang="pt-BR" sz="3000">
                <a:solidFill>
                  <a:schemeClr val="dk1"/>
                </a:solidFill>
              </a:rPr>
              <a:t> fazemos, ajudando e facilitando na escolha dos nossos clientes e parceiros para que cheguem no resultado que almejam.</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1000"/>
                                        <p:tgtEl>
                                          <p:spTgt spid="1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1000"/>
                                        <p:tgtEl>
                                          <p:spTgt spid="1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9"/>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pt-BR" sz="4000"/>
              <a:t>Organograma Organizacional</a:t>
            </a:r>
            <a:endParaRPr/>
          </a:p>
        </p:txBody>
      </p:sp>
      <p:graphicFrame>
        <p:nvGraphicFramePr>
          <p:cNvPr id="122" name="Google Shape;122;p29"/>
          <p:cNvGraphicFramePr/>
          <p:nvPr/>
        </p:nvGraphicFramePr>
        <p:xfrm>
          <a:off x="3485750" y="3682800"/>
          <a:ext cx="3000000" cy="3000000"/>
        </p:xfrm>
        <a:graphic>
          <a:graphicData uri="http://schemas.openxmlformats.org/drawingml/2006/table">
            <a:tbl>
              <a:tblPr>
                <a:noFill/>
                <a:tableStyleId>{865DC9A6-F6EE-448A-A27D-F75B5FF17A06}</a:tableStyleId>
              </a:tblPr>
              <a:tblGrid>
                <a:gridCol w="932750"/>
              </a:tblGrid>
              <a:tr h="487375">
                <a:tc>
                  <a:txBody>
                    <a:bodyPr/>
                    <a:lstStyle/>
                    <a:p>
                      <a:pPr indent="0" lvl="0" marL="0" rtl="0" algn="ctr">
                        <a:spcBef>
                          <a:spcPts val="0"/>
                        </a:spcBef>
                        <a:spcAft>
                          <a:spcPts val="0"/>
                        </a:spcAft>
                        <a:buNone/>
                      </a:pPr>
                      <a:r>
                        <a:rPr b="1" lang="pt-BR" sz="1000">
                          <a:solidFill>
                            <a:srgbClr val="274E13"/>
                          </a:solidFill>
                        </a:rPr>
                        <a:t>Recepção</a:t>
                      </a:r>
                      <a:endParaRPr b="1" sz="1000">
                        <a:solidFill>
                          <a:srgbClr val="274E13"/>
                        </a:solidFill>
                      </a:endParaRPr>
                    </a:p>
                  </a:txBody>
                  <a:tcPr marT="91425" marB="91425" marR="91425" marL="91425" anchor="ctr">
                    <a:lnL cap="flat" cmpd="sng" w="28575">
                      <a:solidFill>
                        <a:srgbClr val="0000FF"/>
                      </a:solidFill>
                      <a:prstDash val="solid"/>
                      <a:round/>
                      <a:headEnd len="sm" w="sm" type="none"/>
                      <a:tailEnd len="sm" w="sm" type="none"/>
                    </a:lnL>
                    <a:lnR cap="flat" cmpd="sng" w="28575">
                      <a:solidFill>
                        <a:srgbClr val="0000FF"/>
                      </a:solidFill>
                      <a:prstDash val="solid"/>
                      <a:round/>
                      <a:headEnd len="sm" w="sm" type="none"/>
                      <a:tailEnd len="sm" w="sm" type="none"/>
                    </a:lnR>
                    <a:lnT cap="flat" cmpd="sng" w="28575">
                      <a:solidFill>
                        <a:srgbClr val="0000FF"/>
                      </a:solidFill>
                      <a:prstDash val="solid"/>
                      <a:round/>
                      <a:headEnd len="sm" w="sm" type="none"/>
                      <a:tailEnd len="sm" w="sm" type="none"/>
                    </a:lnT>
                    <a:lnB cap="flat" cmpd="sng" w="28575">
                      <a:solidFill>
                        <a:srgbClr val="0000FF"/>
                      </a:solidFill>
                      <a:prstDash val="solid"/>
                      <a:round/>
                      <a:headEnd len="sm" w="sm" type="none"/>
                      <a:tailEnd len="sm" w="sm" type="none"/>
                    </a:lnB>
                  </a:tcPr>
                </a:tc>
              </a:tr>
            </a:tbl>
          </a:graphicData>
        </a:graphic>
      </p:graphicFrame>
      <p:graphicFrame>
        <p:nvGraphicFramePr>
          <p:cNvPr id="123" name="Google Shape;123;p29"/>
          <p:cNvGraphicFramePr/>
          <p:nvPr/>
        </p:nvGraphicFramePr>
        <p:xfrm>
          <a:off x="589550" y="2740563"/>
          <a:ext cx="3000000" cy="3000000"/>
        </p:xfrm>
        <a:graphic>
          <a:graphicData uri="http://schemas.openxmlformats.org/drawingml/2006/table">
            <a:tbl>
              <a:tblPr>
                <a:noFill/>
                <a:tableStyleId>{865DC9A6-F6EE-448A-A27D-F75B5FF17A06}</a:tableStyleId>
              </a:tblPr>
              <a:tblGrid>
                <a:gridCol w="1319600"/>
              </a:tblGrid>
              <a:tr h="487375">
                <a:tc>
                  <a:txBody>
                    <a:bodyPr/>
                    <a:lstStyle/>
                    <a:p>
                      <a:pPr indent="0" lvl="0" marL="0" rtl="0" algn="ctr">
                        <a:spcBef>
                          <a:spcPts val="0"/>
                        </a:spcBef>
                        <a:spcAft>
                          <a:spcPts val="0"/>
                        </a:spcAft>
                        <a:buNone/>
                      </a:pPr>
                      <a:r>
                        <a:rPr b="1" lang="pt-BR" sz="1200">
                          <a:solidFill>
                            <a:srgbClr val="274E13"/>
                          </a:solidFill>
                        </a:rPr>
                        <a:t>Gerente 1</a:t>
                      </a:r>
                      <a:endParaRPr b="1" sz="1200">
                        <a:solidFill>
                          <a:srgbClr val="274E13"/>
                        </a:solidFill>
                      </a:endParaRPr>
                    </a:p>
                  </a:txBody>
                  <a:tcPr marT="91425" marB="91425" marR="91425" marL="91425" anchor="ctr">
                    <a:lnL cap="flat" cmpd="sng" w="28575">
                      <a:solidFill>
                        <a:srgbClr val="0000FF"/>
                      </a:solidFill>
                      <a:prstDash val="solid"/>
                      <a:round/>
                      <a:headEnd len="sm" w="sm" type="none"/>
                      <a:tailEnd len="sm" w="sm" type="none"/>
                    </a:lnL>
                    <a:lnR cap="flat" cmpd="sng" w="28575">
                      <a:solidFill>
                        <a:srgbClr val="0000FF"/>
                      </a:solidFill>
                      <a:prstDash val="solid"/>
                      <a:round/>
                      <a:headEnd len="sm" w="sm" type="none"/>
                      <a:tailEnd len="sm" w="sm" type="none"/>
                    </a:lnR>
                    <a:lnT cap="flat" cmpd="sng" w="28575">
                      <a:solidFill>
                        <a:srgbClr val="0000FF"/>
                      </a:solidFill>
                      <a:prstDash val="solid"/>
                      <a:round/>
                      <a:headEnd len="sm" w="sm" type="none"/>
                      <a:tailEnd len="sm" w="sm" type="none"/>
                    </a:lnT>
                    <a:lnB cap="flat" cmpd="sng" w="28575">
                      <a:solidFill>
                        <a:srgbClr val="0000FF"/>
                      </a:solidFill>
                      <a:prstDash val="solid"/>
                      <a:round/>
                      <a:headEnd len="sm" w="sm" type="none"/>
                      <a:tailEnd len="sm" w="sm" type="none"/>
                    </a:lnB>
                  </a:tcPr>
                </a:tc>
              </a:tr>
            </a:tbl>
          </a:graphicData>
        </a:graphic>
      </p:graphicFrame>
      <p:graphicFrame>
        <p:nvGraphicFramePr>
          <p:cNvPr id="124" name="Google Shape;124;p29"/>
          <p:cNvGraphicFramePr/>
          <p:nvPr/>
        </p:nvGraphicFramePr>
        <p:xfrm>
          <a:off x="2802088" y="2740575"/>
          <a:ext cx="3000000" cy="3000000"/>
        </p:xfrm>
        <a:graphic>
          <a:graphicData uri="http://schemas.openxmlformats.org/drawingml/2006/table">
            <a:tbl>
              <a:tblPr>
                <a:noFill/>
                <a:tableStyleId>{865DC9A6-F6EE-448A-A27D-F75B5FF17A06}</a:tableStyleId>
              </a:tblPr>
              <a:tblGrid>
                <a:gridCol w="1319600"/>
              </a:tblGrid>
              <a:tr h="487375">
                <a:tc>
                  <a:txBody>
                    <a:bodyPr/>
                    <a:lstStyle/>
                    <a:p>
                      <a:pPr indent="0" lvl="0" marL="0" rtl="0" algn="ctr">
                        <a:spcBef>
                          <a:spcPts val="0"/>
                        </a:spcBef>
                        <a:spcAft>
                          <a:spcPts val="0"/>
                        </a:spcAft>
                        <a:buNone/>
                      </a:pPr>
                      <a:r>
                        <a:rPr b="1" lang="pt-BR" sz="1200">
                          <a:solidFill>
                            <a:srgbClr val="274E13"/>
                          </a:solidFill>
                        </a:rPr>
                        <a:t>Gerente 2</a:t>
                      </a:r>
                      <a:endParaRPr b="1" sz="1200">
                        <a:solidFill>
                          <a:srgbClr val="274E13"/>
                        </a:solidFill>
                      </a:endParaRPr>
                    </a:p>
                  </a:txBody>
                  <a:tcPr marT="91425" marB="91425" marR="91425" marL="91425" anchor="ctr">
                    <a:lnL cap="flat" cmpd="sng" w="28575">
                      <a:solidFill>
                        <a:srgbClr val="0000FF"/>
                      </a:solidFill>
                      <a:prstDash val="solid"/>
                      <a:round/>
                      <a:headEnd len="sm" w="sm" type="none"/>
                      <a:tailEnd len="sm" w="sm" type="none"/>
                    </a:lnL>
                    <a:lnR cap="flat" cmpd="sng" w="28575">
                      <a:solidFill>
                        <a:srgbClr val="0000FF"/>
                      </a:solidFill>
                      <a:prstDash val="solid"/>
                      <a:round/>
                      <a:headEnd len="sm" w="sm" type="none"/>
                      <a:tailEnd len="sm" w="sm" type="none"/>
                    </a:lnR>
                    <a:lnT cap="flat" cmpd="sng" w="28575">
                      <a:solidFill>
                        <a:srgbClr val="0000FF"/>
                      </a:solidFill>
                      <a:prstDash val="solid"/>
                      <a:round/>
                      <a:headEnd len="sm" w="sm" type="none"/>
                      <a:tailEnd len="sm" w="sm" type="none"/>
                    </a:lnT>
                    <a:lnB cap="flat" cmpd="sng" w="28575">
                      <a:solidFill>
                        <a:srgbClr val="0000FF"/>
                      </a:solidFill>
                      <a:prstDash val="solid"/>
                      <a:round/>
                      <a:headEnd len="sm" w="sm" type="none"/>
                      <a:tailEnd len="sm" w="sm" type="none"/>
                    </a:lnB>
                  </a:tcPr>
                </a:tc>
              </a:tr>
            </a:tbl>
          </a:graphicData>
        </a:graphic>
      </p:graphicFrame>
      <p:graphicFrame>
        <p:nvGraphicFramePr>
          <p:cNvPr id="125" name="Google Shape;125;p29"/>
          <p:cNvGraphicFramePr/>
          <p:nvPr/>
        </p:nvGraphicFramePr>
        <p:xfrm>
          <a:off x="4960163" y="2740575"/>
          <a:ext cx="3000000" cy="3000000"/>
        </p:xfrm>
        <a:graphic>
          <a:graphicData uri="http://schemas.openxmlformats.org/drawingml/2006/table">
            <a:tbl>
              <a:tblPr>
                <a:noFill/>
                <a:tableStyleId>{865DC9A6-F6EE-448A-A27D-F75B5FF17A06}</a:tableStyleId>
              </a:tblPr>
              <a:tblGrid>
                <a:gridCol w="1319600"/>
              </a:tblGrid>
              <a:tr h="487375">
                <a:tc>
                  <a:txBody>
                    <a:bodyPr/>
                    <a:lstStyle/>
                    <a:p>
                      <a:pPr indent="0" lvl="0" marL="0" rtl="0" algn="ctr">
                        <a:spcBef>
                          <a:spcPts val="0"/>
                        </a:spcBef>
                        <a:spcAft>
                          <a:spcPts val="0"/>
                        </a:spcAft>
                        <a:buNone/>
                      </a:pPr>
                      <a:r>
                        <a:rPr b="1" lang="pt-BR" sz="1200">
                          <a:solidFill>
                            <a:srgbClr val="980000"/>
                          </a:solidFill>
                        </a:rPr>
                        <a:t>Gerente 3</a:t>
                      </a:r>
                      <a:endParaRPr b="1" sz="1200">
                        <a:solidFill>
                          <a:srgbClr val="980000"/>
                        </a:solidFill>
                      </a:endParaRPr>
                    </a:p>
                  </a:txBody>
                  <a:tcPr marT="91425" marB="91425" marR="91425" marL="91425" anchor="ctr">
                    <a:lnL cap="flat" cmpd="sng" w="28575">
                      <a:solidFill>
                        <a:srgbClr val="0000FF"/>
                      </a:solidFill>
                      <a:prstDash val="solid"/>
                      <a:round/>
                      <a:headEnd len="sm" w="sm" type="none"/>
                      <a:tailEnd len="sm" w="sm" type="none"/>
                    </a:lnL>
                    <a:lnR cap="flat" cmpd="sng" w="28575">
                      <a:solidFill>
                        <a:srgbClr val="0000FF"/>
                      </a:solidFill>
                      <a:prstDash val="solid"/>
                      <a:round/>
                      <a:headEnd len="sm" w="sm" type="none"/>
                      <a:tailEnd len="sm" w="sm" type="none"/>
                    </a:lnR>
                    <a:lnT cap="flat" cmpd="sng" w="28575">
                      <a:solidFill>
                        <a:srgbClr val="0000FF"/>
                      </a:solidFill>
                      <a:prstDash val="solid"/>
                      <a:round/>
                      <a:headEnd len="sm" w="sm" type="none"/>
                      <a:tailEnd len="sm" w="sm" type="none"/>
                    </a:lnT>
                    <a:lnB cap="flat" cmpd="sng" w="28575">
                      <a:solidFill>
                        <a:srgbClr val="0000FF"/>
                      </a:solidFill>
                      <a:prstDash val="solid"/>
                      <a:round/>
                      <a:headEnd len="sm" w="sm" type="none"/>
                      <a:tailEnd len="sm" w="sm" type="none"/>
                    </a:lnB>
                  </a:tcPr>
                </a:tc>
              </a:tr>
            </a:tbl>
          </a:graphicData>
        </a:graphic>
      </p:graphicFrame>
      <p:graphicFrame>
        <p:nvGraphicFramePr>
          <p:cNvPr id="126" name="Google Shape;126;p29"/>
          <p:cNvGraphicFramePr/>
          <p:nvPr/>
        </p:nvGraphicFramePr>
        <p:xfrm>
          <a:off x="7205825" y="2740575"/>
          <a:ext cx="3000000" cy="3000000"/>
        </p:xfrm>
        <a:graphic>
          <a:graphicData uri="http://schemas.openxmlformats.org/drawingml/2006/table">
            <a:tbl>
              <a:tblPr>
                <a:noFill/>
                <a:tableStyleId>{865DC9A6-F6EE-448A-A27D-F75B5FF17A06}</a:tableStyleId>
              </a:tblPr>
              <a:tblGrid>
                <a:gridCol w="1319600"/>
              </a:tblGrid>
              <a:tr h="487375">
                <a:tc>
                  <a:txBody>
                    <a:bodyPr/>
                    <a:lstStyle/>
                    <a:p>
                      <a:pPr indent="0" lvl="0" marL="0" rtl="0" algn="ctr">
                        <a:spcBef>
                          <a:spcPts val="0"/>
                        </a:spcBef>
                        <a:spcAft>
                          <a:spcPts val="0"/>
                        </a:spcAft>
                        <a:buNone/>
                      </a:pPr>
                      <a:r>
                        <a:rPr b="1" lang="pt-BR" sz="1200">
                          <a:solidFill>
                            <a:srgbClr val="980000"/>
                          </a:solidFill>
                        </a:rPr>
                        <a:t>Gerente 4</a:t>
                      </a:r>
                      <a:endParaRPr b="1" sz="1200">
                        <a:solidFill>
                          <a:srgbClr val="980000"/>
                        </a:solidFill>
                      </a:endParaRPr>
                    </a:p>
                  </a:txBody>
                  <a:tcPr marT="91425" marB="91425" marR="91425" marL="91425" anchor="ctr">
                    <a:lnL cap="flat" cmpd="sng" w="28575">
                      <a:solidFill>
                        <a:srgbClr val="0000FF"/>
                      </a:solidFill>
                      <a:prstDash val="solid"/>
                      <a:round/>
                      <a:headEnd len="sm" w="sm" type="none"/>
                      <a:tailEnd len="sm" w="sm" type="none"/>
                    </a:lnL>
                    <a:lnR cap="flat" cmpd="sng" w="28575">
                      <a:solidFill>
                        <a:srgbClr val="0000FF"/>
                      </a:solidFill>
                      <a:prstDash val="solid"/>
                      <a:round/>
                      <a:headEnd len="sm" w="sm" type="none"/>
                      <a:tailEnd len="sm" w="sm" type="none"/>
                    </a:lnR>
                    <a:lnT cap="flat" cmpd="sng" w="28575">
                      <a:solidFill>
                        <a:srgbClr val="0000FF"/>
                      </a:solidFill>
                      <a:prstDash val="solid"/>
                      <a:round/>
                      <a:headEnd len="sm" w="sm" type="none"/>
                      <a:tailEnd len="sm" w="sm" type="none"/>
                    </a:lnT>
                    <a:lnB cap="flat" cmpd="sng" w="28575">
                      <a:solidFill>
                        <a:srgbClr val="0000FF"/>
                      </a:solidFill>
                      <a:prstDash val="solid"/>
                      <a:round/>
                      <a:headEnd len="sm" w="sm" type="none"/>
                      <a:tailEnd len="sm" w="sm" type="none"/>
                    </a:lnB>
                  </a:tcPr>
                </a:tc>
              </a:tr>
            </a:tbl>
          </a:graphicData>
        </a:graphic>
      </p:graphicFrame>
      <p:graphicFrame>
        <p:nvGraphicFramePr>
          <p:cNvPr id="127" name="Google Shape;127;p29"/>
          <p:cNvGraphicFramePr/>
          <p:nvPr/>
        </p:nvGraphicFramePr>
        <p:xfrm>
          <a:off x="1613775" y="1798350"/>
          <a:ext cx="3000000" cy="3000000"/>
        </p:xfrm>
        <a:graphic>
          <a:graphicData uri="http://schemas.openxmlformats.org/drawingml/2006/table">
            <a:tbl>
              <a:tblPr>
                <a:noFill/>
                <a:tableStyleId>{865DC9A6-F6EE-448A-A27D-F75B5FF17A06}</a:tableStyleId>
              </a:tblPr>
              <a:tblGrid>
                <a:gridCol w="1538600"/>
              </a:tblGrid>
              <a:tr h="487375">
                <a:tc>
                  <a:txBody>
                    <a:bodyPr/>
                    <a:lstStyle/>
                    <a:p>
                      <a:pPr indent="0" lvl="0" marL="0" rtl="0" algn="ctr">
                        <a:spcBef>
                          <a:spcPts val="0"/>
                        </a:spcBef>
                        <a:spcAft>
                          <a:spcPts val="0"/>
                        </a:spcAft>
                        <a:buNone/>
                      </a:pPr>
                      <a:r>
                        <a:rPr b="1" lang="pt-BR">
                          <a:solidFill>
                            <a:srgbClr val="274E13"/>
                          </a:solidFill>
                        </a:rPr>
                        <a:t>Diretoria 1</a:t>
                      </a:r>
                      <a:endParaRPr b="1">
                        <a:solidFill>
                          <a:srgbClr val="274E13"/>
                        </a:solidFill>
                      </a:endParaRPr>
                    </a:p>
                  </a:txBody>
                  <a:tcPr marT="91425" marB="91425" marR="91425" marL="91425" anchor="ctr">
                    <a:lnL cap="flat" cmpd="sng" w="28575">
                      <a:solidFill>
                        <a:srgbClr val="0000FF"/>
                      </a:solidFill>
                      <a:prstDash val="solid"/>
                      <a:round/>
                      <a:headEnd len="sm" w="sm" type="none"/>
                      <a:tailEnd len="sm" w="sm" type="none"/>
                    </a:lnL>
                    <a:lnR cap="flat" cmpd="sng" w="28575">
                      <a:solidFill>
                        <a:srgbClr val="0000FF"/>
                      </a:solidFill>
                      <a:prstDash val="solid"/>
                      <a:round/>
                      <a:headEnd len="sm" w="sm" type="none"/>
                      <a:tailEnd len="sm" w="sm" type="none"/>
                    </a:lnR>
                    <a:lnT cap="flat" cmpd="sng" w="28575">
                      <a:solidFill>
                        <a:srgbClr val="0000FF"/>
                      </a:solidFill>
                      <a:prstDash val="solid"/>
                      <a:round/>
                      <a:headEnd len="sm" w="sm" type="none"/>
                      <a:tailEnd len="sm" w="sm" type="none"/>
                    </a:lnT>
                    <a:lnB cap="flat" cmpd="sng" w="28575">
                      <a:solidFill>
                        <a:srgbClr val="0000FF"/>
                      </a:solidFill>
                      <a:prstDash val="solid"/>
                      <a:round/>
                      <a:headEnd len="sm" w="sm" type="none"/>
                      <a:tailEnd len="sm" w="sm" type="none"/>
                    </a:lnB>
                  </a:tcPr>
                </a:tc>
              </a:tr>
            </a:tbl>
          </a:graphicData>
        </a:graphic>
      </p:graphicFrame>
      <p:graphicFrame>
        <p:nvGraphicFramePr>
          <p:cNvPr id="128" name="Google Shape;128;p29"/>
          <p:cNvGraphicFramePr/>
          <p:nvPr/>
        </p:nvGraphicFramePr>
        <p:xfrm>
          <a:off x="6092725" y="1798350"/>
          <a:ext cx="3000000" cy="3000000"/>
        </p:xfrm>
        <a:graphic>
          <a:graphicData uri="http://schemas.openxmlformats.org/drawingml/2006/table">
            <a:tbl>
              <a:tblPr>
                <a:noFill/>
                <a:tableStyleId>{865DC9A6-F6EE-448A-A27D-F75B5FF17A06}</a:tableStyleId>
              </a:tblPr>
              <a:tblGrid>
                <a:gridCol w="1538600"/>
              </a:tblGrid>
              <a:tr h="487375">
                <a:tc>
                  <a:txBody>
                    <a:bodyPr/>
                    <a:lstStyle/>
                    <a:p>
                      <a:pPr indent="0" lvl="0" marL="0" rtl="0" algn="ctr">
                        <a:spcBef>
                          <a:spcPts val="0"/>
                        </a:spcBef>
                        <a:spcAft>
                          <a:spcPts val="0"/>
                        </a:spcAft>
                        <a:buNone/>
                      </a:pPr>
                      <a:r>
                        <a:rPr b="1" lang="pt-BR">
                          <a:solidFill>
                            <a:srgbClr val="980000"/>
                          </a:solidFill>
                        </a:rPr>
                        <a:t>Diretoria 2</a:t>
                      </a:r>
                      <a:endParaRPr b="1">
                        <a:solidFill>
                          <a:srgbClr val="980000"/>
                        </a:solidFill>
                      </a:endParaRPr>
                    </a:p>
                  </a:txBody>
                  <a:tcPr marT="91425" marB="91425" marR="91425" marL="91425" anchor="ctr">
                    <a:lnL cap="flat" cmpd="sng" w="28575">
                      <a:solidFill>
                        <a:srgbClr val="0000FF"/>
                      </a:solidFill>
                      <a:prstDash val="solid"/>
                      <a:round/>
                      <a:headEnd len="sm" w="sm" type="none"/>
                      <a:tailEnd len="sm" w="sm" type="none"/>
                    </a:lnL>
                    <a:lnR cap="flat" cmpd="sng" w="28575">
                      <a:solidFill>
                        <a:srgbClr val="0000FF"/>
                      </a:solidFill>
                      <a:prstDash val="solid"/>
                      <a:round/>
                      <a:headEnd len="sm" w="sm" type="none"/>
                      <a:tailEnd len="sm" w="sm" type="none"/>
                    </a:lnR>
                    <a:lnT cap="flat" cmpd="sng" w="28575">
                      <a:solidFill>
                        <a:srgbClr val="0000FF"/>
                      </a:solidFill>
                      <a:prstDash val="solid"/>
                      <a:round/>
                      <a:headEnd len="sm" w="sm" type="none"/>
                      <a:tailEnd len="sm" w="sm" type="none"/>
                    </a:lnT>
                    <a:lnB cap="flat" cmpd="sng" w="28575">
                      <a:solidFill>
                        <a:srgbClr val="0000FF"/>
                      </a:solidFill>
                      <a:prstDash val="solid"/>
                      <a:round/>
                      <a:headEnd len="sm" w="sm" type="none"/>
                      <a:tailEnd len="sm" w="sm" type="none"/>
                    </a:lnB>
                  </a:tcPr>
                </a:tc>
              </a:tr>
            </a:tbl>
          </a:graphicData>
        </a:graphic>
      </p:graphicFrame>
      <p:graphicFrame>
        <p:nvGraphicFramePr>
          <p:cNvPr id="129" name="Google Shape;129;p29"/>
          <p:cNvGraphicFramePr/>
          <p:nvPr/>
        </p:nvGraphicFramePr>
        <p:xfrm>
          <a:off x="3802700" y="920125"/>
          <a:ext cx="3000000" cy="3000000"/>
        </p:xfrm>
        <a:graphic>
          <a:graphicData uri="http://schemas.openxmlformats.org/drawingml/2006/table">
            <a:tbl>
              <a:tblPr>
                <a:noFill/>
                <a:tableStyleId>{865DC9A6-F6EE-448A-A27D-F75B5FF17A06}</a:tableStyleId>
              </a:tblPr>
              <a:tblGrid>
                <a:gridCol w="1538600"/>
              </a:tblGrid>
              <a:tr h="487375">
                <a:tc>
                  <a:txBody>
                    <a:bodyPr/>
                    <a:lstStyle/>
                    <a:p>
                      <a:pPr indent="0" lvl="0" marL="0" rtl="0" algn="ctr">
                        <a:spcBef>
                          <a:spcPts val="0"/>
                        </a:spcBef>
                        <a:spcAft>
                          <a:spcPts val="0"/>
                        </a:spcAft>
                        <a:buNone/>
                      </a:pPr>
                      <a:r>
                        <a:rPr b="1" lang="pt-BR" sz="1600"/>
                        <a:t>Presidente</a:t>
                      </a:r>
                      <a:endParaRPr b="1" sz="1600"/>
                    </a:p>
                  </a:txBody>
                  <a:tcPr marT="91425" marB="91425" marR="91425" marL="91425" anchor="ctr">
                    <a:lnL cap="flat" cmpd="sng" w="28575">
                      <a:solidFill>
                        <a:srgbClr val="0000FF"/>
                      </a:solidFill>
                      <a:prstDash val="solid"/>
                      <a:round/>
                      <a:headEnd len="sm" w="sm" type="none"/>
                      <a:tailEnd len="sm" w="sm" type="none"/>
                    </a:lnL>
                    <a:lnR cap="flat" cmpd="sng" w="28575">
                      <a:solidFill>
                        <a:srgbClr val="0000FF"/>
                      </a:solidFill>
                      <a:prstDash val="solid"/>
                      <a:round/>
                      <a:headEnd len="sm" w="sm" type="none"/>
                      <a:tailEnd len="sm" w="sm" type="none"/>
                    </a:lnR>
                    <a:lnT cap="flat" cmpd="sng" w="28575">
                      <a:solidFill>
                        <a:srgbClr val="0000FF"/>
                      </a:solidFill>
                      <a:prstDash val="solid"/>
                      <a:round/>
                      <a:headEnd len="sm" w="sm" type="none"/>
                      <a:tailEnd len="sm" w="sm" type="none"/>
                    </a:lnT>
                    <a:lnB cap="flat" cmpd="sng" w="28575">
                      <a:solidFill>
                        <a:srgbClr val="0000FF"/>
                      </a:solidFill>
                      <a:prstDash val="solid"/>
                      <a:round/>
                      <a:headEnd len="sm" w="sm" type="none"/>
                      <a:tailEnd len="sm" w="sm" type="none"/>
                    </a:lnB>
                  </a:tcPr>
                </a:tc>
              </a:tr>
            </a:tbl>
          </a:graphicData>
        </a:graphic>
      </p:graphicFrame>
      <p:graphicFrame>
        <p:nvGraphicFramePr>
          <p:cNvPr id="130" name="Google Shape;130;p29"/>
          <p:cNvGraphicFramePr/>
          <p:nvPr/>
        </p:nvGraphicFramePr>
        <p:xfrm>
          <a:off x="2382288" y="3682800"/>
          <a:ext cx="3000000" cy="3000000"/>
        </p:xfrm>
        <a:graphic>
          <a:graphicData uri="http://schemas.openxmlformats.org/drawingml/2006/table">
            <a:tbl>
              <a:tblPr>
                <a:noFill/>
                <a:tableStyleId>{865DC9A6-F6EE-448A-A27D-F75B5FF17A06}</a:tableStyleId>
              </a:tblPr>
              <a:tblGrid>
                <a:gridCol w="932750"/>
              </a:tblGrid>
              <a:tr h="487375">
                <a:tc>
                  <a:txBody>
                    <a:bodyPr/>
                    <a:lstStyle/>
                    <a:p>
                      <a:pPr indent="0" lvl="0" marL="0" rtl="0" algn="ctr">
                        <a:spcBef>
                          <a:spcPts val="0"/>
                        </a:spcBef>
                        <a:spcAft>
                          <a:spcPts val="0"/>
                        </a:spcAft>
                        <a:buNone/>
                      </a:pPr>
                      <a:r>
                        <a:rPr b="1" lang="pt-BR" sz="1000">
                          <a:solidFill>
                            <a:srgbClr val="274E13"/>
                          </a:solidFill>
                        </a:rPr>
                        <a:t>Financeiro</a:t>
                      </a:r>
                      <a:endParaRPr b="1" sz="1000">
                        <a:solidFill>
                          <a:srgbClr val="274E13"/>
                        </a:solidFill>
                      </a:endParaRPr>
                    </a:p>
                  </a:txBody>
                  <a:tcPr marT="91425" marB="91425" marR="91425" marL="91425" anchor="ctr">
                    <a:lnL cap="flat" cmpd="sng" w="28575">
                      <a:solidFill>
                        <a:srgbClr val="0000FF"/>
                      </a:solidFill>
                      <a:prstDash val="solid"/>
                      <a:round/>
                      <a:headEnd len="sm" w="sm" type="none"/>
                      <a:tailEnd len="sm" w="sm" type="none"/>
                    </a:lnL>
                    <a:lnR cap="flat" cmpd="sng" w="28575">
                      <a:solidFill>
                        <a:srgbClr val="0000FF"/>
                      </a:solidFill>
                      <a:prstDash val="solid"/>
                      <a:round/>
                      <a:headEnd len="sm" w="sm" type="none"/>
                      <a:tailEnd len="sm" w="sm" type="none"/>
                    </a:lnR>
                    <a:lnT cap="flat" cmpd="sng" w="28575">
                      <a:solidFill>
                        <a:srgbClr val="0000FF"/>
                      </a:solidFill>
                      <a:prstDash val="solid"/>
                      <a:round/>
                      <a:headEnd len="sm" w="sm" type="none"/>
                      <a:tailEnd len="sm" w="sm" type="none"/>
                    </a:lnT>
                    <a:lnB cap="flat" cmpd="sng" w="28575">
                      <a:solidFill>
                        <a:srgbClr val="0000FF"/>
                      </a:solidFill>
                      <a:prstDash val="solid"/>
                      <a:round/>
                      <a:headEnd len="sm" w="sm" type="none"/>
                      <a:tailEnd len="sm" w="sm" type="none"/>
                    </a:lnB>
                  </a:tcPr>
                </a:tc>
              </a:tr>
            </a:tbl>
          </a:graphicData>
        </a:graphic>
      </p:graphicFrame>
      <p:graphicFrame>
        <p:nvGraphicFramePr>
          <p:cNvPr id="131" name="Google Shape;131;p29"/>
          <p:cNvGraphicFramePr/>
          <p:nvPr/>
        </p:nvGraphicFramePr>
        <p:xfrm>
          <a:off x="4589188" y="3682800"/>
          <a:ext cx="3000000" cy="3000000"/>
        </p:xfrm>
        <a:graphic>
          <a:graphicData uri="http://schemas.openxmlformats.org/drawingml/2006/table">
            <a:tbl>
              <a:tblPr>
                <a:noFill/>
                <a:tableStyleId>{865DC9A6-F6EE-448A-A27D-F75B5FF17A06}</a:tableStyleId>
              </a:tblPr>
              <a:tblGrid>
                <a:gridCol w="932750"/>
              </a:tblGrid>
              <a:tr h="487375">
                <a:tc>
                  <a:txBody>
                    <a:bodyPr/>
                    <a:lstStyle/>
                    <a:p>
                      <a:pPr indent="0" lvl="0" marL="0" rtl="0" algn="ctr">
                        <a:spcBef>
                          <a:spcPts val="0"/>
                        </a:spcBef>
                        <a:spcAft>
                          <a:spcPts val="0"/>
                        </a:spcAft>
                        <a:buNone/>
                      </a:pPr>
                      <a:r>
                        <a:rPr b="1" lang="pt-BR" sz="900">
                          <a:solidFill>
                            <a:srgbClr val="980000"/>
                          </a:solidFill>
                        </a:rPr>
                        <a:t>Sala de equipamento</a:t>
                      </a:r>
                      <a:endParaRPr b="1" sz="900">
                        <a:solidFill>
                          <a:srgbClr val="980000"/>
                        </a:solidFill>
                      </a:endParaRPr>
                    </a:p>
                  </a:txBody>
                  <a:tcPr marT="91425" marB="91425" marR="91425" marL="91425" anchor="ctr">
                    <a:lnL cap="flat" cmpd="sng" w="28575">
                      <a:solidFill>
                        <a:srgbClr val="0000FF"/>
                      </a:solidFill>
                      <a:prstDash val="solid"/>
                      <a:round/>
                      <a:headEnd len="sm" w="sm" type="none"/>
                      <a:tailEnd len="sm" w="sm" type="none"/>
                    </a:lnL>
                    <a:lnR cap="flat" cmpd="sng" w="28575">
                      <a:solidFill>
                        <a:srgbClr val="0000FF"/>
                      </a:solidFill>
                      <a:prstDash val="solid"/>
                      <a:round/>
                      <a:headEnd len="sm" w="sm" type="none"/>
                      <a:tailEnd len="sm" w="sm" type="none"/>
                    </a:lnR>
                    <a:lnT cap="flat" cmpd="sng" w="28575">
                      <a:solidFill>
                        <a:srgbClr val="0000FF"/>
                      </a:solidFill>
                      <a:prstDash val="solid"/>
                      <a:round/>
                      <a:headEnd len="sm" w="sm" type="none"/>
                      <a:tailEnd len="sm" w="sm" type="none"/>
                    </a:lnT>
                    <a:lnB cap="flat" cmpd="sng" w="28575">
                      <a:solidFill>
                        <a:srgbClr val="0000FF"/>
                      </a:solidFill>
                      <a:prstDash val="solid"/>
                      <a:round/>
                      <a:headEnd len="sm" w="sm" type="none"/>
                      <a:tailEnd len="sm" w="sm" type="none"/>
                    </a:lnB>
                  </a:tcPr>
                </a:tc>
              </a:tr>
            </a:tbl>
          </a:graphicData>
        </a:graphic>
      </p:graphicFrame>
      <p:graphicFrame>
        <p:nvGraphicFramePr>
          <p:cNvPr id="132" name="Google Shape;132;p29"/>
          <p:cNvGraphicFramePr/>
          <p:nvPr/>
        </p:nvGraphicFramePr>
        <p:xfrm>
          <a:off x="5692650" y="3682800"/>
          <a:ext cx="3000000" cy="3000000"/>
        </p:xfrm>
        <a:graphic>
          <a:graphicData uri="http://schemas.openxmlformats.org/drawingml/2006/table">
            <a:tbl>
              <a:tblPr>
                <a:noFill/>
                <a:tableStyleId>{865DC9A6-F6EE-448A-A27D-F75B5FF17A06}</a:tableStyleId>
              </a:tblPr>
              <a:tblGrid>
                <a:gridCol w="932750"/>
              </a:tblGrid>
              <a:tr h="487375">
                <a:tc>
                  <a:txBody>
                    <a:bodyPr/>
                    <a:lstStyle/>
                    <a:p>
                      <a:pPr indent="0" lvl="0" marL="0" rtl="0" algn="ctr">
                        <a:spcBef>
                          <a:spcPts val="0"/>
                        </a:spcBef>
                        <a:spcAft>
                          <a:spcPts val="0"/>
                        </a:spcAft>
                        <a:buNone/>
                      </a:pPr>
                      <a:r>
                        <a:rPr b="1" lang="pt-BR" sz="1000">
                          <a:solidFill>
                            <a:srgbClr val="980000"/>
                          </a:solidFill>
                        </a:rPr>
                        <a:t>DEV</a:t>
                      </a:r>
                      <a:endParaRPr b="1" sz="1000">
                        <a:solidFill>
                          <a:srgbClr val="980000"/>
                        </a:solidFill>
                      </a:endParaRPr>
                    </a:p>
                  </a:txBody>
                  <a:tcPr marT="91425" marB="91425" marR="91425" marL="91425" anchor="ctr">
                    <a:lnL cap="flat" cmpd="sng" w="28575">
                      <a:solidFill>
                        <a:srgbClr val="0000FF"/>
                      </a:solidFill>
                      <a:prstDash val="solid"/>
                      <a:round/>
                      <a:headEnd len="sm" w="sm" type="none"/>
                      <a:tailEnd len="sm" w="sm" type="none"/>
                    </a:lnL>
                    <a:lnR cap="flat" cmpd="sng" w="28575">
                      <a:solidFill>
                        <a:srgbClr val="0000FF"/>
                      </a:solidFill>
                      <a:prstDash val="solid"/>
                      <a:round/>
                      <a:headEnd len="sm" w="sm" type="none"/>
                      <a:tailEnd len="sm" w="sm" type="none"/>
                    </a:lnR>
                    <a:lnT cap="flat" cmpd="sng" w="28575">
                      <a:solidFill>
                        <a:srgbClr val="0000FF"/>
                      </a:solidFill>
                      <a:prstDash val="solid"/>
                      <a:round/>
                      <a:headEnd len="sm" w="sm" type="none"/>
                      <a:tailEnd len="sm" w="sm" type="none"/>
                    </a:lnT>
                    <a:lnB cap="flat" cmpd="sng" w="28575">
                      <a:solidFill>
                        <a:srgbClr val="0000FF"/>
                      </a:solidFill>
                      <a:prstDash val="solid"/>
                      <a:round/>
                      <a:headEnd len="sm" w="sm" type="none"/>
                      <a:tailEnd len="sm" w="sm" type="none"/>
                    </a:lnB>
                  </a:tcPr>
                </a:tc>
              </a:tr>
            </a:tbl>
          </a:graphicData>
        </a:graphic>
      </p:graphicFrame>
      <p:graphicFrame>
        <p:nvGraphicFramePr>
          <p:cNvPr id="133" name="Google Shape;133;p29"/>
          <p:cNvGraphicFramePr/>
          <p:nvPr/>
        </p:nvGraphicFramePr>
        <p:xfrm>
          <a:off x="6796100" y="3682800"/>
          <a:ext cx="3000000" cy="3000000"/>
        </p:xfrm>
        <a:graphic>
          <a:graphicData uri="http://schemas.openxmlformats.org/drawingml/2006/table">
            <a:tbl>
              <a:tblPr>
                <a:noFill/>
                <a:tableStyleId>{865DC9A6-F6EE-448A-A27D-F75B5FF17A06}</a:tableStyleId>
              </a:tblPr>
              <a:tblGrid>
                <a:gridCol w="932750"/>
              </a:tblGrid>
              <a:tr h="487375">
                <a:tc>
                  <a:txBody>
                    <a:bodyPr/>
                    <a:lstStyle/>
                    <a:p>
                      <a:pPr indent="0" lvl="0" marL="0" rtl="0" algn="ctr">
                        <a:spcBef>
                          <a:spcPts val="0"/>
                        </a:spcBef>
                        <a:spcAft>
                          <a:spcPts val="0"/>
                        </a:spcAft>
                        <a:buNone/>
                      </a:pPr>
                      <a:r>
                        <a:rPr b="1" lang="pt-BR" sz="1000">
                          <a:solidFill>
                            <a:srgbClr val="980000"/>
                          </a:solidFill>
                        </a:rPr>
                        <a:t>Hunters</a:t>
                      </a:r>
                      <a:endParaRPr b="1" sz="1000">
                        <a:solidFill>
                          <a:srgbClr val="980000"/>
                        </a:solidFill>
                      </a:endParaRPr>
                    </a:p>
                  </a:txBody>
                  <a:tcPr marT="91425" marB="91425" marR="91425" marL="91425" anchor="ctr">
                    <a:lnL cap="flat" cmpd="sng" w="28575">
                      <a:solidFill>
                        <a:srgbClr val="0000FF"/>
                      </a:solidFill>
                      <a:prstDash val="solid"/>
                      <a:round/>
                      <a:headEnd len="sm" w="sm" type="none"/>
                      <a:tailEnd len="sm" w="sm" type="none"/>
                    </a:lnL>
                    <a:lnR cap="flat" cmpd="sng" w="28575">
                      <a:solidFill>
                        <a:srgbClr val="0000FF"/>
                      </a:solidFill>
                      <a:prstDash val="solid"/>
                      <a:round/>
                      <a:headEnd len="sm" w="sm" type="none"/>
                      <a:tailEnd len="sm" w="sm" type="none"/>
                    </a:lnR>
                    <a:lnT cap="flat" cmpd="sng" w="28575">
                      <a:solidFill>
                        <a:srgbClr val="0000FF"/>
                      </a:solidFill>
                      <a:prstDash val="solid"/>
                      <a:round/>
                      <a:headEnd len="sm" w="sm" type="none"/>
                      <a:tailEnd len="sm" w="sm" type="none"/>
                    </a:lnT>
                    <a:lnB cap="flat" cmpd="sng" w="28575">
                      <a:solidFill>
                        <a:srgbClr val="0000FF"/>
                      </a:solidFill>
                      <a:prstDash val="solid"/>
                      <a:round/>
                      <a:headEnd len="sm" w="sm" type="none"/>
                      <a:tailEnd len="sm" w="sm" type="none"/>
                    </a:lnB>
                  </a:tcPr>
                </a:tc>
              </a:tr>
            </a:tbl>
          </a:graphicData>
        </a:graphic>
      </p:graphicFrame>
      <p:graphicFrame>
        <p:nvGraphicFramePr>
          <p:cNvPr id="134" name="Google Shape;134;p29"/>
          <p:cNvGraphicFramePr/>
          <p:nvPr/>
        </p:nvGraphicFramePr>
        <p:xfrm>
          <a:off x="7899550" y="3682800"/>
          <a:ext cx="3000000" cy="3000000"/>
        </p:xfrm>
        <a:graphic>
          <a:graphicData uri="http://schemas.openxmlformats.org/drawingml/2006/table">
            <a:tbl>
              <a:tblPr>
                <a:noFill/>
                <a:tableStyleId>{865DC9A6-F6EE-448A-A27D-F75B5FF17A06}</a:tableStyleId>
              </a:tblPr>
              <a:tblGrid>
                <a:gridCol w="932750"/>
              </a:tblGrid>
              <a:tr h="487375">
                <a:tc>
                  <a:txBody>
                    <a:bodyPr/>
                    <a:lstStyle/>
                    <a:p>
                      <a:pPr indent="0" lvl="0" marL="0" rtl="0" algn="ctr">
                        <a:spcBef>
                          <a:spcPts val="0"/>
                        </a:spcBef>
                        <a:spcAft>
                          <a:spcPts val="0"/>
                        </a:spcAft>
                        <a:buNone/>
                      </a:pPr>
                      <a:r>
                        <a:rPr b="1" lang="pt-BR" sz="800">
                          <a:solidFill>
                            <a:srgbClr val="980000"/>
                          </a:solidFill>
                        </a:rPr>
                        <a:t>Gerenciamento</a:t>
                      </a:r>
                      <a:endParaRPr b="1" sz="800">
                        <a:solidFill>
                          <a:srgbClr val="980000"/>
                        </a:solidFill>
                      </a:endParaRPr>
                    </a:p>
                  </a:txBody>
                  <a:tcPr marT="91425" marB="91425" marR="91425" marL="91425" anchor="ctr">
                    <a:lnL cap="flat" cmpd="sng" w="28575">
                      <a:solidFill>
                        <a:srgbClr val="0000FF"/>
                      </a:solidFill>
                      <a:prstDash val="solid"/>
                      <a:round/>
                      <a:headEnd len="sm" w="sm" type="none"/>
                      <a:tailEnd len="sm" w="sm" type="none"/>
                    </a:lnL>
                    <a:lnR cap="flat" cmpd="sng" w="28575">
                      <a:solidFill>
                        <a:srgbClr val="0000FF"/>
                      </a:solidFill>
                      <a:prstDash val="solid"/>
                      <a:round/>
                      <a:headEnd len="sm" w="sm" type="none"/>
                      <a:tailEnd len="sm" w="sm" type="none"/>
                    </a:lnR>
                    <a:lnT cap="flat" cmpd="sng" w="28575">
                      <a:solidFill>
                        <a:srgbClr val="0000FF"/>
                      </a:solidFill>
                      <a:prstDash val="solid"/>
                      <a:round/>
                      <a:headEnd len="sm" w="sm" type="none"/>
                      <a:tailEnd len="sm" w="sm" type="none"/>
                    </a:lnT>
                    <a:lnB cap="flat" cmpd="sng" w="28575">
                      <a:solidFill>
                        <a:srgbClr val="0000FF"/>
                      </a:solidFill>
                      <a:prstDash val="solid"/>
                      <a:round/>
                      <a:headEnd len="sm" w="sm" type="none"/>
                      <a:tailEnd len="sm" w="sm" type="none"/>
                    </a:lnB>
                  </a:tcPr>
                </a:tc>
              </a:tr>
            </a:tbl>
          </a:graphicData>
        </a:graphic>
      </p:graphicFrame>
      <p:graphicFrame>
        <p:nvGraphicFramePr>
          <p:cNvPr id="135" name="Google Shape;135;p29"/>
          <p:cNvGraphicFramePr/>
          <p:nvPr/>
        </p:nvGraphicFramePr>
        <p:xfrm>
          <a:off x="1278850" y="3682800"/>
          <a:ext cx="3000000" cy="3000000"/>
        </p:xfrm>
        <a:graphic>
          <a:graphicData uri="http://schemas.openxmlformats.org/drawingml/2006/table">
            <a:tbl>
              <a:tblPr>
                <a:noFill/>
                <a:tableStyleId>{865DC9A6-F6EE-448A-A27D-F75B5FF17A06}</a:tableStyleId>
              </a:tblPr>
              <a:tblGrid>
                <a:gridCol w="932750"/>
              </a:tblGrid>
              <a:tr h="487375">
                <a:tc>
                  <a:txBody>
                    <a:bodyPr/>
                    <a:lstStyle/>
                    <a:p>
                      <a:pPr indent="0" lvl="0" marL="0" rtl="0" algn="ctr">
                        <a:spcBef>
                          <a:spcPts val="0"/>
                        </a:spcBef>
                        <a:spcAft>
                          <a:spcPts val="0"/>
                        </a:spcAft>
                        <a:buNone/>
                      </a:pPr>
                      <a:r>
                        <a:rPr b="1" lang="pt-BR" sz="1000">
                          <a:solidFill>
                            <a:srgbClr val="274E13"/>
                          </a:solidFill>
                        </a:rPr>
                        <a:t>ADM</a:t>
                      </a:r>
                      <a:endParaRPr b="1" sz="1000">
                        <a:solidFill>
                          <a:srgbClr val="274E13"/>
                        </a:solidFill>
                      </a:endParaRPr>
                    </a:p>
                  </a:txBody>
                  <a:tcPr marT="91425" marB="91425" marR="91425" marL="91425" anchor="ctr">
                    <a:lnL cap="flat" cmpd="sng" w="28575">
                      <a:solidFill>
                        <a:srgbClr val="0000FF"/>
                      </a:solidFill>
                      <a:prstDash val="solid"/>
                      <a:round/>
                      <a:headEnd len="sm" w="sm" type="none"/>
                      <a:tailEnd len="sm" w="sm" type="none"/>
                    </a:lnL>
                    <a:lnR cap="flat" cmpd="sng" w="28575">
                      <a:solidFill>
                        <a:srgbClr val="0000FF"/>
                      </a:solidFill>
                      <a:prstDash val="solid"/>
                      <a:round/>
                      <a:headEnd len="sm" w="sm" type="none"/>
                      <a:tailEnd len="sm" w="sm" type="none"/>
                    </a:lnR>
                    <a:lnT cap="flat" cmpd="sng" w="28575">
                      <a:solidFill>
                        <a:srgbClr val="0000FF"/>
                      </a:solidFill>
                      <a:prstDash val="solid"/>
                      <a:round/>
                      <a:headEnd len="sm" w="sm" type="none"/>
                      <a:tailEnd len="sm" w="sm" type="none"/>
                    </a:lnT>
                    <a:lnB cap="flat" cmpd="sng" w="28575">
                      <a:solidFill>
                        <a:srgbClr val="0000FF"/>
                      </a:solidFill>
                      <a:prstDash val="solid"/>
                      <a:round/>
                      <a:headEnd len="sm" w="sm" type="none"/>
                      <a:tailEnd len="sm" w="sm" type="none"/>
                    </a:lnB>
                  </a:tcPr>
                </a:tc>
              </a:tr>
            </a:tbl>
          </a:graphicData>
        </a:graphic>
      </p:graphicFrame>
      <p:graphicFrame>
        <p:nvGraphicFramePr>
          <p:cNvPr id="136" name="Google Shape;136;p29"/>
          <p:cNvGraphicFramePr/>
          <p:nvPr/>
        </p:nvGraphicFramePr>
        <p:xfrm>
          <a:off x="175400" y="3682800"/>
          <a:ext cx="3000000" cy="3000000"/>
        </p:xfrm>
        <a:graphic>
          <a:graphicData uri="http://schemas.openxmlformats.org/drawingml/2006/table">
            <a:tbl>
              <a:tblPr>
                <a:noFill/>
                <a:tableStyleId>{865DC9A6-F6EE-448A-A27D-F75B5FF17A06}</a:tableStyleId>
              </a:tblPr>
              <a:tblGrid>
                <a:gridCol w="932750"/>
              </a:tblGrid>
              <a:tr h="487375">
                <a:tc>
                  <a:txBody>
                    <a:bodyPr/>
                    <a:lstStyle/>
                    <a:p>
                      <a:pPr indent="0" lvl="0" marL="0" rtl="0" algn="ctr">
                        <a:spcBef>
                          <a:spcPts val="0"/>
                        </a:spcBef>
                        <a:spcAft>
                          <a:spcPts val="0"/>
                        </a:spcAft>
                        <a:buNone/>
                      </a:pPr>
                      <a:r>
                        <a:rPr b="1" lang="pt-BR" sz="1000">
                          <a:solidFill>
                            <a:srgbClr val="274E13"/>
                          </a:solidFill>
                        </a:rPr>
                        <a:t>RH</a:t>
                      </a:r>
                      <a:endParaRPr b="1" sz="1000">
                        <a:solidFill>
                          <a:srgbClr val="274E13"/>
                        </a:solidFill>
                      </a:endParaRPr>
                    </a:p>
                  </a:txBody>
                  <a:tcPr marT="91425" marB="91425" marR="91425" marL="91425" anchor="ctr">
                    <a:lnL cap="flat" cmpd="sng" w="28575">
                      <a:solidFill>
                        <a:srgbClr val="0000FF"/>
                      </a:solidFill>
                      <a:prstDash val="solid"/>
                      <a:round/>
                      <a:headEnd len="sm" w="sm" type="none"/>
                      <a:tailEnd len="sm" w="sm" type="none"/>
                    </a:lnL>
                    <a:lnR cap="flat" cmpd="sng" w="28575">
                      <a:solidFill>
                        <a:srgbClr val="0000FF"/>
                      </a:solidFill>
                      <a:prstDash val="solid"/>
                      <a:round/>
                      <a:headEnd len="sm" w="sm" type="none"/>
                      <a:tailEnd len="sm" w="sm" type="none"/>
                    </a:lnR>
                    <a:lnT cap="flat" cmpd="sng" w="28575">
                      <a:solidFill>
                        <a:srgbClr val="0000FF"/>
                      </a:solidFill>
                      <a:prstDash val="solid"/>
                      <a:round/>
                      <a:headEnd len="sm" w="sm" type="none"/>
                      <a:tailEnd len="sm" w="sm" type="none"/>
                    </a:lnT>
                    <a:lnB cap="flat" cmpd="sng" w="28575">
                      <a:solidFill>
                        <a:srgbClr val="0000FF"/>
                      </a:solidFill>
                      <a:prstDash val="solid"/>
                      <a:round/>
                      <a:headEnd len="sm" w="sm" type="none"/>
                      <a:tailEnd len="sm" w="sm" type="none"/>
                    </a:lnB>
                  </a:tcPr>
                </a:tc>
              </a:tr>
            </a:tbl>
          </a:graphicData>
        </a:graphic>
      </p:graphicFrame>
      <p:cxnSp>
        <p:nvCxnSpPr>
          <p:cNvPr id="137" name="Google Shape;137;p29"/>
          <p:cNvCxnSpPr/>
          <p:nvPr/>
        </p:nvCxnSpPr>
        <p:spPr>
          <a:xfrm flipH="1" rot="10800000">
            <a:off x="2465375" y="1163700"/>
            <a:ext cx="1351500" cy="638400"/>
          </a:xfrm>
          <a:prstGeom prst="curvedConnector3">
            <a:avLst>
              <a:gd fmla="val 50000" name="adj1"/>
            </a:avLst>
          </a:prstGeom>
          <a:noFill/>
          <a:ln cap="flat" cmpd="sng" w="19050">
            <a:solidFill>
              <a:srgbClr val="000000"/>
            </a:solidFill>
            <a:prstDash val="solid"/>
            <a:round/>
            <a:headEnd len="med" w="med" type="triangle"/>
            <a:tailEnd len="med" w="med" type="oval"/>
          </a:ln>
        </p:spPr>
      </p:cxnSp>
      <p:cxnSp>
        <p:nvCxnSpPr>
          <p:cNvPr id="138" name="Google Shape;138;p29"/>
          <p:cNvCxnSpPr/>
          <p:nvPr/>
        </p:nvCxnSpPr>
        <p:spPr>
          <a:xfrm rot="10800000">
            <a:off x="5343850" y="1151400"/>
            <a:ext cx="1389000" cy="650700"/>
          </a:xfrm>
          <a:prstGeom prst="curvedConnector3">
            <a:avLst>
              <a:gd fmla="val 50000" name="adj1"/>
            </a:avLst>
          </a:prstGeom>
          <a:noFill/>
          <a:ln cap="flat" cmpd="sng" w="19050">
            <a:solidFill>
              <a:srgbClr val="000000"/>
            </a:solidFill>
            <a:prstDash val="solid"/>
            <a:round/>
            <a:headEnd len="med" w="med" type="triangle"/>
            <a:tailEnd len="med" w="med" type="oval"/>
          </a:ln>
        </p:spPr>
      </p:cxnSp>
      <p:cxnSp>
        <p:nvCxnSpPr>
          <p:cNvPr id="139" name="Google Shape;139;p29"/>
          <p:cNvCxnSpPr/>
          <p:nvPr/>
        </p:nvCxnSpPr>
        <p:spPr>
          <a:xfrm flipH="1" rot="10800000">
            <a:off x="1244325" y="2275400"/>
            <a:ext cx="901200" cy="462900"/>
          </a:xfrm>
          <a:prstGeom prst="curvedConnector3">
            <a:avLst>
              <a:gd fmla="val 50000" name="adj1"/>
            </a:avLst>
          </a:prstGeom>
          <a:noFill/>
          <a:ln cap="flat" cmpd="sng" w="19050">
            <a:solidFill>
              <a:srgbClr val="000000"/>
            </a:solidFill>
            <a:prstDash val="solid"/>
            <a:round/>
            <a:headEnd len="med" w="med" type="triangle"/>
            <a:tailEnd len="med" w="med" type="oval"/>
          </a:ln>
        </p:spPr>
      </p:cxnSp>
      <p:cxnSp>
        <p:nvCxnSpPr>
          <p:cNvPr id="140" name="Google Shape;140;p29"/>
          <p:cNvCxnSpPr/>
          <p:nvPr/>
        </p:nvCxnSpPr>
        <p:spPr>
          <a:xfrm rot="10800000">
            <a:off x="2497450" y="2281550"/>
            <a:ext cx="888600" cy="450600"/>
          </a:xfrm>
          <a:prstGeom prst="curvedConnector3">
            <a:avLst>
              <a:gd fmla="val 50000" name="adj1"/>
            </a:avLst>
          </a:prstGeom>
          <a:noFill/>
          <a:ln cap="flat" cmpd="sng" w="19050">
            <a:solidFill>
              <a:srgbClr val="000000"/>
            </a:solidFill>
            <a:prstDash val="solid"/>
            <a:round/>
            <a:headEnd len="med" w="med" type="triangle"/>
            <a:tailEnd len="med" w="med" type="oval"/>
          </a:ln>
        </p:spPr>
      </p:cxnSp>
      <p:cxnSp>
        <p:nvCxnSpPr>
          <p:cNvPr id="141" name="Google Shape;141;p29"/>
          <p:cNvCxnSpPr/>
          <p:nvPr/>
        </p:nvCxnSpPr>
        <p:spPr>
          <a:xfrm flipH="1" rot="10800000">
            <a:off x="5727325" y="2287788"/>
            <a:ext cx="863400" cy="462900"/>
          </a:xfrm>
          <a:prstGeom prst="curvedConnector3">
            <a:avLst>
              <a:gd fmla="val 55649" name="adj1"/>
            </a:avLst>
          </a:prstGeom>
          <a:noFill/>
          <a:ln cap="flat" cmpd="sng" w="19050">
            <a:solidFill>
              <a:srgbClr val="000000"/>
            </a:solidFill>
            <a:prstDash val="solid"/>
            <a:round/>
            <a:headEnd len="med" w="med" type="triangle"/>
            <a:tailEnd len="med" w="med" type="oval"/>
          </a:ln>
        </p:spPr>
      </p:cxnSp>
      <p:cxnSp>
        <p:nvCxnSpPr>
          <p:cNvPr id="142" name="Google Shape;142;p29"/>
          <p:cNvCxnSpPr/>
          <p:nvPr/>
        </p:nvCxnSpPr>
        <p:spPr>
          <a:xfrm rot="10800000">
            <a:off x="7008200" y="2290300"/>
            <a:ext cx="788400" cy="462900"/>
          </a:xfrm>
          <a:prstGeom prst="curvedConnector3">
            <a:avLst>
              <a:gd fmla="val 50000" name="adj1"/>
            </a:avLst>
          </a:prstGeom>
          <a:noFill/>
          <a:ln cap="flat" cmpd="sng" w="19050">
            <a:solidFill>
              <a:srgbClr val="000000"/>
            </a:solidFill>
            <a:prstDash val="solid"/>
            <a:round/>
            <a:headEnd len="med" w="med" type="triangle"/>
            <a:tailEnd len="med" w="med" type="oval"/>
          </a:ln>
        </p:spPr>
      </p:cxnSp>
      <p:cxnSp>
        <p:nvCxnSpPr>
          <p:cNvPr id="143" name="Google Shape;143;p29"/>
          <p:cNvCxnSpPr/>
          <p:nvPr/>
        </p:nvCxnSpPr>
        <p:spPr>
          <a:xfrm flipH="1" rot="5400000">
            <a:off x="1253800" y="3253000"/>
            <a:ext cx="438000" cy="387900"/>
          </a:xfrm>
          <a:prstGeom prst="curvedConnector3">
            <a:avLst>
              <a:gd fmla="val 50000" name="adj1"/>
            </a:avLst>
          </a:prstGeom>
          <a:noFill/>
          <a:ln cap="flat" cmpd="sng" w="19050">
            <a:solidFill>
              <a:srgbClr val="000000"/>
            </a:solidFill>
            <a:prstDash val="solid"/>
            <a:round/>
            <a:headEnd len="med" w="med" type="triangle"/>
            <a:tailEnd len="med" w="med" type="oval"/>
          </a:ln>
        </p:spPr>
      </p:cxnSp>
      <p:cxnSp>
        <p:nvCxnSpPr>
          <p:cNvPr id="144" name="Google Shape;144;p29"/>
          <p:cNvCxnSpPr/>
          <p:nvPr/>
        </p:nvCxnSpPr>
        <p:spPr>
          <a:xfrm flipH="1" rot="5400000">
            <a:off x="3460700" y="3253000"/>
            <a:ext cx="438000" cy="387900"/>
          </a:xfrm>
          <a:prstGeom prst="curvedConnector3">
            <a:avLst>
              <a:gd fmla="val 50000" name="adj1"/>
            </a:avLst>
          </a:prstGeom>
          <a:noFill/>
          <a:ln cap="flat" cmpd="sng" w="19050">
            <a:solidFill>
              <a:srgbClr val="000000"/>
            </a:solidFill>
            <a:prstDash val="solid"/>
            <a:round/>
            <a:headEnd len="med" w="med" type="triangle"/>
            <a:tailEnd len="med" w="med" type="oval"/>
          </a:ln>
        </p:spPr>
      </p:cxnSp>
      <p:cxnSp>
        <p:nvCxnSpPr>
          <p:cNvPr id="145" name="Google Shape;145;p29"/>
          <p:cNvCxnSpPr/>
          <p:nvPr/>
        </p:nvCxnSpPr>
        <p:spPr>
          <a:xfrm flipH="1" rot="5400000">
            <a:off x="7874500" y="3253000"/>
            <a:ext cx="438000" cy="387900"/>
          </a:xfrm>
          <a:prstGeom prst="curvedConnector3">
            <a:avLst>
              <a:gd fmla="val 50000" name="adj1"/>
            </a:avLst>
          </a:prstGeom>
          <a:noFill/>
          <a:ln cap="flat" cmpd="sng" w="19050">
            <a:solidFill>
              <a:srgbClr val="000000"/>
            </a:solidFill>
            <a:prstDash val="solid"/>
            <a:round/>
            <a:headEnd len="med" w="med" type="triangle"/>
            <a:tailEnd len="med" w="med" type="oval"/>
          </a:ln>
        </p:spPr>
      </p:cxnSp>
      <p:cxnSp>
        <p:nvCxnSpPr>
          <p:cNvPr id="146" name="Google Shape;146;p29"/>
          <p:cNvCxnSpPr/>
          <p:nvPr/>
        </p:nvCxnSpPr>
        <p:spPr>
          <a:xfrm flipH="1" rot="5400000">
            <a:off x="5667600" y="3261425"/>
            <a:ext cx="438000" cy="387900"/>
          </a:xfrm>
          <a:prstGeom prst="curvedConnector3">
            <a:avLst>
              <a:gd fmla="val 50000" name="adj1"/>
            </a:avLst>
          </a:prstGeom>
          <a:noFill/>
          <a:ln cap="flat" cmpd="sng" w="19050">
            <a:solidFill>
              <a:srgbClr val="000000"/>
            </a:solidFill>
            <a:prstDash val="solid"/>
            <a:round/>
            <a:headEnd len="med" w="med" type="triangle"/>
            <a:tailEnd len="med" w="med" type="oval"/>
          </a:ln>
        </p:spPr>
      </p:cxnSp>
      <p:cxnSp>
        <p:nvCxnSpPr>
          <p:cNvPr id="147" name="Google Shape;147;p29"/>
          <p:cNvCxnSpPr/>
          <p:nvPr/>
        </p:nvCxnSpPr>
        <p:spPr>
          <a:xfrm rot="-5400000">
            <a:off x="7309600" y="3255125"/>
            <a:ext cx="438000" cy="400500"/>
          </a:xfrm>
          <a:prstGeom prst="curvedConnector3">
            <a:avLst>
              <a:gd fmla="val 50000" name="adj1"/>
            </a:avLst>
          </a:prstGeom>
          <a:noFill/>
          <a:ln cap="flat" cmpd="sng" w="19050">
            <a:solidFill>
              <a:srgbClr val="000000"/>
            </a:solidFill>
            <a:prstDash val="solid"/>
            <a:round/>
            <a:headEnd len="med" w="med" type="triangle"/>
            <a:tailEnd len="med" w="med" type="oval"/>
          </a:ln>
        </p:spPr>
      </p:cxnSp>
      <p:cxnSp>
        <p:nvCxnSpPr>
          <p:cNvPr id="148" name="Google Shape;148;p29"/>
          <p:cNvCxnSpPr/>
          <p:nvPr/>
        </p:nvCxnSpPr>
        <p:spPr>
          <a:xfrm rot="-5400000">
            <a:off x="5098775" y="3246700"/>
            <a:ext cx="438000" cy="400500"/>
          </a:xfrm>
          <a:prstGeom prst="curvedConnector3">
            <a:avLst>
              <a:gd fmla="val 50000" name="adj1"/>
            </a:avLst>
          </a:prstGeom>
          <a:noFill/>
          <a:ln cap="flat" cmpd="sng" w="19050">
            <a:solidFill>
              <a:srgbClr val="000000"/>
            </a:solidFill>
            <a:prstDash val="solid"/>
            <a:round/>
            <a:headEnd len="med" w="med" type="triangle"/>
            <a:tailEnd len="med" w="med" type="oval"/>
          </a:ln>
        </p:spPr>
      </p:cxnSp>
      <p:cxnSp>
        <p:nvCxnSpPr>
          <p:cNvPr id="149" name="Google Shape;149;p29"/>
          <p:cNvCxnSpPr/>
          <p:nvPr/>
        </p:nvCxnSpPr>
        <p:spPr>
          <a:xfrm rot="-5400000">
            <a:off x="2887950" y="3255125"/>
            <a:ext cx="438000" cy="400500"/>
          </a:xfrm>
          <a:prstGeom prst="curvedConnector3">
            <a:avLst>
              <a:gd fmla="val 50000" name="adj1"/>
            </a:avLst>
          </a:prstGeom>
          <a:noFill/>
          <a:ln cap="flat" cmpd="sng" w="19050">
            <a:solidFill>
              <a:srgbClr val="000000"/>
            </a:solidFill>
            <a:prstDash val="solid"/>
            <a:round/>
            <a:headEnd len="med" w="med" type="triangle"/>
            <a:tailEnd len="med" w="med" type="oval"/>
          </a:ln>
        </p:spPr>
      </p:cxnSp>
      <p:cxnSp>
        <p:nvCxnSpPr>
          <p:cNvPr id="150" name="Google Shape;150;p29"/>
          <p:cNvCxnSpPr/>
          <p:nvPr/>
        </p:nvCxnSpPr>
        <p:spPr>
          <a:xfrm rot="-5400000">
            <a:off x="688900" y="3260150"/>
            <a:ext cx="438000" cy="400500"/>
          </a:xfrm>
          <a:prstGeom prst="curvedConnector3">
            <a:avLst>
              <a:gd fmla="val 50000" name="adj1"/>
            </a:avLst>
          </a:prstGeom>
          <a:noFill/>
          <a:ln cap="flat" cmpd="sng" w="19050">
            <a:solidFill>
              <a:srgbClr val="000000"/>
            </a:solidFill>
            <a:prstDash val="solid"/>
            <a:round/>
            <a:headEnd len="med" w="med" type="triangle"/>
            <a:tailEnd len="med" w="med" type="oval"/>
          </a:ln>
        </p:spPr>
      </p:cxnSp>
      <p:sp>
        <p:nvSpPr>
          <p:cNvPr id="151" name="Google Shape;151;p29"/>
          <p:cNvSpPr txBox="1"/>
          <p:nvPr/>
        </p:nvSpPr>
        <p:spPr>
          <a:xfrm>
            <a:off x="7852775" y="782250"/>
            <a:ext cx="1026300" cy="13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a:p>
            <a:pPr indent="0" lvl="0" marL="0" rtl="0" algn="l">
              <a:spcBef>
                <a:spcPts val="0"/>
              </a:spcBef>
              <a:spcAft>
                <a:spcPts val="0"/>
              </a:spcAft>
              <a:buNone/>
            </a:pPr>
            <a:r>
              <a:rPr lang="pt-BR" sz="1000">
                <a:solidFill>
                  <a:srgbClr val="980000"/>
                </a:solidFill>
                <a:highlight>
                  <a:srgbClr val="980000"/>
                </a:highlight>
              </a:rPr>
              <a:t>iiiii</a:t>
            </a:r>
            <a:r>
              <a:rPr lang="pt-BR" sz="1000"/>
              <a:t> </a:t>
            </a:r>
            <a:r>
              <a:rPr lang="pt-BR" sz="1000"/>
              <a:t>Áreas</a:t>
            </a:r>
            <a:r>
              <a:rPr lang="pt-BR" sz="1000"/>
              <a:t> de TI</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pt-BR" sz="1000">
                <a:solidFill>
                  <a:srgbClr val="274E13"/>
                </a:solidFill>
                <a:highlight>
                  <a:srgbClr val="274E13"/>
                </a:highlight>
              </a:rPr>
              <a:t>iiiii</a:t>
            </a:r>
            <a:r>
              <a:rPr lang="pt-BR" sz="1000"/>
              <a:t> Áreas em Geral</a:t>
            </a:r>
            <a:endParaRPr sz="1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000"/>
                                        <p:tgtEl>
                                          <p:spTgt spid="1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par>
                                <p:cTn fill="hold" nodeType="with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000"/>
                                        <p:tgtEl>
                                          <p:spTgt spid="123"/>
                                        </p:tgtEl>
                                      </p:cBhvr>
                                    </p:animEffect>
                                  </p:childTnLst>
                                </p:cTn>
                              </p:par>
                              <p:par>
                                <p:cTn fill="hold" nodeType="with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000"/>
                                        <p:tgtEl>
                                          <p:spTgt spid="124"/>
                                        </p:tgtEl>
                                      </p:cBhvr>
                                    </p:animEffect>
                                  </p:childTnLst>
                                </p:cTn>
                              </p:par>
                              <p:par>
                                <p:cTn fill="hold" nodeType="with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000"/>
                                        <p:tgtEl>
                                          <p:spTgt spid="125"/>
                                        </p:tgtEl>
                                      </p:cBhvr>
                                    </p:animEffect>
                                  </p:childTnLst>
                                </p:cTn>
                              </p:par>
                              <p:par>
                                <p:cTn fill="hold" nodeType="with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1000"/>
                                        <p:tgtEl>
                                          <p:spTgt spid="126"/>
                                        </p:tgtEl>
                                      </p:cBhvr>
                                    </p:animEffect>
                                  </p:childTnLst>
                                </p:cTn>
                              </p:par>
                              <p:par>
                                <p:cTn fill="hold" nodeType="with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000"/>
                                        <p:tgtEl>
                                          <p:spTgt spid="127"/>
                                        </p:tgtEl>
                                      </p:cBhvr>
                                    </p:animEffect>
                                  </p:childTnLst>
                                </p:cTn>
                              </p:par>
                              <p:par>
                                <p:cTn fill="hold" nodeType="with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000"/>
                                        <p:tgtEl>
                                          <p:spTgt spid="128"/>
                                        </p:tgtEl>
                                      </p:cBhvr>
                                    </p:animEffect>
                                  </p:childTnLst>
                                </p:cTn>
                              </p:par>
                              <p:par>
                                <p:cTn fill="hold" nodeType="with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1000"/>
                                        <p:tgtEl>
                                          <p:spTgt spid="129"/>
                                        </p:tgtEl>
                                      </p:cBhvr>
                                    </p:animEffect>
                                  </p:childTnLst>
                                </p:cTn>
                              </p:par>
                              <p:par>
                                <p:cTn fill="hold" nodeType="with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000"/>
                                        <p:tgtEl>
                                          <p:spTgt spid="130"/>
                                        </p:tgtEl>
                                      </p:cBhvr>
                                    </p:animEffect>
                                  </p:childTnLst>
                                </p:cTn>
                              </p:par>
                              <p:par>
                                <p:cTn fill="hold" nodeType="with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000"/>
                                        <p:tgtEl>
                                          <p:spTgt spid="131"/>
                                        </p:tgtEl>
                                      </p:cBhvr>
                                    </p:animEffect>
                                  </p:childTnLst>
                                </p:cTn>
                              </p:par>
                              <p:par>
                                <p:cTn fill="hold" nodeType="with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000"/>
                                        <p:tgtEl>
                                          <p:spTgt spid="132"/>
                                        </p:tgtEl>
                                      </p:cBhvr>
                                    </p:animEffect>
                                  </p:childTnLst>
                                </p:cTn>
                              </p:par>
                              <p:par>
                                <p:cTn fill="hold" nodeType="with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000"/>
                                        <p:tgtEl>
                                          <p:spTgt spid="133"/>
                                        </p:tgtEl>
                                      </p:cBhvr>
                                    </p:animEffect>
                                  </p:childTnLst>
                                </p:cTn>
                              </p:par>
                              <p:par>
                                <p:cTn fill="hold" nodeType="with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000"/>
                                        <p:tgtEl>
                                          <p:spTgt spid="134"/>
                                        </p:tgtEl>
                                      </p:cBhvr>
                                    </p:animEffect>
                                  </p:childTnLst>
                                </p:cTn>
                              </p:par>
                              <p:par>
                                <p:cTn fill="hold" nodeType="with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000"/>
                                        <p:tgtEl>
                                          <p:spTgt spid="135"/>
                                        </p:tgtEl>
                                      </p:cBhvr>
                                    </p:animEffect>
                                  </p:childTnLst>
                                </p:cTn>
                              </p:par>
                              <p:par>
                                <p:cTn fill="hold" nodeType="with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000"/>
                                        <p:tgtEl>
                                          <p:spTgt spid="136"/>
                                        </p:tgtEl>
                                      </p:cBhvr>
                                    </p:animEffect>
                                  </p:childTnLst>
                                </p:cTn>
                              </p:par>
                              <p:par>
                                <p:cTn fill="hold" nodeType="with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1000"/>
                                        <p:tgtEl>
                                          <p:spTgt spid="137"/>
                                        </p:tgtEl>
                                      </p:cBhvr>
                                    </p:animEffect>
                                  </p:childTnLst>
                                </p:cTn>
                              </p:par>
                              <p:par>
                                <p:cTn fill="hold" nodeType="with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par>
                                <p:cTn fill="hold" nodeType="with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par>
                                <p:cTn fill="hold" nodeType="with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par>
                                <p:cTn fill="hold" nodeType="with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par>
                                <p:cTn fill="hold" nodeType="with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000"/>
                                        <p:tgtEl>
                                          <p:spTgt spid="142"/>
                                        </p:tgtEl>
                                      </p:cBhvr>
                                    </p:animEffect>
                                  </p:childTnLst>
                                </p:cTn>
                              </p:par>
                              <p:par>
                                <p:cTn fill="hold" nodeType="with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000"/>
                                        <p:tgtEl>
                                          <p:spTgt spid="143"/>
                                        </p:tgtEl>
                                      </p:cBhvr>
                                    </p:animEffect>
                                  </p:childTnLst>
                                </p:cTn>
                              </p:par>
                              <p:par>
                                <p:cTn fill="hold" nodeType="with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par>
                                <p:cTn fill="hold" nodeType="with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1000"/>
                                        <p:tgtEl>
                                          <p:spTgt spid="145"/>
                                        </p:tgtEl>
                                      </p:cBhvr>
                                    </p:animEffect>
                                  </p:childTnLst>
                                </p:cTn>
                              </p:par>
                              <p:par>
                                <p:cTn fill="hold" nodeType="with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par>
                                <p:cTn fill="hold" nodeType="with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000"/>
                                        <p:tgtEl>
                                          <p:spTgt spid="147"/>
                                        </p:tgtEl>
                                      </p:cBhvr>
                                    </p:animEffect>
                                  </p:childTnLst>
                                </p:cTn>
                              </p:par>
                              <p:par>
                                <p:cTn fill="hold" nodeType="with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000"/>
                                        <p:tgtEl>
                                          <p:spTgt spid="148"/>
                                        </p:tgtEl>
                                      </p:cBhvr>
                                    </p:animEffect>
                                  </p:childTnLst>
                                </p:cTn>
                              </p:par>
                              <p:par>
                                <p:cTn fill="hold" nodeType="with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000"/>
                                        <p:tgtEl>
                                          <p:spTgt spid="149"/>
                                        </p:tgtEl>
                                      </p:cBhvr>
                                    </p:animEffect>
                                  </p:childTnLst>
                                </p:cTn>
                              </p:par>
                              <p:par>
                                <p:cTn fill="hold" nodeType="with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par>
                                <p:cTn fill="hold" nodeType="with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0"/>
          <p:cNvSpPr txBox="1"/>
          <p:nvPr>
            <p:ph type="title"/>
          </p:nvPr>
        </p:nvSpPr>
        <p:spPr>
          <a:xfrm>
            <a:off x="311700" y="1572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pt-BR" sz="3500"/>
              <a:t>                Organograma da TI</a:t>
            </a:r>
            <a:endParaRPr b="1" sz="3500"/>
          </a:p>
          <a:p>
            <a:pPr indent="0" lvl="0" marL="0" rtl="0" algn="l">
              <a:spcBef>
                <a:spcPts val="0"/>
              </a:spcBef>
              <a:spcAft>
                <a:spcPts val="0"/>
              </a:spcAft>
              <a:buNone/>
            </a:pPr>
            <a:r>
              <a:t/>
            </a:r>
            <a:endParaRPr/>
          </a:p>
        </p:txBody>
      </p:sp>
      <p:graphicFrame>
        <p:nvGraphicFramePr>
          <p:cNvPr id="157" name="Google Shape;157;p30"/>
          <p:cNvGraphicFramePr/>
          <p:nvPr/>
        </p:nvGraphicFramePr>
        <p:xfrm>
          <a:off x="3139013" y="1447200"/>
          <a:ext cx="3000000" cy="3000000"/>
        </p:xfrm>
        <a:graphic>
          <a:graphicData uri="http://schemas.openxmlformats.org/drawingml/2006/table">
            <a:tbl>
              <a:tblPr>
                <a:noFill/>
                <a:tableStyleId>{865DC9A6-F6EE-448A-A27D-F75B5FF17A06}</a:tableStyleId>
              </a:tblPr>
              <a:tblGrid>
                <a:gridCol w="2314500"/>
              </a:tblGrid>
              <a:tr h="572700">
                <a:tc>
                  <a:txBody>
                    <a:bodyPr/>
                    <a:lstStyle/>
                    <a:p>
                      <a:pPr indent="0" lvl="0" marL="0" rtl="0" algn="l">
                        <a:spcBef>
                          <a:spcPts val="0"/>
                        </a:spcBef>
                        <a:spcAft>
                          <a:spcPts val="0"/>
                        </a:spcAft>
                        <a:buClr>
                          <a:schemeClr val="dk1"/>
                        </a:buClr>
                        <a:buSzPts val="1100"/>
                        <a:buFont typeface="Arial"/>
                        <a:buNone/>
                      </a:pPr>
                      <a:r>
                        <a:rPr lang="pt-BR">
                          <a:solidFill>
                            <a:srgbClr val="0000FF"/>
                          </a:solidFill>
                        </a:rPr>
                        <a:t>Diretoria 2 ( diretoria de projetos de TI)</a:t>
                      </a:r>
                      <a:endParaRPr/>
                    </a:p>
                  </a:txBody>
                  <a:tcPr marT="91425" marB="91425" marR="91425" marL="91425" anchor="ctr">
                    <a:lnL cap="flat" cmpd="sng" w="28575">
                      <a:solidFill>
                        <a:srgbClr val="0000FF"/>
                      </a:solidFill>
                      <a:prstDash val="solid"/>
                      <a:round/>
                      <a:headEnd len="sm" w="sm" type="none"/>
                      <a:tailEnd len="sm" w="sm" type="none"/>
                    </a:lnL>
                    <a:lnR cap="flat" cmpd="sng" w="28575">
                      <a:solidFill>
                        <a:srgbClr val="0000FF"/>
                      </a:solidFill>
                      <a:prstDash val="solid"/>
                      <a:round/>
                      <a:headEnd len="sm" w="sm" type="none"/>
                      <a:tailEnd len="sm" w="sm" type="none"/>
                    </a:lnR>
                    <a:lnT cap="flat" cmpd="sng" w="28575">
                      <a:solidFill>
                        <a:srgbClr val="0000FF"/>
                      </a:solidFill>
                      <a:prstDash val="solid"/>
                      <a:round/>
                      <a:headEnd len="sm" w="sm" type="none"/>
                      <a:tailEnd len="sm" w="sm" type="none"/>
                    </a:lnT>
                    <a:lnB cap="flat" cmpd="sng" w="28575">
                      <a:solidFill>
                        <a:srgbClr val="0000FF"/>
                      </a:solidFill>
                      <a:prstDash val="solid"/>
                      <a:round/>
                      <a:headEnd len="sm" w="sm" type="none"/>
                      <a:tailEnd len="sm" w="sm" type="none"/>
                    </a:lnB>
                  </a:tcPr>
                </a:tc>
              </a:tr>
            </a:tbl>
          </a:graphicData>
        </a:graphic>
      </p:graphicFrame>
      <p:graphicFrame>
        <p:nvGraphicFramePr>
          <p:cNvPr id="158" name="Google Shape;158;p30"/>
          <p:cNvGraphicFramePr/>
          <p:nvPr/>
        </p:nvGraphicFramePr>
        <p:xfrm>
          <a:off x="950300" y="2536988"/>
          <a:ext cx="3000000" cy="3000000"/>
        </p:xfrm>
        <a:graphic>
          <a:graphicData uri="http://schemas.openxmlformats.org/drawingml/2006/table">
            <a:tbl>
              <a:tblPr>
                <a:noFill/>
                <a:tableStyleId>{865DC9A6-F6EE-448A-A27D-F75B5FF17A06}</a:tableStyleId>
              </a:tblPr>
              <a:tblGrid>
                <a:gridCol w="2101750"/>
              </a:tblGrid>
              <a:tr h="396650">
                <a:tc>
                  <a:txBody>
                    <a:bodyPr/>
                    <a:lstStyle/>
                    <a:p>
                      <a:pPr indent="0" lvl="0" marL="0" rtl="0" algn="l">
                        <a:spcBef>
                          <a:spcPts val="0"/>
                        </a:spcBef>
                        <a:spcAft>
                          <a:spcPts val="0"/>
                        </a:spcAft>
                        <a:buClr>
                          <a:schemeClr val="dk1"/>
                        </a:buClr>
                        <a:buSzPts val="1100"/>
                        <a:buFont typeface="Arial"/>
                        <a:buNone/>
                      </a:pPr>
                      <a:r>
                        <a:rPr lang="pt-BR">
                          <a:solidFill>
                            <a:srgbClr val="38761D"/>
                          </a:solidFill>
                        </a:rPr>
                        <a:t>Gerente 3 (de Projetos)</a:t>
                      </a:r>
                      <a:endParaRPr>
                        <a:solidFill>
                          <a:srgbClr val="38761D"/>
                        </a:solidFill>
                      </a:endParaRPr>
                    </a:p>
                  </a:txBody>
                  <a:tcPr marT="91425" marB="91425" marR="91425" marL="91425" anchor="ctr">
                    <a:lnL cap="flat" cmpd="sng" w="28575">
                      <a:solidFill>
                        <a:srgbClr val="0000FF"/>
                      </a:solidFill>
                      <a:prstDash val="solid"/>
                      <a:round/>
                      <a:headEnd len="sm" w="sm" type="none"/>
                      <a:tailEnd len="sm" w="sm" type="none"/>
                    </a:lnL>
                    <a:lnR cap="flat" cmpd="sng" w="28575">
                      <a:solidFill>
                        <a:srgbClr val="0000FF"/>
                      </a:solidFill>
                      <a:prstDash val="solid"/>
                      <a:round/>
                      <a:headEnd len="sm" w="sm" type="none"/>
                      <a:tailEnd len="sm" w="sm" type="none"/>
                    </a:lnR>
                    <a:lnT cap="flat" cmpd="sng" w="28575">
                      <a:solidFill>
                        <a:srgbClr val="0000FF"/>
                      </a:solidFill>
                      <a:prstDash val="solid"/>
                      <a:round/>
                      <a:headEnd len="sm" w="sm" type="none"/>
                      <a:tailEnd len="sm" w="sm" type="none"/>
                    </a:lnT>
                    <a:lnB cap="flat" cmpd="sng" w="28575">
                      <a:solidFill>
                        <a:srgbClr val="0000FF"/>
                      </a:solidFill>
                      <a:prstDash val="solid"/>
                      <a:round/>
                      <a:headEnd len="sm" w="sm" type="none"/>
                      <a:tailEnd len="sm" w="sm" type="none"/>
                    </a:lnB>
                  </a:tcPr>
                </a:tc>
              </a:tr>
            </a:tbl>
          </a:graphicData>
        </a:graphic>
      </p:graphicFrame>
      <p:graphicFrame>
        <p:nvGraphicFramePr>
          <p:cNvPr id="159" name="Google Shape;159;p30"/>
          <p:cNvGraphicFramePr/>
          <p:nvPr/>
        </p:nvGraphicFramePr>
        <p:xfrm>
          <a:off x="5381263" y="2570300"/>
          <a:ext cx="3000000" cy="3000000"/>
        </p:xfrm>
        <a:graphic>
          <a:graphicData uri="http://schemas.openxmlformats.org/drawingml/2006/table">
            <a:tbl>
              <a:tblPr>
                <a:noFill/>
                <a:tableStyleId>{865DC9A6-F6EE-448A-A27D-F75B5FF17A06}</a:tableStyleId>
              </a:tblPr>
              <a:tblGrid>
                <a:gridCol w="2101750"/>
              </a:tblGrid>
              <a:tr h="347050">
                <a:tc>
                  <a:txBody>
                    <a:bodyPr/>
                    <a:lstStyle/>
                    <a:p>
                      <a:pPr indent="0" lvl="0" marL="0" rtl="0" algn="l">
                        <a:spcBef>
                          <a:spcPts val="0"/>
                        </a:spcBef>
                        <a:spcAft>
                          <a:spcPts val="0"/>
                        </a:spcAft>
                        <a:buClr>
                          <a:schemeClr val="dk1"/>
                        </a:buClr>
                        <a:buSzPts val="1100"/>
                        <a:buFont typeface="Arial"/>
                        <a:buNone/>
                      </a:pPr>
                      <a:r>
                        <a:rPr lang="pt-BR">
                          <a:solidFill>
                            <a:srgbClr val="00FF00"/>
                          </a:solidFill>
                        </a:rPr>
                        <a:t>     </a:t>
                      </a:r>
                      <a:r>
                        <a:rPr lang="pt-BR">
                          <a:solidFill>
                            <a:srgbClr val="38761D"/>
                          </a:solidFill>
                        </a:rPr>
                        <a:t>Gerente 4 (de TI)</a:t>
                      </a:r>
                      <a:endParaRPr>
                        <a:solidFill>
                          <a:srgbClr val="38761D"/>
                        </a:solidFill>
                      </a:endParaRPr>
                    </a:p>
                  </a:txBody>
                  <a:tcPr marT="91425" marB="91425" marR="91425" marL="91425" anchor="ctr">
                    <a:lnL cap="flat" cmpd="sng" w="28575">
                      <a:solidFill>
                        <a:srgbClr val="0000FF"/>
                      </a:solidFill>
                      <a:prstDash val="solid"/>
                      <a:round/>
                      <a:headEnd len="sm" w="sm" type="none"/>
                      <a:tailEnd len="sm" w="sm" type="none"/>
                    </a:lnL>
                    <a:lnR cap="flat" cmpd="sng" w="28575">
                      <a:solidFill>
                        <a:srgbClr val="0000FF"/>
                      </a:solidFill>
                      <a:prstDash val="solid"/>
                      <a:round/>
                      <a:headEnd len="sm" w="sm" type="none"/>
                      <a:tailEnd len="sm" w="sm" type="none"/>
                    </a:lnR>
                    <a:lnT cap="flat" cmpd="sng" w="28575">
                      <a:solidFill>
                        <a:srgbClr val="0000FF"/>
                      </a:solidFill>
                      <a:prstDash val="solid"/>
                      <a:round/>
                      <a:headEnd len="sm" w="sm" type="none"/>
                      <a:tailEnd len="sm" w="sm" type="none"/>
                    </a:lnT>
                    <a:lnB cap="flat" cmpd="sng" w="28575">
                      <a:solidFill>
                        <a:srgbClr val="0000FF"/>
                      </a:solidFill>
                      <a:prstDash val="solid"/>
                      <a:round/>
                      <a:headEnd len="sm" w="sm" type="none"/>
                      <a:tailEnd len="sm" w="sm" type="none"/>
                    </a:lnB>
                  </a:tcPr>
                </a:tc>
              </a:tr>
            </a:tbl>
          </a:graphicData>
        </a:graphic>
      </p:graphicFrame>
      <p:graphicFrame>
        <p:nvGraphicFramePr>
          <p:cNvPr id="160" name="Google Shape;160;p30"/>
          <p:cNvGraphicFramePr/>
          <p:nvPr/>
        </p:nvGraphicFramePr>
        <p:xfrm>
          <a:off x="87600" y="3451075"/>
          <a:ext cx="3000000" cy="3000000"/>
        </p:xfrm>
        <a:graphic>
          <a:graphicData uri="http://schemas.openxmlformats.org/drawingml/2006/table">
            <a:tbl>
              <a:tblPr>
                <a:noFill/>
                <a:tableStyleId>{865DC9A6-F6EE-448A-A27D-F75B5FF17A06}</a:tableStyleId>
              </a:tblPr>
              <a:tblGrid>
                <a:gridCol w="1563625"/>
              </a:tblGrid>
              <a:tr h="100000">
                <a:tc>
                  <a:txBody>
                    <a:bodyPr/>
                    <a:lstStyle/>
                    <a:p>
                      <a:pPr indent="0" lvl="0" marL="0" rtl="0" algn="ctr">
                        <a:spcBef>
                          <a:spcPts val="0"/>
                        </a:spcBef>
                        <a:spcAft>
                          <a:spcPts val="0"/>
                        </a:spcAft>
                        <a:buClr>
                          <a:schemeClr val="dk1"/>
                        </a:buClr>
                        <a:buSzPts val="1100"/>
                        <a:buFont typeface="Arial"/>
                        <a:buNone/>
                      </a:pPr>
                      <a:r>
                        <a:rPr lang="pt-BR">
                          <a:solidFill>
                            <a:srgbClr val="980000"/>
                          </a:solidFill>
                        </a:rPr>
                        <a:t>Sala de equipamentos</a:t>
                      </a:r>
                      <a:endParaRPr>
                        <a:solidFill>
                          <a:srgbClr val="980000"/>
                        </a:solidFill>
                      </a:endParaRPr>
                    </a:p>
                  </a:txBody>
                  <a:tcPr marT="91425" marB="91425" marR="91425" marL="91425" anchor="ctr">
                    <a:lnL cap="flat" cmpd="sng" w="28575">
                      <a:solidFill>
                        <a:srgbClr val="0000FF"/>
                      </a:solidFill>
                      <a:prstDash val="solid"/>
                      <a:round/>
                      <a:headEnd len="sm" w="sm" type="none"/>
                      <a:tailEnd len="sm" w="sm" type="none"/>
                    </a:lnL>
                    <a:lnR cap="flat" cmpd="sng" w="28575">
                      <a:solidFill>
                        <a:srgbClr val="0000FF"/>
                      </a:solidFill>
                      <a:prstDash val="solid"/>
                      <a:round/>
                      <a:headEnd len="sm" w="sm" type="none"/>
                      <a:tailEnd len="sm" w="sm" type="none"/>
                    </a:lnR>
                    <a:lnT cap="flat" cmpd="sng" w="28575">
                      <a:solidFill>
                        <a:srgbClr val="0000FF"/>
                      </a:solidFill>
                      <a:prstDash val="solid"/>
                      <a:round/>
                      <a:headEnd len="sm" w="sm" type="none"/>
                      <a:tailEnd len="sm" w="sm" type="none"/>
                    </a:lnT>
                    <a:lnB cap="flat" cmpd="sng" w="28575">
                      <a:solidFill>
                        <a:srgbClr val="0000FF"/>
                      </a:solidFill>
                      <a:prstDash val="solid"/>
                      <a:round/>
                      <a:headEnd len="sm" w="sm" type="none"/>
                      <a:tailEnd len="sm" w="sm" type="none"/>
                    </a:lnB>
                  </a:tcPr>
                </a:tc>
              </a:tr>
            </a:tbl>
          </a:graphicData>
        </a:graphic>
      </p:graphicFrame>
      <p:graphicFrame>
        <p:nvGraphicFramePr>
          <p:cNvPr id="161" name="Google Shape;161;p30"/>
          <p:cNvGraphicFramePr/>
          <p:nvPr/>
        </p:nvGraphicFramePr>
        <p:xfrm>
          <a:off x="2376250" y="3463263"/>
          <a:ext cx="3000000" cy="3000000"/>
        </p:xfrm>
        <a:graphic>
          <a:graphicData uri="http://schemas.openxmlformats.org/drawingml/2006/table">
            <a:tbl>
              <a:tblPr>
                <a:noFill/>
                <a:tableStyleId>{865DC9A6-F6EE-448A-A27D-F75B5FF17A06}</a:tableStyleId>
              </a:tblPr>
              <a:tblGrid>
                <a:gridCol w="1563625"/>
              </a:tblGrid>
              <a:tr h="601950">
                <a:tc>
                  <a:txBody>
                    <a:bodyPr/>
                    <a:lstStyle/>
                    <a:p>
                      <a:pPr indent="0" lvl="0" marL="0" rtl="0" algn="ctr">
                        <a:spcBef>
                          <a:spcPts val="0"/>
                        </a:spcBef>
                        <a:spcAft>
                          <a:spcPts val="0"/>
                        </a:spcAft>
                        <a:buClr>
                          <a:schemeClr val="dk1"/>
                        </a:buClr>
                        <a:buSzPts val="1100"/>
                        <a:buFont typeface="Arial"/>
                        <a:buNone/>
                      </a:pPr>
                      <a:r>
                        <a:rPr lang="pt-BR">
                          <a:solidFill>
                            <a:srgbClr val="980000"/>
                          </a:solidFill>
                        </a:rPr>
                        <a:t>Hunters</a:t>
                      </a:r>
                      <a:endParaRPr>
                        <a:solidFill>
                          <a:srgbClr val="980000"/>
                        </a:solidFill>
                      </a:endParaRPr>
                    </a:p>
                  </a:txBody>
                  <a:tcPr marT="91425" marB="91425" marR="91425" marL="91425" anchor="ctr">
                    <a:lnL cap="flat" cmpd="sng" w="28575">
                      <a:solidFill>
                        <a:srgbClr val="0000FF"/>
                      </a:solidFill>
                      <a:prstDash val="solid"/>
                      <a:round/>
                      <a:headEnd len="sm" w="sm" type="none"/>
                      <a:tailEnd len="sm" w="sm" type="none"/>
                    </a:lnL>
                    <a:lnR cap="flat" cmpd="sng" w="28575">
                      <a:solidFill>
                        <a:srgbClr val="0000FF"/>
                      </a:solidFill>
                      <a:prstDash val="solid"/>
                      <a:round/>
                      <a:headEnd len="sm" w="sm" type="none"/>
                      <a:tailEnd len="sm" w="sm" type="none"/>
                    </a:lnR>
                    <a:lnT cap="flat" cmpd="sng" w="28575">
                      <a:solidFill>
                        <a:srgbClr val="0000FF"/>
                      </a:solidFill>
                      <a:prstDash val="solid"/>
                      <a:round/>
                      <a:headEnd len="sm" w="sm" type="none"/>
                      <a:tailEnd len="sm" w="sm" type="none"/>
                    </a:lnT>
                    <a:lnB cap="flat" cmpd="sng" w="28575">
                      <a:solidFill>
                        <a:srgbClr val="0000FF"/>
                      </a:solidFill>
                      <a:prstDash val="solid"/>
                      <a:round/>
                      <a:headEnd len="sm" w="sm" type="none"/>
                      <a:tailEnd len="sm" w="sm" type="none"/>
                    </a:lnB>
                  </a:tcPr>
                </a:tc>
              </a:tr>
            </a:tbl>
          </a:graphicData>
        </a:graphic>
      </p:graphicFrame>
      <p:graphicFrame>
        <p:nvGraphicFramePr>
          <p:cNvPr id="162" name="Google Shape;162;p30"/>
          <p:cNvGraphicFramePr/>
          <p:nvPr/>
        </p:nvGraphicFramePr>
        <p:xfrm>
          <a:off x="6831450" y="3483850"/>
          <a:ext cx="3000000" cy="3000000"/>
        </p:xfrm>
        <a:graphic>
          <a:graphicData uri="http://schemas.openxmlformats.org/drawingml/2006/table">
            <a:tbl>
              <a:tblPr>
                <a:noFill/>
                <a:tableStyleId>{865DC9A6-F6EE-448A-A27D-F75B5FF17A06}</a:tableStyleId>
              </a:tblPr>
              <a:tblGrid>
                <a:gridCol w="1563625"/>
              </a:tblGrid>
              <a:tr h="601950">
                <a:tc>
                  <a:txBody>
                    <a:bodyPr/>
                    <a:lstStyle/>
                    <a:p>
                      <a:pPr indent="0" lvl="0" marL="0" rtl="0" algn="l">
                        <a:spcBef>
                          <a:spcPts val="0"/>
                        </a:spcBef>
                        <a:spcAft>
                          <a:spcPts val="0"/>
                        </a:spcAft>
                        <a:buNone/>
                      </a:pPr>
                      <a:r>
                        <a:rPr lang="pt-BR">
                          <a:solidFill>
                            <a:srgbClr val="980000"/>
                          </a:solidFill>
                        </a:rPr>
                        <a:t>  Gerenciamento</a:t>
                      </a:r>
                      <a:endParaRPr>
                        <a:solidFill>
                          <a:srgbClr val="980000"/>
                        </a:solidFill>
                      </a:endParaRPr>
                    </a:p>
                  </a:txBody>
                  <a:tcPr marT="91425" marB="91425" marR="91425" marL="91425" anchor="ctr">
                    <a:lnL cap="flat" cmpd="sng" w="28575">
                      <a:solidFill>
                        <a:srgbClr val="0000FF"/>
                      </a:solidFill>
                      <a:prstDash val="solid"/>
                      <a:round/>
                      <a:headEnd len="sm" w="sm" type="none"/>
                      <a:tailEnd len="sm" w="sm" type="none"/>
                    </a:lnL>
                    <a:lnR cap="flat" cmpd="sng" w="28575">
                      <a:solidFill>
                        <a:srgbClr val="0000FF"/>
                      </a:solidFill>
                      <a:prstDash val="solid"/>
                      <a:round/>
                      <a:headEnd len="sm" w="sm" type="none"/>
                      <a:tailEnd len="sm" w="sm" type="none"/>
                    </a:lnR>
                    <a:lnT cap="flat" cmpd="sng" w="28575">
                      <a:solidFill>
                        <a:srgbClr val="0000FF"/>
                      </a:solidFill>
                      <a:prstDash val="solid"/>
                      <a:round/>
                      <a:headEnd len="sm" w="sm" type="none"/>
                      <a:tailEnd len="sm" w="sm" type="none"/>
                    </a:lnT>
                    <a:lnB cap="flat" cmpd="sng" w="28575">
                      <a:solidFill>
                        <a:srgbClr val="0000FF"/>
                      </a:solidFill>
                      <a:prstDash val="solid"/>
                      <a:round/>
                      <a:headEnd len="sm" w="sm" type="none"/>
                      <a:tailEnd len="sm" w="sm" type="none"/>
                    </a:lnB>
                  </a:tcPr>
                </a:tc>
              </a:tr>
            </a:tbl>
          </a:graphicData>
        </a:graphic>
      </p:graphicFrame>
      <p:sp>
        <p:nvSpPr>
          <p:cNvPr id="163" name="Google Shape;163;p30"/>
          <p:cNvSpPr txBox="1"/>
          <p:nvPr/>
        </p:nvSpPr>
        <p:spPr>
          <a:xfrm>
            <a:off x="7042350" y="977300"/>
            <a:ext cx="2101800" cy="14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200">
                <a:solidFill>
                  <a:srgbClr val="0000FF"/>
                </a:solidFill>
                <a:highlight>
                  <a:srgbClr val="0000FF"/>
                </a:highlight>
              </a:rPr>
              <a:t>iiiiii</a:t>
            </a:r>
            <a:r>
              <a:rPr lang="pt-BR" sz="1200">
                <a:solidFill>
                  <a:schemeClr val="dk1"/>
                </a:solidFill>
              </a:rPr>
              <a:t> Área Estratégica</a:t>
            </a:r>
            <a:endParaRPr sz="1200">
              <a:solidFill>
                <a:schemeClr val="dk1"/>
              </a:solidFill>
            </a:endParaRPr>
          </a:p>
          <a:p>
            <a:pPr indent="0" lvl="0" marL="0" rtl="0" algn="l">
              <a:spcBef>
                <a:spcPts val="0"/>
              </a:spcBef>
              <a:spcAft>
                <a:spcPts val="0"/>
              </a:spcAft>
              <a:buNone/>
            </a:pPr>
            <a:r>
              <a:t/>
            </a:r>
            <a:endParaRPr sz="1200">
              <a:solidFill>
                <a:schemeClr val="dk1"/>
              </a:solidFill>
              <a:highlight>
                <a:schemeClr val="dk1"/>
              </a:highlight>
            </a:endParaRPr>
          </a:p>
          <a:p>
            <a:pPr indent="0" lvl="0" marL="0" rtl="0" algn="l">
              <a:spcBef>
                <a:spcPts val="0"/>
              </a:spcBef>
              <a:spcAft>
                <a:spcPts val="0"/>
              </a:spcAft>
              <a:buNone/>
            </a:pPr>
            <a:r>
              <a:rPr lang="pt-BR" sz="1200">
                <a:solidFill>
                  <a:srgbClr val="38761D"/>
                </a:solidFill>
                <a:highlight>
                  <a:srgbClr val="38761D"/>
                </a:highlight>
              </a:rPr>
              <a:t>iiiiii</a:t>
            </a:r>
            <a:r>
              <a:rPr lang="pt-BR" sz="1200">
                <a:solidFill>
                  <a:schemeClr val="dk1"/>
                </a:solidFill>
              </a:rPr>
              <a:t> Área(s) Tática(s)</a:t>
            </a:r>
            <a:endParaRPr sz="1200">
              <a:solidFill>
                <a:schemeClr val="dk1"/>
              </a:solidFill>
            </a:endParaRPr>
          </a:p>
          <a:p>
            <a:pPr indent="0" lvl="0" marL="0" rtl="0" algn="l">
              <a:spcBef>
                <a:spcPts val="0"/>
              </a:spcBef>
              <a:spcAft>
                <a:spcPts val="0"/>
              </a:spcAft>
              <a:buNone/>
            </a:pPr>
            <a:r>
              <a:t/>
            </a:r>
            <a:endParaRPr sz="1200">
              <a:solidFill>
                <a:srgbClr val="00FF00"/>
              </a:solidFill>
              <a:highlight>
                <a:srgbClr val="00FF00"/>
              </a:highlight>
            </a:endParaRPr>
          </a:p>
          <a:p>
            <a:pPr indent="0" lvl="0" marL="0" rtl="0" algn="l">
              <a:spcBef>
                <a:spcPts val="0"/>
              </a:spcBef>
              <a:spcAft>
                <a:spcPts val="0"/>
              </a:spcAft>
              <a:buNone/>
            </a:pPr>
            <a:r>
              <a:rPr lang="pt-BR" sz="1200">
                <a:solidFill>
                  <a:srgbClr val="980000"/>
                </a:solidFill>
                <a:highlight>
                  <a:srgbClr val="980000"/>
                </a:highlight>
              </a:rPr>
              <a:t>llllll</a:t>
            </a:r>
            <a:r>
              <a:rPr lang="pt-BR" sz="1200">
                <a:solidFill>
                  <a:srgbClr val="980000"/>
                </a:solidFill>
              </a:rPr>
              <a:t> </a:t>
            </a:r>
            <a:r>
              <a:rPr lang="pt-BR" sz="1200">
                <a:solidFill>
                  <a:schemeClr val="dk1"/>
                </a:solidFill>
              </a:rPr>
              <a:t>Área(s) Operacional(is)</a:t>
            </a:r>
            <a:endParaRPr sz="1200">
              <a:solidFill>
                <a:srgbClr val="FF0000"/>
              </a:solidFill>
              <a:highlight>
                <a:srgbClr val="FF0000"/>
              </a:highlight>
            </a:endParaRPr>
          </a:p>
        </p:txBody>
      </p:sp>
      <p:graphicFrame>
        <p:nvGraphicFramePr>
          <p:cNvPr id="164" name="Google Shape;164;p30"/>
          <p:cNvGraphicFramePr/>
          <p:nvPr/>
        </p:nvGraphicFramePr>
        <p:xfrm>
          <a:off x="4478725" y="3483850"/>
          <a:ext cx="3000000" cy="3000000"/>
        </p:xfrm>
        <a:graphic>
          <a:graphicData uri="http://schemas.openxmlformats.org/drawingml/2006/table">
            <a:tbl>
              <a:tblPr>
                <a:noFill/>
                <a:tableStyleId>{865DC9A6-F6EE-448A-A27D-F75B5FF17A06}</a:tableStyleId>
              </a:tblPr>
              <a:tblGrid>
                <a:gridCol w="1563625"/>
              </a:tblGrid>
              <a:tr h="601950">
                <a:tc>
                  <a:txBody>
                    <a:bodyPr/>
                    <a:lstStyle/>
                    <a:p>
                      <a:pPr indent="0" lvl="0" marL="0" rtl="0" algn="l">
                        <a:spcBef>
                          <a:spcPts val="0"/>
                        </a:spcBef>
                        <a:spcAft>
                          <a:spcPts val="0"/>
                        </a:spcAft>
                        <a:buNone/>
                      </a:pPr>
                      <a:r>
                        <a:rPr lang="pt-BR">
                          <a:solidFill>
                            <a:srgbClr val="980000"/>
                          </a:solidFill>
                        </a:rPr>
                        <a:t>Desenvolvimento</a:t>
                      </a:r>
                      <a:endParaRPr>
                        <a:solidFill>
                          <a:srgbClr val="980000"/>
                        </a:solidFill>
                      </a:endParaRPr>
                    </a:p>
                    <a:p>
                      <a:pPr indent="0" lvl="0" marL="0" rtl="0" algn="ctr">
                        <a:spcBef>
                          <a:spcPts val="0"/>
                        </a:spcBef>
                        <a:spcAft>
                          <a:spcPts val="0"/>
                        </a:spcAft>
                        <a:buClr>
                          <a:schemeClr val="dk1"/>
                        </a:buClr>
                        <a:buSzPts val="1100"/>
                        <a:buFont typeface="Arial"/>
                        <a:buNone/>
                      </a:pPr>
                      <a:r>
                        <a:rPr lang="pt-BR">
                          <a:solidFill>
                            <a:srgbClr val="980000"/>
                          </a:solidFill>
                        </a:rPr>
                        <a:t>(DEV)</a:t>
                      </a:r>
                      <a:endParaRPr>
                        <a:solidFill>
                          <a:srgbClr val="980000"/>
                        </a:solidFill>
                      </a:endParaRPr>
                    </a:p>
                  </a:txBody>
                  <a:tcPr marT="91425" marB="91425" marR="91425" marL="91425" anchor="ctr">
                    <a:lnL cap="flat" cmpd="sng" w="28575">
                      <a:solidFill>
                        <a:srgbClr val="0000FF"/>
                      </a:solidFill>
                      <a:prstDash val="solid"/>
                      <a:round/>
                      <a:headEnd len="sm" w="sm" type="none"/>
                      <a:tailEnd len="sm" w="sm" type="none"/>
                    </a:lnL>
                    <a:lnR cap="flat" cmpd="sng" w="28575">
                      <a:solidFill>
                        <a:srgbClr val="0000FF"/>
                      </a:solidFill>
                      <a:prstDash val="solid"/>
                      <a:round/>
                      <a:headEnd len="sm" w="sm" type="none"/>
                      <a:tailEnd len="sm" w="sm" type="none"/>
                    </a:lnR>
                    <a:lnT cap="flat" cmpd="sng" w="28575">
                      <a:solidFill>
                        <a:srgbClr val="0000FF"/>
                      </a:solidFill>
                      <a:prstDash val="solid"/>
                      <a:round/>
                      <a:headEnd len="sm" w="sm" type="none"/>
                      <a:tailEnd len="sm" w="sm" type="none"/>
                    </a:lnT>
                    <a:lnB cap="flat" cmpd="sng" w="28575">
                      <a:solidFill>
                        <a:srgbClr val="0000FF"/>
                      </a:solidFill>
                      <a:prstDash val="solid"/>
                      <a:round/>
                      <a:headEnd len="sm" w="sm" type="none"/>
                      <a:tailEnd len="sm" w="sm" type="none"/>
                    </a:lnB>
                  </a:tcPr>
                </a:tc>
              </a:tr>
            </a:tbl>
          </a:graphicData>
        </a:graphic>
      </p:graphicFrame>
      <p:cxnSp>
        <p:nvCxnSpPr>
          <p:cNvPr id="165" name="Google Shape;165;p30"/>
          <p:cNvCxnSpPr/>
          <p:nvPr/>
        </p:nvCxnSpPr>
        <p:spPr>
          <a:xfrm flipH="1" rot="10800000">
            <a:off x="2475575" y="2034238"/>
            <a:ext cx="1464300" cy="488100"/>
          </a:xfrm>
          <a:prstGeom prst="curvedConnector3">
            <a:avLst>
              <a:gd fmla="val 50000" name="adj1"/>
            </a:avLst>
          </a:prstGeom>
          <a:noFill/>
          <a:ln cap="flat" cmpd="sng" w="19050">
            <a:solidFill>
              <a:srgbClr val="000000"/>
            </a:solidFill>
            <a:prstDash val="solid"/>
            <a:round/>
            <a:headEnd len="med" w="med" type="triangle"/>
            <a:tailEnd len="med" w="med" type="oval"/>
          </a:ln>
        </p:spPr>
      </p:cxnSp>
      <p:cxnSp>
        <p:nvCxnSpPr>
          <p:cNvPr id="166" name="Google Shape;166;p30"/>
          <p:cNvCxnSpPr/>
          <p:nvPr/>
        </p:nvCxnSpPr>
        <p:spPr>
          <a:xfrm rot="10800000">
            <a:off x="4605325" y="2027500"/>
            <a:ext cx="1326600" cy="550500"/>
          </a:xfrm>
          <a:prstGeom prst="curvedConnector3">
            <a:avLst>
              <a:gd fmla="val 50000" name="adj1"/>
            </a:avLst>
          </a:prstGeom>
          <a:noFill/>
          <a:ln cap="flat" cmpd="sng" w="19050">
            <a:solidFill>
              <a:srgbClr val="000000"/>
            </a:solidFill>
            <a:prstDash val="solid"/>
            <a:round/>
            <a:headEnd len="med" w="med" type="triangle"/>
            <a:tailEnd len="med" w="med" type="oval"/>
          </a:ln>
        </p:spPr>
      </p:cxnSp>
      <p:cxnSp>
        <p:nvCxnSpPr>
          <p:cNvPr id="167" name="Google Shape;167;p30"/>
          <p:cNvCxnSpPr/>
          <p:nvPr/>
        </p:nvCxnSpPr>
        <p:spPr>
          <a:xfrm flipH="1" rot="10800000">
            <a:off x="1268200" y="2946100"/>
            <a:ext cx="613200" cy="488100"/>
          </a:xfrm>
          <a:prstGeom prst="curvedConnector3">
            <a:avLst>
              <a:gd fmla="val 73471" name="adj1"/>
            </a:avLst>
          </a:prstGeom>
          <a:noFill/>
          <a:ln cap="flat" cmpd="sng" w="19050">
            <a:solidFill>
              <a:srgbClr val="000000"/>
            </a:solidFill>
            <a:prstDash val="solid"/>
            <a:round/>
            <a:headEnd len="med" w="med" type="triangle"/>
            <a:tailEnd len="med" w="med" type="oval"/>
          </a:ln>
        </p:spPr>
      </p:cxnSp>
      <p:cxnSp>
        <p:nvCxnSpPr>
          <p:cNvPr id="168" name="Google Shape;168;p30"/>
          <p:cNvCxnSpPr/>
          <p:nvPr/>
        </p:nvCxnSpPr>
        <p:spPr>
          <a:xfrm rot="10800000">
            <a:off x="2173400" y="2933650"/>
            <a:ext cx="600600" cy="513000"/>
          </a:xfrm>
          <a:prstGeom prst="curvedConnector3">
            <a:avLst>
              <a:gd fmla="val 72927" name="adj1"/>
            </a:avLst>
          </a:prstGeom>
          <a:noFill/>
          <a:ln cap="flat" cmpd="sng" w="19050">
            <a:solidFill>
              <a:srgbClr val="000000"/>
            </a:solidFill>
            <a:prstDash val="solid"/>
            <a:round/>
            <a:headEnd len="med" w="med" type="triangle"/>
            <a:tailEnd len="med" w="med" type="oval"/>
          </a:ln>
        </p:spPr>
      </p:cxnSp>
      <p:cxnSp>
        <p:nvCxnSpPr>
          <p:cNvPr id="169" name="Google Shape;169;p30"/>
          <p:cNvCxnSpPr/>
          <p:nvPr/>
        </p:nvCxnSpPr>
        <p:spPr>
          <a:xfrm flipH="1" rot="10800000">
            <a:off x="5683825" y="2979225"/>
            <a:ext cx="613200" cy="488100"/>
          </a:xfrm>
          <a:prstGeom prst="curvedConnector3">
            <a:avLst>
              <a:gd fmla="val 75155" name="adj1"/>
            </a:avLst>
          </a:prstGeom>
          <a:noFill/>
          <a:ln cap="flat" cmpd="sng" w="19050">
            <a:solidFill>
              <a:srgbClr val="000000"/>
            </a:solidFill>
            <a:prstDash val="solid"/>
            <a:round/>
            <a:headEnd len="med" w="med" type="triangle"/>
            <a:tailEnd len="med" w="med" type="oval"/>
          </a:ln>
        </p:spPr>
      </p:cxnSp>
      <p:cxnSp>
        <p:nvCxnSpPr>
          <p:cNvPr id="170" name="Google Shape;170;p30"/>
          <p:cNvCxnSpPr/>
          <p:nvPr/>
        </p:nvCxnSpPr>
        <p:spPr>
          <a:xfrm rot="10800000">
            <a:off x="6581200" y="2966775"/>
            <a:ext cx="600600" cy="513000"/>
          </a:xfrm>
          <a:prstGeom prst="curvedConnector3">
            <a:avLst>
              <a:gd fmla="val 70584" name="adj1"/>
            </a:avLst>
          </a:prstGeom>
          <a:noFill/>
          <a:ln cap="flat" cmpd="sng" w="19050">
            <a:solidFill>
              <a:srgbClr val="000000"/>
            </a:solidFill>
            <a:prstDash val="solid"/>
            <a:round/>
            <a:headEnd len="med" w="med" type="triangle"/>
            <a:tailEnd len="med" w="med" type="oval"/>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par>
                                <p:cTn fill="hold" nodeType="with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par>
                                <p:cTn fill="hold" nodeType="with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par>
                                <p:cTn fill="hold" nodeType="with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par>
                                <p:cTn fill="hold" nodeType="with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par>
                                <p:cTn fill="hold" nodeType="with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000"/>
                                        <p:tgtEl>
                                          <p:spTgt spid="162"/>
                                        </p:tgtEl>
                                      </p:cBhvr>
                                    </p:animEffect>
                                  </p:childTnLst>
                                </p:cTn>
                              </p:par>
                              <p:par>
                                <p:cTn fill="hold" nodeType="with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000"/>
                                        <p:tgtEl>
                                          <p:spTgt spid="163"/>
                                        </p:tgtEl>
                                      </p:cBhvr>
                                    </p:animEffect>
                                  </p:childTnLst>
                                </p:cTn>
                              </p:par>
                              <p:par>
                                <p:cTn fill="hold" nodeType="with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000"/>
                                        <p:tgtEl>
                                          <p:spTgt spid="164"/>
                                        </p:tgtEl>
                                      </p:cBhvr>
                                    </p:animEffect>
                                  </p:childTnLst>
                                </p:cTn>
                              </p:par>
                              <p:par>
                                <p:cTn fill="hold" nodeType="with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000"/>
                                        <p:tgtEl>
                                          <p:spTgt spid="165"/>
                                        </p:tgtEl>
                                      </p:cBhvr>
                                    </p:animEffect>
                                  </p:childTnLst>
                                </p:cTn>
                              </p:par>
                              <p:par>
                                <p:cTn fill="hold" nodeType="with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par>
                                <p:cTn fill="hold" nodeType="with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par>
                                <p:cTn fill="hold" nodeType="with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000"/>
                                        <p:tgtEl>
                                          <p:spTgt spid="168"/>
                                        </p:tgtEl>
                                      </p:cBhvr>
                                    </p:animEffect>
                                  </p:childTnLst>
                                </p:cTn>
                              </p:par>
                              <p:par>
                                <p:cTn fill="hold" nodeType="with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000"/>
                                        <p:tgtEl>
                                          <p:spTgt spid="169"/>
                                        </p:tgtEl>
                                      </p:cBhvr>
                                    </p:animEffect>
                                  </p:childTnLst>
                                </p:cTn>
                              </p:par>
                              <p:par>
                                <p:cTn fill="hold" nodeType="with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000"/>
                                        <p:tgtEl>
                                          <p:spTgt spid="1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1"/>
          <p:cNvSpPr txBox="1"/>
          <p:nvPr>
            <p:ph idx="1" type="body"/>
          </p:nvPr>
        </p:nvSpPr>
        <p:spPr>
          <a:xfrm>
            <a:off x="3617575" y="4692975"/>
            <a:ext cx="2215500" cy="368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pt-BR" sz="1300">
                <a:solidFill>
                  <a:schemeClr val="dk1"/>
                </a:solidFill>
                <a:latin typeface="Roboto"/>
                <a:ea typeface="Roboto"/>
                <a:cs typeface="Roboto"/>
                <a:sym typeface="Roboto"/>
              </a:rPr>
              <a:t>Total: </a:t>
            </a:r>
            <a:r>
              <a:rPr lang="pt-BR" sz="1300">
                <a:solidFill>
                  <a:schemeClr val="dk1"/>
                </a:solidFill>
                <a:latin typeface="Roboto"/>
                <a:ea typeface="Roboto"/>
                <a:cs typeface="Roboto"/>
                <a:sym typeface="Roboto"/>
              </a:rPr>
              <a:t>200 Colaboradores.</a:t>
            </a:r>
            <a:endParaRPr sz="1300">
              <a:solidFill>
                <a:schemeClr val="dk1"/>
              </a:solidFill>
              <a:latin typeface="Roboto"/>
              <a:ea typeface="Roboto"/>
              <a:cs typeface="Roboto"/>
              <a:sym typeface="Roboto"/>
            </a:endParaRPr>
          </a:p>
          <a:p>
            <a:pPr indent="0" lvl="0" marL="0" rtl="0" algn="l">
              <a:lnSpc>
                <a:spcPct val="100000"/>
              </a:lnSpc>
              <a:spcBef>
                <a:spcPts val="1600"/>
              </a:spcBef>
              <a:spcAft>
                <a:spcPts val="1600"/>
              </a:spcAft>
              <a:buClr>
                <a:schemeClr val="dk1"/>
              </a:buClr>
              <a:buSzPts val="1100"/>
              <a:buFont typeface="Arial"/>
              <a:buNone/>
            </a:pPr>
            <a:r>
              <a:t/>
            </a:r>
            <a:endParaRPr sz="1400">
              <a:solidFill>
                <a:schemeClr val="dk1"/>
              </a:solidFill>
            </a:endParaRPr>
          </a:p>
        </p:txBody>
      </p:sp>
      <p:pic>
        <p:nvPicPr>
          <p:cNvPr id="176" name="Google Shape;176;p31" title="Colaboradores"/>
          <p:cNvPicPr preferRelativeResize="0"/>
          <p:nvPr/>
        </p:nvPicPr>
        <p:blipFill>
          <a:blip r:embed="rId3">
            <a:alphaModFix/>
          </a:blip>
          <a:stretch>
            <a:fillRect/>
          </a:stretch>
        </p:blipFill>
        <p:spPr>
          <a:xfrm>
            <a:off x="742888" y="220741"/>
            <a:ext cx="7232724" cy="44722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000"/>
                                        <p:tgtEl>
                                          <p:spTgt spid="175"/>
                                        </p:tgtEl>
                                      </p:cBhvr>
                                    </p:animEffect>
                                  </p:childTnLst>
                                </p:cTn>
                              </p:par>
                              <p:par>
                                <p:cTn fill="hold" nodeType="with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1000"/>
                                        <p:tgtEl>
                                          <p:spTgt spid="1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2"/>
          <p:cNvSpPr txBox="1"/>
          <p:nvPr>
            <p:ph type="title"/>
          </p:nvPr>
        </p:nvSpPr>
        <p:spPr>
          <a:xfrm>
            <a:off x="311700" y="82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pt-BR" sz="3000"/>
              <a:t>Renda e Tributação da Organização:</a:t>
            </a:r>
            <a:endParaRPr b="1" sz="3000"/>
          </a:p>
        </p:txBody>
      </p:sp>
      <p:sp>
        <p:nvSpPr>
          <p:cNvPr id="182" name="Google Shape;182;p32"/>
          <p:cNvSpPr txBox="1"/>
          <p:nvPr>
            <p:ph idx="1" type="body"/>
          </p:nvPr>
        </p:nvSpPr>
        <p:spPr>
          <a:xfrm>
            <a:off x="311700" y="1017600"/>
            <a:ext cx="8520600" cy="412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solidFill>
                  <a:srgbClr val="000000"/>
                </a:solidFill>
              </a:rPr>
              <a:t>A nossa renda anual é aproximadamente de R$ 10.800.000,00 bruto.</a:t>
            </a:r>
            <a:endParaRPr>
              <a:solidFill>
                <a:srgbClr val="000000"/>
              </a:solidFill>
            </a:endParaRPr>
          </a:p>
          <a:p>
            <a:pPr indent="0" lvl="0" marL="0" rtl="0" algn="l">
              <a:spcBef>
                <a:spcPts val="1600"/>
              </a:spcBef>
              <a:spcAft>
                <a:spcPts val="0"/>
              </a:spcAft>
              <a:buNone/>
            </a:pPr>
            <a:r>
              <a:rPr lang="pt-BR">
                <a:solidFill>
                  <a:srgbClr val="000000"/>
                </a:solidFill>
              </a:rPr>
              <a:t>Trabalhamos com o “Lucro presumido”.</a:t>
            </a:r>
            <a:endParaRPr>
              <a:solidFill>
                <a:srgbClr val="000000"/>
              </a:solidFill>
            </a:endParaRPr>
          </a:p>
          <a:p>
            <a:pPr indent="0" lvl="0" marL="0" rtl="0" algn="l">
              <a:spcBef>
                <a:spcPts val="1600"/>
              </a:spcBef>
              <a:spcAft>
                <a:spcPts val="0"/>
              </a:spcAft>
              <a:buNone/>
            </a:pPr>
            <a:r>
              <a:rPr lang="pt-BR">
                <a:solidFill>
                  <a:srgbClr val="000000"/>
                </a:solidFill>
              </a:rPr>
              <a:t>Os tributos pagas pela organização são:</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rPr lang="pt-BR">
                <a:solidFill>
                  <a:srgbClr val="000000"/>
                </a:solidFill>
              </a:rPr>
              <a:t>Já os encargos são:</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1600"/>
              </a:spcAft>
              <a:buNone/>
            </a:pPr>
            <a:r>
              <a:t/>
            </a:r>
            <a:endParaRPr>
              <a:solidFill>
                <a:srgbClr val="000000"/>
              </a:solidFill>
            </a:endParaRPr>
          </a:p>
        </p:txBody>
      </p:sp>
      <p:graphicFrame>
        <p:nvGraphicFramePr>
          <p:cNvPr id="183" name="Google Shape;183;p32"/>
          <p:cNvGraphicFramePr/>
          <p:nvPr/>
        </p:nvGraphicFramePr>
        <p:xfrm>
          <a:off x="952500" y="2571750"/>
          <a:ext cx="3000000" cy="3000000"/>
        </p:xfrm>
        <a:graphic>
          <a:graphicData uri="http://schemas.openxmlformats.org/drawingml/2006/table">
            <a:tbl>
              <a:tblPr>
                <a:noFill/>
                <a:tableStyleId>{865DC9A6-F6EE-448A-A27D-F75B5FF17A06}</a:tableStyleId>
              </a:tblPr>
              <a:tblGrid>
                <a:gridCol w="1005425"/>
                <a:gridCol w="1005425"/>
                <a:gridCol w="1005425"/>
                <a:gridCol w="1005425"/>
                <a:gridCol w="1005425"/>
              </a:tblGrid>
              <a:tr h="423725">
                <a:tc>
                  <a:txBody>
                    <a:bodyPr/>
                    <a:lstStyle/>
                    <a:p>
                      <a:pPr indent="0" lvl="0" marL="0" rtl="0" algn="ctr">
                        <a:spcBef>
                          <a:spcPts val="0"/>
                        </a:spcBef>
                        <a:spcAft>
                          <a:spcPts val="0"/>
                        </a:spcAft>
                        <a:buNone/>
                      </a:pPr>
                      <a:r>
                        <a:rPr b="1" lang="pt-BR"/>
                        <a:t>ISS</a:t>
                      </a:r>
                      <a:endParaRPr b="1"/>
                    </a:p>
                  </a:txBody>
                  <a:tcPr marT="63500" marB="63500" marR="63500" marL="63500" anchor="ctr">
                    <a:lnL cap="flat" cmpd="sng" w="2857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00"/>
                    </a:solidFill>
                  </a:tcPr>
                </a:tc>
                <a:tc>
                  <a:txBody>
                    <a:bodyPr/>
                    <a:lstStyle/>
                    <a:p>
                      <a:pPr indent="0" lvl="0" marL="0" rtl="0" algn="ctr">
                        <a:spcBef>
                          <a:spcPts val="0"/>
                        </a:spcBef>
                        <a:spcAft>
                          <a:spcPts val="0"/>
                        </a:spcAft>
                        <a:buNone/>
                      </a:pPr>
                      <a:r>
                        <a:rPr b="1" lang="pt-BR"/>
                        <a:t>CSLL</a:t>
                      </a:r>
                      <a:endParaRPr b="1"/>
                    </a:p>
                  </a:txBody>
                  <a:tcPr marT="63500" marB="63500" marR="63500" marL="635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00"/>
                    </a:solidFill>
                  </a:tcPr>
                </a:tc>
                <a:tc>
                  <a:txBody>
                    <a:bodyPr/>
                    <a:lstStyle/>
                    <a:p>
                      <a:pPr indent="0" lvl="0" marL="0" rtl="0" algn="ctr">
                        <a:spcBef>
                          <a:spcPts val="0"/>
                        </a:spcBef>
                        <a:spcAft>
                          <a:spcPts val="0"/>
                        </a:spcAft>
                        <a:buNone/>
                      </a:pPr>
                      <a:r>
                        <a:rPr b="1" lang="pt-BR"/>
                        <a:t>IRPJ</a:t>
                      </a:r>
                      <a:endParaRPr b="1"/>
                    </a:p>
                  </a:txBody>
                  <a:tcPr marT="63500" marB="63500" marR="63500" marL="635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00"/>
                    </a:solidFill>
                  </a:tcPr>
                </a:tc>
                <a:tc>
                  <a:txBody>
                    <a:bodyPr/>
                    <a:lstStyle/>
                    <a:p>
                      <a:pPr indent="0" lvl="0" marL="0" rtl="0" algn="ctr">
                        <a:spcBef>
                          <a:spcPts val="0"/>
                        </a:spcBef>
                        <a:spcAft>
                          <a:spcPts val="0"/>
                        </a:spcAft>
                        <a:buNone/>
                      </a:pPr>
                      <a:r>
                        <a:rPr b="1" lang="pt-BR"/>
                        <a:t>Cofins</a:t>
                      </a:r>
                      <a:endParaRPr b="1"/>
                    </a:p>
                  </a:txBody>
                  <a:tcPr marT="63500" marB="63500" marR="63500" marL="635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00"/>
                    </a:solidFill>
                  </a:tcPr>
                </a:tc>
                <a:tc>
                  <a:txBody>
                    <a:bodyPr/>
                    <a:lstStyle/>
                    <a:p>
                      <a:pPr indent="0" lvl="0" marL="0" rtl="0" algn="ctr">
                        <a:spcBef>
                          <a:spcPts val="0"/>
                        </a:spcBef>
                        <a:spcAft>
                          <a:spcPts val="0"/>
                        </a:spcAft>
                        <a:buNone/>
                      </a:pPr>
                      <a:r>
                        <a:rPr b="1" lang="pt-BR"/>
                        <a:t>PIS</a:t>
                      </a:r>
                      <a:endParaRPr b="1"/>
                    </a:p>
                  </a:txBody>
                  <a:tcPr marT="63500" marB="63500" marR="63500" marL="635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00"/>
                    </a:solidFill>
                  </a:tcPr>
                </a:tc>
              </a:tr>
              <a:tr h="100000">
                <a:tc>
                  <a:txBody>
                    <a:bodyPr/>
                    <a:lstStyle/>
                    <a:p>
                      <a:pPr indent="0" lvl="0" marL="0" rtl="0" algn="ctr">
                        <a:spcBef>
                          <a:spcPts val="0"/>
                        </a:spcBef>
                        <a:spcAft>
                          <a:spcPts val="0"/>
                        </a:spcAft>
                        <a:buNone/>
                      </a:pPr>
                      <a:r>
                        <a:rPr b="1" lang="pt-BR" sz="1500">
                          <a:solidFill>
                            <a:srgbClr val="FF0000"/>
                          </a:solidFill>
                        </a:rPr>
                        <a:t>2,90%</a:t>
                      </a:r>
                      <a:endParaRPr b="1" sz="1500">
                        <a:solidFill>
                          <a:srgbClr val="FF0000"/>
                        </a:solidFill>
                      </a:endParaRPr>
                    </a:p>
                  </a:txBody>
                  <a:tcPr marT="63500" marB="63500" marR="63500" marL="63500" anchor="ctr">
                    <a:lnL cap="flat" cmpd="sng" w="2857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pt-BR" sz="1500">
                          <a:solidFill>
                            <a:srgbClr val="FF0000"/>
                          </a:solidFill>
                        </a:rPr>
                        <a:t>32,00%</a:t>
                      </a:r>
                      <a:endParaRPr b="1" sz="1500">
                        <a:solidFill>
                          <a:srgbClr val="FF0000"/>
                        </a:solidFill>
                      </a:endParaRPr>
                    </a:p>
                  </a:txBody>
                  <a:tcPr marT="63500" marB="63500" marR="63500" marL="635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pt-BR" sz="1500">
                          <a:solidFill>
                            <a:srgbClr val="FF0000"/>
                          </a:solidFill>
                        </a:rPr>
                        <a:t>32,00%</a:t>
                      </a:r>
                      <a:endParaRPr b="1" sz="1500">
                        <a:solidFill>
                          <a:srgbClr val="FF0000"/>
                        </a:solidFill>
                      </a:endParaRPr>
                    </a:p>
                  </a:txBody>
                  <a:tcPr marT="63500" marB="63500" marR="63500" marL="635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pt-BR" sz="1500">
                          <a:solidFill>
                            <a:srgbClr val="FF0000"/>
                          </a:solidFill>
                        </a:rPr>
                        <a:t>3,00%</a:t>
                      </a:r>
                      <a:endParaRPr b="1" sz="1500">
                        <a:solidFill>
                          <a:srgbClr val="FF0000"/>
                        </a:solidFill>
                      </a:endParaRPr>
                    </a:p>
                  </a:txBody>
                  <a:tcPr marT="63500" marB="63500" marR="63500" marL="635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pt-BR" sz="1500">
                          <a:solidFill>
                            <a:srgbClr val="FF0000"/>
                          </a:solidFill>
                        </a:rPr>
                        <a:t>0,65%</a:t>
                      </a:r>
                      <a:endParaRPr b="1" sz="1500">
                        <a:solidFill>
                          <a:srgbClr val="FF0000"/>
                        </a:solidFill>
                      </a:endParaRPr>
                    </a:p>
                  </a:txBody>
                  <a:tcPr marT="63500" marB="63500" marR="63500" marL="63500" anchor="ctr">
                    <a:lnL cap="flat" cmpd="sng" w="1905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bl>
          </a:graphicData>
        </a:graphic>
      </p:graphicFrame>
      <p:graphicFrame>
        <p:nvGraphicFramePr>
          <p:cNvPr id="184" name="Google Shape;184;p32"/>
          <p:cNvGraphicFramePr/>
          <p:nvPr/>
        </p:nvGraphicFramePr>
        <p:xfrm>
          <a:off x="952500" y="4073000"/>
          <a:ext cx="3000000" cy="3000000"/>
        </p:xfrm>
        <a:graphic>
          <a:graphicData uri="http://schemas.openxmlformats.org/drawingml/2006/table">
            <a:tbl>
              <a:tblPr>
                <a:noFill/>
                <a:tableStyleId>{865DC9A6-F6EE-448A-A27D-F75B5FF17A06}</a:tableStyleId>
              </a:tblPr>
              <a:tblGrid>
                <a:gridCol w="2434000"/>
                <a:gridCol w="2593125"/>
              </a:tblGrid>
              <a:tr h="452600">
                <a:tc>
                  <a:txBody>
                    <a:bodyPr/>
                    <a:lstStyle/>
                    <a:p>
                      <a:pPr indent="0" lvl="0" marL="0" rtl="0" algn="ctr">
                        <a:spcBef>
                          <a:spcPts val="0"/>
                        </a:spcBef>
                        <a:spcAft>
                          <a:spcPts val="0"/>
                        </a:spcAft>
                        <a:buNone/>
                      </a:pPr>
                      <a:r>
                        <a:rPr b="1" lang="pt-BR" sz="2000"/>
                        <a:t>INSS</a:t>
                      </a:r>
                      <a:endParaRPr b="1" sz="2000"/>
                    </a:p>
                  </a:txBody>
                  <a:tcPr marT="63500" marB="63500" marR="63500" marL="63500">
                    <a:lnL cap="flat" cmpd="sng" w="2857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00FFFF"/>
                    </a:solidFill>
                  </a:tcPr>
                </a:tc>
                <a:tc>
                  <a:txBody>
                    <a:bodyPr/>
                    <a:lstStyle/>
                    <a:p>
                      <a:pPr indent="0" lvl="0" marL="0" rtl="0" algn="ctr">
                        <a:spcBef>
                          <a:spcPts val="0"/>
                        </a:spcBef>
                        <a:spcAft>
                          <a:spcPts val="0"/>
                        </a:spcAft>
                        <a:buNone/>
                      </a:pPr>
                      <a:r>
                        <a:rPr b="1" lang="pt-BR" sz="2000"/>
                        <a:t>FGTS</a:t>
                      </a:r>
                      <a:endParaRPr b="1" sz="2000"/>
                    </a:p>
                  </a:txBody>
                  <a:tcPr marT="63500" marB="63500" marR="63500" marL="63500">
                    <a:lnL cap="flat" cmpd="sng" w="1905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00FFFF"/>
                    </a:solidFill>
                  </a:tcPr>
                </a:tc>
              </a:tr>
              <a:tr h="382500">
                <a:tc>
                  <a:txBody>
                    <a:bodyPr/>
                    <a:lstStyle/>
                    <a:p>
                      <a:pPr indent="0" lvl="0" marL="0" rtl="0" algn="ctr">
                        <a:spcBef>
                          <a:spcPts val="0"/>
                        </a:spcBef>
                        <a:spcAft>
                          <a:spcPts val="0"/>
                        </a:spcAft>
                        <a:buNone/>
                      </a:pPr>
                      <a:r>
                        <a:rPr lang="pt-BR" sz="1800"/>
                        <a:t>11%</a:t>
                      </a:r>
                      <a:endParaRPr sz="1800"/>
                    </a:p>
                  </a:txBody>
                  <a:tcPr marT="63500" marB="63500" marR="63500" marL="63500">
                    <a:lnL cap="flat" cmpd="sng" w="2857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pt-BR" sz="1800"/>
                        <a:t>8%</a:t>
                      </a:r>
                      <a:endParaRPr sz="1800"/>
                    </a:p>
                  </a:txBody>
                  <a:tcPr marT="63500" marB="63500" marR="63500" marL="63500">
                    <a:lnL cap="flat" cmpd="sng" w="1905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1000"/>
                                        <p:tgtEl>
                                          <p:spTgt spid="1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000"/>
                                        <p:tgtEl>
                                          <p:spTgt spid="182"/>
                                        </p:tgtEl>
                                      </p:cBhvr>
                                    </p:animEffect>
                                  </p:childTnLst>
                                </p:cTn>
                              </p:par>
                              <p:par>
                                <p:cTn fill="hold" nodeType="with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000"/>
                                        <p:tgtEl>
                                          <p:spTgt spid="183"/>
                                        </p:tgtEl>
                                      </p:cBhvr>
                                    </p:animEffect>
                                  </p:childTnLst>
                                </p:cTn>
                              </p:par>
                              <p:par>
                                <p:cTn fill="hold" nodeType="with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000"/>
                                        <p:tgtEl>
                                          <p:spTgt spid="1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3"/>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CNAE de </a:t>
            </a:r>
            <a:r>
              <a:rPr lang="pt-BR"/>
              <a:t>desenvolvimento:</a:t>
            </a:r>
            <a:endParaRPr/>
          </a:p>
          <a:p>
            <a:pPr indent="0" lvl="0" marL="0" rtl="0" algn="l">
              <a:spcBef>
                <a:spcPts val="0"/>
              </a:spcBef>
              <a:spcAft>
                <a:spcPts val="0"/>
              </a:spcAft>
              <a:buNone/>
            </a:pPr>
            <a:r>
              <a:t/>
            </a:r>
            <a:endParaRPr/>
          </a:p>
        </p:txBody>
      </p:sp>
      <p:graphicFrame>
        <p:nvGraphicFramePr>
          <p:cNvPr id="190" name="Google Shape;190;p33"/>
          <p:cNvGraphicFramePr/>
          <p:nvPr/>
        </p:nvGraphicFramePr>
        <p:xfrm>
          <a:off x="1334175" y="667325"/>
          <a:ext cx="3000000" cy="3000000"/>
        </p:xfrm>
        <a:graphic>
          <a:graphicData uri="http://schemas.openxmlformats.org/drawingml/2006/table">
            <a:tbl>
              <a:tblPr>
                <a:noFill/>
                <a:tableStyleId>{865DC9A6-F6EE-448A-A27D-F75B5FF17A06}</a:tableStyleId>
              </a:tblPr>
              <a:tblGrid>
                <a:gridCol w="2256575"/>
                <a:gridCol w="2256575"/>
                <a:gridCol w="2256575"/>
              </a:tblGrid>
              <a:tr h="688200">
                <a:tc>
                  <a:txBody>
                    <a:bodyPr/>
                    <a:lstStyle/>
                    <a:p>
                      <a:pPr indent="0" lvl="0" marL="0" rtl="0" algn="ctr">
                        <a:spcBef>
                          <a:spcPts val="1100"/>
                        </a:spcBef>
                        <a:spcAft>
                          <a:spcPts val="1100"/>
                        </a:spcAft>
                        <a:buNone/>
                      </a:pPr>
                      <a:r>
                        <a:rPr b="1" lang="pt-BR" sz="1800"/>
                        <a:t>Seção:</a:t>
                      </a:r>
                      <a:endParaRPr b="1" sz="1800"/>
                    </a:p>
                  </a:txBody>
                  <a:tcPr marT="63500" marB="63500" marR="101600" marL="1016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gridSpan="2">
                  <a:txBody>
                    <a:bodyPr/>
                    <a:lstStyle/>
                    <a:p>
                      <a:pPr indent="0" lvl="0" marL="0" rtl="0" algn="l">
                        <a:spcBef>
                          <a:spcPts val="1100"/>
                        </a:spcBef>
                        <a:spcAft>
                          <a:spcPts val="0"/>
                        </a:spcAft>
                        <a:buNone/>
                      </a:pPr>
                      <a:r>
                        <a:rPr b="1" lang="pt-BR" sz="1000" u="sng">
                          <a:solidFill>
                            <a:srgbClr val="980000"/>
                          </a:solidFill>
                          <a:hlinkClick r:id="rId3">
                            <a:extLst>
                              <a:ext uri="{A12FA001-AC4F-418D-AE19-62706E023703}">
                                <ahyp:hlinkClr val="tx"/>
                              </a:ext>
                            </a:extLst>
                          </a:hlinkClick>
                        </a:rPr>
                        <a:t>J</a:t>
                      </a:r>
                      <a:endParaRPr b="1" sz="1000">
                        <a:solidFill>
                          <a:srgbClr val="980000"/>
                        </a:solidFill>
                      </a:endParaRPr>
                    </a:p>
                    <a:p>
                      <a:pPr indent="0" lvl="0" marL="0" rtl="0" algn="l">
                        <a:spcBef>
                          <a:spcPts val="1100"/>
                        </a:spcBef>
                        <a:spcAft>
                          <a:spcPts val="1100"/>
                        </a:spcAft>
                        <a:buNone/>
                      </a:pPr>
                      <a:r>
                        <a:rPr lang="pt-BR" sz="1000"/>
                        <a:t>INFORMAÇÃO E COMUNICAÇÃO</a:t>
                      </a:r>
                      <a:endParaRPr sz="1000"/>
                    </a:p>
                  </a:txBody>
                  <a:tcPr marT="63500" marB="63500" marR="50800" marL="5080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hMerge="1"/>
              </a:tr>
              <a:tr h="675700">
                <a:tc>
                  <a:txBody>
                    <a:bodyPr/>
                    <a:lstStyle/>
                    <a:p>
                      <a:pPr indent="0" lvl="0" marL="0" rtl="0" algn="ctr">
                        <a:spcBef>
                          <a:spcPts val="1100"/>
                        </a:spcBef>
                        <a:spcAft>
                          <a:spcPts val="1100"/>
                        </a:spcAft>
                        <a:buNone/>
                      </a:pPr>
                      <a:r>
                        <a:rPr b="1" lang="pt-BR" sz="1800"/>
                        <a:t>Divisão:</a:t>
                      </a:r>
                      <a:endParaRPr b="1" sz="1800"/>
                    </a:p>
                  </a:txBody>
                  <a:tcPr marT="63500" marB="63500" marR="101600" marL="1016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gridSpan="2">
                  <a:txBody>
                    <a:bodyPr/>
                    <a:lstStyle/>
                    <a:p>
                      <a:pPr indent="0" lvl="0" marL="0" rtl="0" algn="l">
                        <a:spcBef>
                          <a:spcPts val="1100"/>
                        </a:spcBef>
                        <a:spcAft>
                          <a:spcPts val="0"/>
                        </a:spcAft>
                        <a:buNone/>
                      </a:pPr>
                      <a:r>
                        <a:rPr lang="pt-BR" sz="1000"/>
                        <a:t> </a:t>
                      </a:r>
                      <a:endParaRPr sz="1000"/>
                    </a:p>
                    <a:p>
                      <a:pPr indent="0" lvl="0" marL="0" rtl="0" algn="l">
                        <a:spcBef>
                          <a:spcPts val="1100"/>
                        </a:spcBef>
                        <a:spcAft>
                          <a:spcPts val="1100"/>
                        </a:spcAft>
                        <a:buNone/>
                      </a:pPr>
                      <a:r>
                        <a:rPr b="1" lang="pt-BR" sz="1000" u="sng">
                          <a:solidFill>
                            <a:srgbClr val="980000"/>
                          </a:solidFill>
                          <a:hlinkClick r:id="rId4">
                            <a:extLst>
                              <a:ext uri="{A12FA001-AC4F-418D-AE19-62706E023703}">
                                <ahyp:hlinkClr val="tx"/>
                              </a:ext>
                            </a:extLst>
                          </a:hlinkClick>
                        </a:rPr>
                        <a:t>62</a:t>
                      </a:r>
                      <a:r>
                        <a:rPr lang="pt-BR" sz="1000"/>
                        <a:t> ATIVIDADES DOS SERVIÇOS DE TECNOLOGIA DA INFORMAÇÃO</a:t>
                      </a:r>
                      <a:endParaRPr sz="1000"/>
                    </a:p>
                  </a:txBody>
                  <a:tcPr marT="63500" marB="63500" marR="50800" marL="5080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hMerge="1"/>
              </a:tr>
              <a:tr h="381000">
                <a:tc>
                  <a:txBody>
                    <a:bodyPr/>
                    <a:lstStyle/>
                    <a:p>
                      <a:pPr indent="0" lvl="0" marL="0" rtl="0" algn="ctr">
                        <a:spcBef>
                          <a:spcPts val="1100"/>
                        </a:spcBef>
                        <a:spcAft>
                          <a:spcPts val="1100"/>
                        </a:spcAft>
                        <a:buNone/>
                      </a:pPr>
                      <a:r>
                        <a:rPr b="1" lang="pt-BR" sz="1800"/>
                        <a:t>Grupo:</a:t>
                      </a:r>
                      <a:endParaRPr b="1" sz="1800"/>
                    </a:p>
                  </a:txBody>
                  <a:tcPr marT="63500" marB="63500" marR="101600" marL="1016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gridSpan="2">
                  <a:txBody>
                    <a:bodyPr/>
                    <a:lstStyle/>
                    <a:p>
                      <a:pPr indent="0" lvl="0" marL="0" rtl="0" algn="l">
                        <a:spcBef>
                          <a:spcPts val="1100"/>
                        </a:spcBef>
                        <a:spcAft>
                          <a:spcPts val="0"/>
                        </a:spcAft>
                        <a:buNone/>
                      </a:pPr>
                      <a:r>
                        <a:rPr lang="pt-BR" sz="1000"/>
                        <a:t> </a:t>
                      </a:r>
                      <a:endParaRPr sz="1000"/>
                    </a:p>
                    <a:p>
                      <a:pPr indent="0" lvl="0" marL="0" rtl="0" algn="l">
                        <a:spcBef>
                          <a:spcPts val="1100"/>
                        </a:spcBef>
                        <a:spcAft>
                          <a:spcPts val="1100"/>
                        </a:spcAft>
                        <a:buNone/>
                      </a:pPr>
                      <a:r>
                        <a:rPr b="1" lang="pt-BR" sz="1000" u="sng">
                          <a:solidFill>
                            <a:srgbClr val="980000"/>
                          </a:solidFill>
                          <a:hlinkClick r:id="rId5">
                            <a:extLst>
                              <a:ext uri="{A12FA001-AC4F-418D-AE19-62706E023703}">
                                <ahyp:hlinkClr val="tx"/>
                              </a:ext>
                            </a:extLst>
                          </a:hlinkClick>
                        </a:rPr>
                        <a:t>62.0</a:t>
                      </a:r>
                      <a:r>
                        <a:rPr lang="pt-BR" sz="1000">
                          <a:solidFill>
                            <a:srgbClr val="980000"/>
                          </a:solidFill>
                        </a:rPr>
                        <a:t> </a:t>
                      </a:r>
                      <a:r>
                        <a:rPr lang="pt-BR" sz="1000"/>
                        <a:t>Atividades dos serviços de tecnologia da informação</a:t>
                      </a:r>
                      <a:endParaRPr sz="1000"/>
                    </a:p>
                  </a:txBody>
                  <a:tcPr marT="63500" marB="63500" marR="50800" marL="5080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hMerge="1"/>
              </a:tr>
              <a:tr h="381000">
                <a:tc>
                  <a:txBody>
                    <a:bodyPr/>
                    <a:lstStyle/>
                    <a:p>
                      <a:pPr indent="0" lvl="0" marL="0" rtl="0" algn="ctr">
                        <a:spcBef>
                          <a:spcPts val="1100"/>
                        </a:spcBef>
                        <a:spcAft>
                          <a:spcPts val="1100"/>
                        </a:spcAft>
                        <a:buNone/>
                      </a:pPr>
                      <a:r>
                        <a:rPr b="1" lang="pt-BR" sz="1800"/>
                        <a:t>Classe:</a:t>
                      </a:r>
                      <a:endParaRPr b="1" sz="1800"/>
                    </a:p>
                  </a:txBody>
                  <a:tcPr marT="63500" marB="63500" marR="101600" marL="1016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gridSpan="2">
                  <a:txBody>
                    <a:bodyPr/>
                    <a:lstStyle/>
                    <a:p>
                      <a:pPr indent="0" lvl="0" marL="0" rtl="0" algn="l">
                        <a:spcBef>
                          <a:spcPts val="1100"/>
                        </a:spcBef>
                        <a:spcAft>
                          <a:spcPts val="0"/>
                        </a:spcAft>
                        <a:buNone/>
                      </a:pPr>
                      <a:r>
                        <a:rPr lang="pt-BR" sz="1000"/>
                        <a:t> </a:t>
                      </a:r>
                      <a:endParaRPr sz="1000"/>
                    </a:p>
                    <a:p>
                      <a:pPr indent="0" lvl="0" marL="0" rtl="0" algn="l">
                        <a:spcBef>
                          <a:spcPts val="1100"/>
                        </a:spcBef>
                        <a:spcAft>
                          <a:spcPts val="1100"/>
                        </a:spcAft>
                        <a:buNone/>
                      </a:pPr>
                      <a:r>
                        <a:rPr b="1" lang="pt-BR" sz="1000" u="sng">
                          <a:solidFill>
                            <a:srgbClr val="980000"/>
                          </a:solidFill>
                          <a:hlinkClick r:id="rId6">
                            <a:extLst>
                              <a:ext uri="{A12FA001-AC4F-418D-AE19-62706E023703}">
                                <ahyp:hlinkClr val="tx"/>
                              </a:ext>
                            </a:extLst>
                          </a:hlinkClick>
                        </a:rPr>
                        <a:t>62.01-5</a:t>
                      </a:r>
                      <a:r>
                        <a:rPr lang="pt-BR" sz="1000"/>
                        <a:t> Desenvolvimento de programas de computador sob encomenda</a:t>
                      </a:r>
                      <a:endParaRPr sz="1000"/>
                    </a:p>
                  </a:txBody>
                  <a:tcPr marT="63500" marB="63500" marR="50800" marL="5080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hMerge="1"/>
              </a:tr>
              <a:tr h="381000">
                <a:tc>
                  <a:txBody>
                    <a:bodyPr/>
                    <a:lstStyle/>
                    <a:p>
                      <a:pPr indent="0" lvl="0" marL="0" rtl="0" algn="ctr">
                        <a:spcBef>
                          <a:spcPts val="1100"/>
                        </a:spcBef>
                        <a:spcAft>
                          <a:spcPts val="1100"/>
                        </a:spcAft>
                        <a:buNone/>
                      </a:pPr>
                      <a:r>
                        <a:rPr b="1" lang="pt-BR" sz="1800"/>
                        <a:t>Subclasse:</a:t>
                      </a:r>
                      <a:endParaRPr b="1" sz="1800"/>
                    </a:p>
                  </a:txBody>
                  <a:tcPr marT="63500" marB="63500" marR="101600" marL="1016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gridSpan="2">
                  <a:txBody>
                    <a:bodyPr/>
                    <a:lstStyle/>
                    <a:p>
                      <a:pPr indent="0" lvl="0" marL="0" rtl="0" algn="l">
                        <a:spcBef>
                          <a:spcPts val="1100"/>
                        </a:spcBef>
                        <a:spcAft>
                          <a:spcPts val="0"/>
                        </a:spcAft>
                        <a:buNone/>
                      </a:pPr>
                      <a:r>
                        <a:rPr lang="pt-BR" sz="1000"/>
                        <a:t> </a:t>
                      </a:r>
                      <a:endParaRPr sz="1000"/>
                    </a:p>
                    <a:p>
                      <a:pPr indent="0" lvl="0" marL="0" rtl="0" algn="l">
                        <a:spcBef>
                          <a:spcPts val="1100"/>
                        </a:spcBef>
                        <a:spcAft>
                          <a:spcPts val="1100"/>
                        </a:spcAft>
                        <a:buNone/>
                      </a:pPr>
                      <a:r>
                        <a:rPr b="1" lang="pt-BR" sz="1000" u="sng">
                          <a:solidFill>
                            <a:srgbClr val="980000"/>
                          </a:solidFill>
                        </a:rPr>
                        <a:t>6201-5/01 </a:t>
                      </a:r>
                      <a:r>
                        <a:rPr lang="pt-BR" sz="1000"/>
                        <a:t>Desenvolvimento de programas de computador sob encomenda</a:t>
                      </a:r>
                      <a:endParaRPr sz="1000"/>
                    </a:p>
                  </a:txBody>
                  <a:tcPr marT="63500" marB="63500" marR="50800" marL="5080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hMerge="1"/>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1000"/>
                                        <p:tgtEl>
                                          <p:spTgt spid="1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1000"/>
                                        <p:tgtEl>
                                          <p:spTgt spid="1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