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9463329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9463329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94633298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94633298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94633298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94633298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94633298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94633298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94633298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94633298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94633298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94633298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mc:AlternateContent>
    <mc:Choice Requires="p14">
      <p:transition spd="slow" p14:dur="1000">
        <p14:flip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s://ava.uninove.br/" TargetMode="External"/><Relationship Id="rId4" Type="http://schemas.openxmlformats.org/officeDocument/2006/relationships/hyperlink" Target="http://michaelis.uol.com.br/moderno/ingles/index.php?languageText=portugues-ingl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169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pt-BR"/>
              <a:t>MRW technology</a:t>
            </a:r>
            <a:endParaRPr b="1"/>
          </a:p>
        </p:txBody>
      </p:sp>
      <p:sp>
        <p:nvSpPr>
          <p:cNvPr id="55" name="Google Shape;55;p13"/>
          <p:cNvSpPr txBox="1"/>
          <p:nvPr>
            <p:ph idx="1" type="subTitle"/>
          </p:nvPr>
        </p:nvSpPr>
        <p:spPr>
          <a:xfrm>
            <a:off x="311700" y="2487600"/>
            <a:ext cx="8520600" cy="239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2400">
                <a:solidFill>
                  <a:schemeClr val="dk1"/>
                </a:solidFill>
              </a:rPr>
              <a:t>NOME: Matheus Henrique Natal de Souza</a:t>
            </a:r>
            <a:endParaRPr b="1" sz="2400">
              <a:solidFill>
                <a:schemeClr val="dk1"/>
              </a:solidFill>
            </a:endParaRPr>
          </a:p>
          <a:p>
            <a:pPr indent="0" lvl="0" marL="0" rtl="0" algn="l">
              <a:spcBef>
                <a:spcPts val="0"/>
              </a:spcBef>
              <a:spcAft>
                <a:spcPts val="0"/>
              </a:spcAft>
              <a:buNone/>
            </a:pPr>
            <a:r>
              <a:rPr b="1" lang="pt-BR" sz="2400">
                <a:solidFill>
                  <a:schemeClr val="dk1"/>
                </a:solidFill>
              </a:rPr>
              <a:t>RA: 318103322</a:t>
            </a:r>
            <a:endParaRPr b="1" sz="2400">
              <a:solidFill>
                <a:schemeClr val="dk1"/>
              </a:solidFill>
            </a:endParaRPr>
          </a:p>
          <a:p>
            <a:pPr indent="0" lvl="0" marL="0" rtl="0" algn="l">
              <a:spcBef>
                <a:spcPts val="0"/>
              </a:spcBef>
              <a:spcAft>
                <a:spcPts val="0"/>
              </a:spcAft>
              <a:buNone/>
            </a:pPr>
            <a:r>
              <a:rPr b="1" lang="pt-BR" sz="2400">
                <a:solidFill>
                  <a:schemeClr val="dk1"/>
                </a:solidFill>
              </a:rPr>
              <a:t>NOME: Reginaldo José Aparecido</a:t>
            </a:r>
            <a:endParaRPr b="1" sz="2400">
              <a:solidFill>
                <a:schemeClr val="dk1"/>
              </a:solidFill>
            </a:endParaRPr>
          </a:p>
          <a:p>
            <a:pPr indent="0" lvl="0" marL="0" rtl="0" algn="l">
              <a:spcBef>
                <a:spcPts val="0"/>
              </a:spcBef>
              <a:spcAft>
                <a:spcPts val="0"/>
              </a:spcAft>
              <a:buNone/>
            </a:pPr>
            <a:r>
              <a:rPr b="1" lang="pt-BR" sz="2400">
                <a:solidFill>
                  <a:schemeClr val="dk1"/>
                </a:solidFill>
              </a:rPr>
              <a:t>RA: 318103339</a:t>
            </a:r>
            <a:endParaRPr b="1" sz="2400">
              <a:solidFill>
                <a:schemeClr val="dk1"/>
              </a:solidFill>
            </a:endParaRPr>
          </a:p>
          <a:p>
            <a:pPr indent="0" lvl="0" marL="0" rtl="0" algn="l">
              <a:spcBef>
                <a:spcPts val="0"/>
              </a:spcBef>
              <a:spcAft>
                <a:spcPts val="0"/>
              </a:spcAft>
              <a:buNone/>
            </a:pPr>
            <a:r>
              <a:rPr b="1" lang="pt-BR" sz="2400">
                <a:solidFill>
                  <a:schemeClr val="dk1"/>
                </a:solidFill>
              </a:rPr>
              <a:t>NOME: Weverton de Lima Oliveira</a:t>
            </a:r>
            <a:endParaRPr b="1" sz="2400">
              <a:solidFill>
                <a:schemeClr val="dk1"/>
              </a:solidFill>
            </a:endParaRPr>
          </a:p>
          <a:p>
            <a:pPr indent="0" lvl="0" marL="0" rtl="0" algn="l">
              <a:spcBef>
                <a:spcPts val="0"/>
              </a:spcBef>
              <a:spcAft>
                <a:spcPts val="0"/>
              </a:spcAft>
              <a:buClr>
                <a:schemeClr val="dk1"/>
              </a:buClr>
              <a:buSzPts val="1100"/>
              <a:buFont typeface="Arial"/>
              <a:buNone/>
            </a:pPr>
            <a:r>
              <a:rPr b="1" lang="pt-BR" sz="2400">
                <a:solidFill>
                  <a:schemeClr val="dk1"/>
                </a:solidFill>
              </a:rPr>
              <a:t>RA: 318105267</a:t>
            </a:r>
            <a:endParaRPr b="1" sz="2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
                                        </p:tgtEl>
                                        <p:attrNameLst>
                                          <p:attrName>style.visibility</p:attrName>
                                        </p:attrNameLst>
                                      </p:cBhvr>
                                      <p:to>
                                        <p:strVal val="visible"/>
                                      </p:to>
                                    </p:set>
                                    <p:animEffect filter="fade" transition="in">
                                      <p:cBhvr>
                                        <p:cTn dur="1000"/>
                                        <p:tgtEl>
                                          <p:spTgt spid="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1000"/>
                                        <p:tgtEl>
                                          <p:spTgt spid="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pt-BR" u="sng"/>
              <a:t>Descrição da empresa</a:t>
            </a:r>
            <a:endParaRPr i="1" u="sng"/>
          </a:p>
        </p:txBody>
      </p:sp>
      <p:sp>
        <p:nvSpPr>
          <p:cNvPr id="61" name="Google Shape;61;p14"/>
          <p:cNvSpPr txBox="1"/>
          <p:nvPr>
            <p:ph idx="1" type="body"/>
          </p:nvPr>
        </p:nvSpPr>
        <p:spPr>
          <a:xfrm>
            <a:off x="311700" y="1152475"/>
            <a:ext cx="8520600" cy="3877500"/>
          </a:xfrm>
          <a:prstGeom prst="rect">
            <a:avLst/>
          </a:prstGeom>
        </p:spPr>
        <p:txBody>
          <a:bodyPr anchorCtr="0" anchor="t" bIns="91425" lIns="91425" spcFirstLastPara="1" rIns="91425" wrap="square" tIns="91425">
            <a:noAutofit/>
          </a:bodyPr>
          <a:lstStyle/>
          <a:p>
            <a:pPr indent="457200" lvl="0" marL="0" rtl="0" algn="just">
              <a:lnSpc>
                <a:spcPct val="100000"/>
              </a:lnSpc>
              <a:spcBef>
                <a:spcPts val="0"/>
              </a:spcBef>
              <a:spcAft>
                <a:spcPts val="0"/>
              </a:spcAft>
              <a:buNone/>
            </a:pPr>
            <a:r>
              <a:rPr b="1" lang="pt-BR" sz="1500">
                <a:solidFill>
                  <a:schemeClr val="dk1"/>
                </a:solidFill>
                <a:highlight>
                  <a:srgbClr val="1155CC"/>
                </a:highlight>
              </a:rPr>
              <a:t>A MRW technology foi fundada em 2010 para suprir a necessidade do mercado de desenvolvimento de software(no caso aplicativos ou apps), onde cada vez mais precisamos de empresas no qual são especializadas em desenvolver softwares personalizados para atender as necessidades dos solicitantes. Esta empresa de 2010 até atualmente, vem crescendo e ganhando espaço gradativamente no mundo, com um aumento no </a:t>
            </a:r>
            <a:r>
              <a:rPr b="1" lang="pt-BR" sz="1500">
                <a:solidFill>
                  <a:schemeClr val="dk1"/>
                </a:solidFill>
                <a:highlight>
                  <a:srgbClr val="1155CC"/>
                </a:highlight>
              </a:rPr>
              <a:t>número</a:t>
            </a:r>
            <a:r>
              <a:rPr b="1" lang="pt-BR" sz="1500">
                <a:solidFill>
                  <a:schemeClr val="dk1"/>
                </a:solidFill>
                <a:highlight>
                  <a:srgbClr val="1155CC"/>
                </a:highlight>
              </a:rPr>
              <a:t> de contratos e de prestação de serviços solicitados, devido a grande competitividade do mercado e a necessidade de ter algo que o concorrente não tem.</a:t>
            </a:r>
            <a:endParaRPr b="1" sz="1500">
              <a:solidFill>
                <a:schemeClr val="dk1"/>
              </a:solidFill>
              <a:highlight>
                <a:srgbClr val="1155CC"/>
              </a:highlight>
            </a:endParaRPr>
          </a:p>
          <a:p>
            <a:pPr indent="0" lvl="0" marL="0" rtl="0" algn="just">
              <a:lnSpc>
                <a:spcPct val="100000"/>
              </a:lnSpc>
              <a:spcBef>
                <a:spcPts val="0"/>
              </a:spcBef>
              <a:spcAft>
                <a:spcPts val="0"/>
              </a:spcAft>
              <a:buNone/>
            </a:pPr>
            <a:r>
              <a:t/>
            </a:r>
            <a:endParaRPr b="1" sz="1500">
              <a:solidFill>
                <a:schemeClr val="dk1"/>
              </a:solidFill>
              <a:highlight>
                <a:srgbClr val="1155CC"/>
              </a:highlight>
            </a:endParaRPr>
          </a:p>
          <a:p>
            <a:pPr indent="0" lvl="0" marL="0" rtl="0" algn="just">
              <a:lnSpc>
                <a:spcPct val="100000"/>
              </a:lnSpc>
              <a:spcBef>
                <a:spcPts val="0"/>
              </a:spcBef>
              <a:spcAft>
                <a:spcPts val="0"/>
              </a:spcAft>
              <a:buNone/>
            </a:pPr>
            <a:r>
              <a:rPr b="1" lang="pt-BR" sz="1500">
                <a:solidFill>
                  <a:schemeClr val="dk1"/>
                </a:solidFill>
                <a:highlight>
                  <a:srgbClr val="1155CC"/>
                </a:highlight>
              </a:rPr>
              <a:t>	Mantemos nossa margem competitiva através da entrega veloz, da grande qualidade dos nossos produtos e de excelentes relações com o nossos clientes.</a:t>
            </a:r>
            <a:endParaRPr b="1" sz="1500">
              <a:solidFill>
                <a:schemeClr val="dk1"/>
              </a:solidFill>
              <a:highlight>
                <a:srgbClr val="1155CC"/>
              </a:highlight>
            </a:endParaRPr>
          </a:p>
          <a:p>
            <a:pPr indent="0" lvl="0" marL="0" rtl="0" algn="just">
              <a:lnSpc>
                <a:spcPct val="100000"/>
              </a:lnSpc>
              <a:spcBef>
                <a:spcPts val="0"/>
              </a:spcBef>
              <a:spcAft>
                <a:spcPts val="0"/>
              </a:spcAft>
              <a:buNone/>
            </a:pPr>
            <a:r>
              <a:t/>
            </a:r>
            <a:endParaRPr b="1" sz="1500">
              <a:solidFill>
                <a:schemeClr val="dk1"/>
              </a:solidFill>
              <a:highlight>
                <a:srgbClr val="1155CC"/>
              </a:highlight>
            </a:endParaRPr>
          </a:p>
          <a:p>
            <a:pPr indent="0" lvl="0" marL="0" rtl="0" algn="just">
              <a:lnSpc>
                <a:spcPct val="100000"/>
              </a:lnSpc>
              <a:spcBef>
                <a:spcPts val="0"/>
              </a:spcBef>
              <a:spcAft>
                <a:spcPts val="0"/>
              </a:spcAft>
              <a:buNone/>
            </a:pPr>
            <a:r>
              <a:rPr b="1" lang="pt-BR" sz="1500">
                <a:solidFill>
                  <a:schemeClr val="dk1"/>
                </a:solidFill>
                <a:highlight>
                  <a:srgbClr val="1155CC"/>
                </a:highlight>
              </a:rPr>
              <a:t>	A empresa está estrategicamente instalada no centro de São paulo, onde podemos atender e satisfazer o crescimento constante dos nossos clientes, assim poderemos adquirir plataformas mais avançadas, para que possamos desenvolver um software no qual irá se adequar as necessidades dos clientes, com o menor custo e diminuição do tempo de produção.</a:t>
            </a:r>
            <a:endParaRPr b="1" sz="1500">
              <a:solidFill>
                <a:schemeClr val="dk1"/>
              </a:solidFill>
              <a:highlight>
                <a:srgbClr val="1155CC"/>
              </a:highlight>
            </a:endParaRPr>
          </a:p>
          <a:p>
            <a:pPr indent="0" lvl="0" marL="0" rtl="0" algn="l">
              <a:lnSpc>
                <a:spcPct val="100000"/>
              </a:lnSpc>
              <a:spcBef>
                <a:spcPts val="0"/>
              </a:spcBef>
              <a:spcAft>
                <a:spcPts val="0"/>
              </a:spcAft>
              <a:buNone/>
            </a:pPr>
            <a:r>
              <a:t/>
            </a:r>
            <a:endParaRPr sz="1400">
              <a:solidFill>
                <a:srgbClr val="93C47D"/>
              </a:solidFill>
              <a:highlight>
                <a:srgbClr val="1155CC"/>
              </a:highlight>
            </a:endParaRPr>
          </a:p>
          <a:p>
            <a:pPr indent="0" lvl="0" marL="0" rtl="0" algn="l">
              <a:lnSpc>
                <a:spcPct val="100000"/>
              </a:lnSpc>
              <a:spcBef>
                <a:spcPts val="0"/>
              </a:spcBef>
              <a:spcAft>
                <a:spcPts val="0"/>
              </a:spcAft>
              <a:buClr>
                <a:schemeClr val="dk1"/>
              </a:buClr>
              <a:buSzPts val="1100"/>
              <a:buFont typeface="Arial"/>
              <a:buNone/>
            </a:pPr>
            <a:r>
              <a:t/>
            </a:r>
            <a:endParaRPr sz="1400">
              <a:solidFill>
                <a:srgbClr val="93C47D"/>
              </a:solidFill>
            </a:endParaRPr>
          </a:p>
          <a:p>
            <a:pPr indent="0" lvl="0" marL="0" rtl="0" algn="l">
              <a:spcBef>
                <a:spcPts val="0"/>
              </a:spcBef>
              <a:spcAft>
                <a:spcPts val="0"/>
              </a:spcAft>
              <a:buClr>
                <a:schemeClr val="dk1"/>
              </a:buClr>
              <a:buSzPts val="1100"/>
              <a:buFont typeface="Arial"/>
              <a:buNone/>
            </a:pPr>
            <a:r>
              <a:t/>
            </a:r>
            <a:endParaRPr sz="1200"/>
          </a:p>
          <a:p>
            <a:pPr indent="0" lvl="0" marL="0" rtl="0" algn="l">
              <a:spcBef>
                <a:spcPts val="1600"/>
              </a:spcBef>
              <a:spcAft>
                <a:spcPts val="1600"/>
              </a:spcAft>
              <a:buNone/>
            </a:pPr>
            <a:r>
              <a:t/>
            </a:r>
            <a:endParaRPr sz="1200"/>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1000"/>
                                        <p:tgtEl>
                                          <p:spTgt spid="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1000"/>
                                        <p:tgtEl>
                                          <p:spTgt spid="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26350"/>
            <a:ext cx="8520600" cy="572700"/>
          </a:xfrm>
          <a:prstGeom prst="rect">
            <a:avLst/>
          </a:prstGeom>
        </p:spPr>
        <p:txBody>
          <a:bodyPr anchorCtr="0" anchor="t" bIns="91425" lIns="91425" spcFirstLastPara="1" rIns="91425" wrap="square" tIns="91425">
            <a:noAutofit/>
          </a:bodyPr>
          <a:lstStyle/>
          <a:p>
            <a:pPr indent="0" lvl="0" marL="0" marR="25400" rtl="0" algn="l">
              <a:lnSpc>
                <a:spcPct val="115000"/>
              </a:lnSpc>
              <a:spcBef>
                <a:spcPts val="0"/>
              </a:spcBef>
              <a:spcAft>
                <a:spcPts val="0"/>
              </a:spcAft>
              <a:buClr>
                <a:schemeClr val="dk1"/>
              </a:buClr>
              <a:buSzPts val="1100"/>
              <a:buFont typeface="Arial"/>
              <a:buNone/>
            </a:pPr>
            <a:r>
              <a:rPr i="1" lang="pt-BR" sz="3000" u="sng">
                <a:solidFill>
                  <a:srgbClr val="000000"/>
                </a:solidFill>
              </a:rPr>
              <a:t>Company Description</a:t>
            </a:r>
            <a:endParaRPr i="1" sz="3000" u="sng">
              <a:solidFill>
                <a:srgbClr val="000000"/>
              </a:solidFill>
            </a:endParaRPr>
          </a:p>
          <a:p>
            <a:pPr indent="0" lvl="0" marL="0" marR="25400" rtl="0" algn="l">
              <a:lnSpc>
                <a:spcPct val="115000"/>
              </a:lnSpc>
              <a:spcBef>
                <a:spcPts val="0"/>
              </a:spcBef>
              <a:spcAft>
                <a:spcPts val="0"/>
              </a:spcAft>
              <a:buClr>
                <a:schemeClr val="dk1"/>
              </a:buClr>
              <a:buSzPts val="1100"/>
              <a:buFont typeface="Arial"/>
              <a:buNone/>
            </a:pPr>
            <a:r>
              <a:t/>
            </a:r>
            <a:endParaRPr sz="1100">
              <a:solidFill>
                <a:schemeClr val="accent2"/>
              </a:solidFill>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906450"/>
            <a:ext cx="8520600" cy="4082400"/>
          </a:xfrm>
          <a:prstGeom prst="rect">
            <a:avLst/>
          </a:prstGeom>
        </p:spPr>
        <p:txBody>
          <a:bodyPr anchorCtr="0" anchor="t" bIns="91425" lIns="91425" spcFirstLastPara="1" rIns="91425" wrap="square" tIns="91425">
            <a:noAutofit/>
          </a:bodyPr>
          <a:lstStyle/>
          <a:p>
            <a:pPr indent="457200" lvl="0" marL="0" marR="25400" rtl="0" algn="just">
              <a:spcBef>
                <a:spcPts val="0"/>
              </a:spcBef>
              <a:spcAft>
                <a:spcPts val="0"/>
              </a:spcAft>
              <a:buClr>
                <a:schemeClr val="dk1"/>
              </a:buClr>
              <a:buSzPts val="1100"/>
              <a:buFont typeface="Arial"/>
              <a:buNone/>
            </a:pPr>
            <a:r>
              <a:rPr b="1" lang="pt-BR" sz="1500">
                <a:solidFill>
                  <a:srgbClr val="000000"/>
                </a:solidFill>
                <a:highlight>
                  <a:srgbClr val="1155CC"/>
                </a:highlight>
              </a:rPr>
              <a:t>MRW technology was founded in 2010 to meet the needs of the software development market (in the case of applications or apps) where we increasingly need companies in which they specialize in developing customized software to meet the needs of applicants. This company of 2010 until now, has been growing and gradually gaining space in the world, with an increase in the number of contracts and services rendered, due to the great competitiveness of the market and the need to have something that the competitor does not have.</a:t>
            </a:r>
            <a:br>
              <a:rPr b="1" lang="pt-BR" sz="1500">
                <a:solidFill>
                  <a:srgbClr val="000000"/>
                </a:solidFill>
                <a:highlight>
                  <a:srgbClr val="1155CC"/>
                </a:highlight>
              </a:rPr>
            </a:br>
            <a:br>
              <a:rPr b="1" lang="pt-BR" sz="1500">
                <a:solidFill>
                  <a:srgbClr val="000000"/>
                </a:solidFill>
                <a:highlight>
                  <a:srgbClr val="1155CC"/>
                </a:highlight>
              </a:rPr>
            </a:br>
            <a:r>
              <a:rPr b="1" lang="pt-BR" sz="1500">
                <a:solidFill>
                  <a:srgbClr val="000000"/>
                </a:solidFill>
                <a:highlight>
                  <a:srgbClr val="1155CC"/>
                </a:highlight>
              </a:rPr>
              <a:t>	We maintain our competitive edge through fast delivery, high quality of our products and excellent relations with our customers.</a:t>
            </a:r>
            <a:br>
              <a:rPr b="1" lang="pt-BR" sz="1500">
                <a:solidFill>
                  <a:srgbClr val="000000"/>
                </a:solidFill>
                <a:highlight>
                  <a:srgbClr val="1155CC"/>
                </a:highlight>
              </a:rPr>
            </a:br>
            <a:br>
              <a:rPr b="1" lang="pt-BR" sz="1500">
                <a:solidFill>
                  <a:srgbClr val="000000"/>
                </a:solidFill>
                <a:highlight>
                  <a:srgbClr val="1155CC"/>
                </a:highlight>
              </a:rPr>
            </a:br>
            <a:r>
              <a:rPr b="1" lang="pt-BR" sz="1500">
                <a:solidFill>
                  <a:srgbClr val="000000"/>
                </a:solidFill>
                <a:highlight>
                  <a:srgbClr val="1155CC"/>
                </a:highlight>
              </a:rPr>
              <a:t>	The company is strategically located in the center of São Paulo, where we can meet and satisfy the constant growth of our clients, so we can acquire more advanced platforms, so that we can develop software that will suit the needs of the customers, with the lowest cost and decreased production time.</a:t>
            </a:r>
            <a:endParaRPr b="1" sz="1500">
              <a:solidFill>
                <a:srgbClr val="000000"/>
              </a:solidFill>
              <a:highlight>
                <a:srgbClr val="1155CC"/>
              </a:highlight>
            </a:endParaRPr>
          </a:p>
          <a:p>
            <a:pPr indent="0" lvl="0" marL="0" rtl="0" algn="just">
              <a:spcBef>
                <a:spcPts val="0"/>
              </a:spcBef>
              <a:spcAft>
                <a:spcPts val="1600"/>
              </a:spcAft>
              <a:buNone/>
            </a:pPr>
            <a:r>
              <a:t/>
            </a:r>
            <a:endParaRPr sz="1500">
              <a:solidFill>
                <a:srgbClr val="000000"/>
              </a:solidFill>
              <a:highlight>
                <a:srgbClr val="1155CC"/>
              </a:highlight>
            </a:endParaRPr>
          </a:p>
        </p:txBody>
      </p:sp>
    </p:spTree>
  </p:cSld>
  <p:clrMapOvr>
    <a:masterClrMapping/>
  </p:clrMapOvr>
  <mc:AlternateContent>
    <mc:Choice Requires="p14">
      <p:transition spd="slow" p14:dur="10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865350" y="160150"/>
            <a:ext cx="7082700" cy="1079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pt-BR" sz="4800" u="sng"/>
              <a:t>Missão da empresa</a:t>
            </a:r>
            <a:endParaRPr i="1" sz="4800" u="sng"/>
          </a:p>
        </p:txBody>
      </p:sp>
      <p:sp>
        <p:nvSpPr>
          <p:cNvPr id="73" name="Google Shape;73;p16"/>
          <p:cNvSpPr txBox="1"/>
          <p:nvPr>
            <p:ph idx="1" type="body"/>
          </p:nvPr>
        </p:nvSpPr>
        <p:spPr>
          <a:xfrm>
            <a:off x="311700" y="1389600"/>
            <a:ext cx="8190000" cy="31794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b="1" lang="pt-BR" sz="3000">
                <a:solidFill>
                  <a:srgbClr val="000000"/>
                </a:solidFill>
              </a:rPr>
              <a:t>Desenvolver softwares com a "cara" da empresa, </a:t>
            </a:r>
            <a:r>
              <a:rPr b="1" lang="pt-BR" sz="3000">
                <a:solidFill>
                  <a:srgbClr val="000000"/>
                </a:solidFill>
              </a:rPr>
              <a:t>tornando</a:t>
            </a:r>
            <a:r>
              <a:rPr b="1" lang="pt-BR" sz="3000">
                <a:solidFill>
                  <a:srgbClr val="000000"/>
                </a:solidFill>
              </a:rPr>
              <a:t>-os </a:t>
            </a:r>
            <a:r>
              <a:rPr b="1" lang="pt-BR" sz="3000">
                <a:solidFill>
                  <a:srgbClr val="000000"/>
                </a:solidFill>
              </a:rPr>
              <a:t>únicos</a:t>
            </a:r>
            <a:r>
              <a:rPr b="1" lang="pt-BR" sz="3000">
                <a:solidFill>
                  <a:srgbClr val="000000"/>
                </a:solidFill>
              </a:rPr>
              <a:t> no mercado, e também com a maior qualidade e melhor preço possível, visando a maior </a:t>
            </a:r>
            <a:r>
              <a:rPr b="1" lang="pt-BR" sz="3000">
                <a:solidFill>
                  <a:srgbClr val="000000"/>
                </a:solidFill>
              </a:rPr>
              <a:t>satisfação</a:t>
            </a:r>
            <a:r>
              <a:rPr b="1" lang="pt-BR" sz="3000">
                <a:solidFill>
                  <a:srgbClr val="000000"/>
                </a:solidFill>
              </a:rPr>
              <a:t> dos clientes.</a:t>
            </a:r>
            <a:endParaRPr b="1" sz="3000">
              <a:solidFill>
                <a:srgbClr val="000000"/>
              </a:solidFill>
            </a:endParaRPr>
          </a:p>
          <a:p>
            <a:pPr indent="457200" lvl="0" marL="0" rtl="0" algn="l">
              <a:spcBef>
                <a:spcPts val="1600"/>
              </a:spcBef>
              <a:spcAft>
                <a:spcPts val="0"/>
              </a:spcAft>
              <a:buClr>
                <a:schemeClr val="dk1"/>
              </a:buClr>
              <a:buSzPts val="1100"/>
              <a:buFont typeface="Arial"/>
              <a:buNone/>
            </a:pPr>
            <a:r>
              <a:t/>
            </a:r>
            <a:endParaRPr sz="3000">
              <a:solidFill>
                <a:srgbClr val="000000"/>
              </a:solidFill>
            </a:endParaRPr>
          </a:p>
          <a:p>
            <a:pPr indent="0" lvl="0" marL="0" rtl="0" algn="l">
              <a:spcBef>
                <a:spcPts val="1600"/>
              </a:spcBef>
              <a:spcAft>
                <a:spcPts val="1600"/>
              </a:spcAft>
              <a:buNone/>
            </a:pPr>
            <a:r>
              <a:t/>
            </a:r>
            <a:endParaRPr sz="1500">
              <a:solidFill>
                <a:srgbClr val="000000"/>
              </a:solidFill>
            </a:endParaRPr>
          </a:p>
        </p:txBody>
      </p:sp>
    </p:spTree>
  </p:cSld>
  <p:clrMapOvr>
    <a:masterClrMapping/>
  </p:clrMapOvr>
  <mc:AlternateContent>
    <mc:Choice Requires="p14">
      <p:transition spd="slow" p14:dur="10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72"/>
                                        </p:tgtEl>
                                        <p:attrNameLst>
                                          <p:attrName>style.visibility</p:attrName>
                                        </p:attrNameLst>
                                      </p:cBhvr>
                                      <p:to>
                                        <p:strVal val="visible"/>
                                      </p:to>
                                    </p:set>
                                    <p:anim calcmode="lin" valueType="num">
                                      <p:cBhvr additive="base">
                                        <p:cTn dur="1000"/>
                                        <p:tgtEl>
                                          <p:spTgt spid="7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1000"/>
                                        <p:tgtEl>
                                          <p:spTgt spid="7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85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pt-BR" sz="4800" u="sng"/>
              <a:t>Visão da empresa</a:t>
            </a:r>
            <a:endParaRPr i="1" sz="4800" u="sng"/>
          </a:p>
        </p:txBody>
      </p:sp>
      <p:sp>
        <p:nvSpPr>
          <p:cNvPr id="79" name="Google Shape;79;p17"/>
          <p:cNvSpPr txBox="1"/>
          <p:nvPr>
            <p:ph idx="1" type="body"/>
          </p:nvPr>
        </p:nvSpPr>
        <p:spPr>
          <a:xfrm>
            <a:off x="311700" y="1610325"/>
            <a:ext cx="8520600" cy="2866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pt-BR" sz="3600">
                <a:solidFill>
                  <a:schemeClr val="dk1"/>
                </a:solidFill>
              </a:rPr>
              <a:t>	</a:t>
            </a:r>
            <a:r>
              <a:rPr b="1" lang="pt-BR" sz="3000">
                <a:solidFill>
                  <a:schemeClr val="dk1"/>
                </a:solidFill>
              </a:rPr>
              <a:t>Ser a melhor e maior empresa naquilo que fazemos, ajudando e facilitando na escolha dos nossos clientes e parceiros para que cheguem no resultado que almejam.</a:t>
            </a:r>
            <a:endParaRPr b="1" sz="3000">
              <a:solidFill>
                <a:schemeClr val="dk1"/>
              </a:solidFill>
            </a:endParaRPr>
          </a:p>
        </p:txBody>
      </p:sp>
    </p:spTree>
  </p:cSld>
  <p:clrMapOvr>
    <a:masterClrMapping/>
  </p:clrMapOvr>
  <mc:AlternateContent>
    <mc:Choice Requires="p14">
      <p:transition spd="slow" p14:dur="10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78"/>
                                        </p:tgtEl>
                                        <p:attrNameLst>
                                          <p:attrName>style.visibility</p:attrName>
                                        </p:attrNameLst>
                                      </p:cBhvr>
                                      <p:to>
                                        <p:strVal val="visible"/>
                                      </p:to>
                                    </p:set>
                                    <p:anim calcmode="lin" valueType="num">
                                      <p:cBhvr additive="base">
                                        <p:cTn dur="1000"/>
                                        <p:tgtEl>
                                          <p:spTgt spid="7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1000"/>
                                        <p:tgtEl>
                                          <p:spTgt spid="7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90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pt-BR" sz="4800" u="sng"/>
              <a:t>Valores da empresa</a:t>
            </a:r>
            <a:endParaRPr i="1" sz="4800" u="sng"/>
          </a:p>
        </p:txBody>
      </p:sp>
      <p:sp>
        <p:nvSpPr>
          <p:cNvPr id="85" name="Google Shape;85;p18"/>
          <p:cNvSpPr txBox="1"/>
          <p:nvPr>
            <p:ph idx="1" type="body"/>
          </p:nvPr>
        </p:nvSpPr>
        <p:spPr>
          <a:xfrm>
            <a:off x="311700" y="1623025"/>
            <a:ext cx="8520600" cy="3044400"/>
          </a:xfrm>
          <a:prstGeom prst="rect">
            <a:avLst/>
          </a:prstGeom>
        </p:spPr>
        <p:txBody>
          <a:bodyPr anchorCtr="0" anchor="t" bIns="91425" lIns="91425" spcFirstLastPara="1" rIns="91425" wrap="square" tIns="91425">
            <a:noAutofit/>
          </a:bodyPr>
          <a:lstStyle/>
          <a:p>
            <a:pPr indent="457200" lvl="0" marL="0" rtl="0" algn="just">
              <a:spcBef>
                <a:spcPts val="0"/>
              </a:spcBef>
              <a:spcAft>
                <a:spcPts val="1600"/>
              </a:spcAft>
              <a:buNone/>
            </a:pPr>
            <a:r>
              <a:rPr b="1" lang="pt-BR" sz="3000">
                <a:solidFill>
                  <a:srgbClr val="000000"/>
                </a:solidFill>
              </a:rPr>
              <a:t>Respeitar o próximo, igualdade, ajudar o companheiro, trabalhar em equipe para melhor eficiência e ter ética respeitando as normas da empresa seja ela moral ou profissional.</a:t>
            </a:r>
            <a:endParaRPr b="1" sz="3000">
              <a:solidFill>
                <a:srgbClr val="000000"/>
              </a:solidFill>
            </a:endParaRPr>
          </a:p>
        </p:txBody>
      </p:sp>
    </p:spTree>
  </p:cSld>
  <p:clrMapOvr>
    <a:masterClrMapping/>
  </p:clrMapOvr>
  <mc:AlternateContent>
    <mc:Choice Requires="p14">
      <p:transition spd="slow" p14:dur="10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84"/>
                                        </p:tgtEl>
                                        <p:attrNameLst>
                                          <p:attrName>style.visibility</p:attrName>
                                        </p:attrNameLst>
                                      </p:cBhvr>
                                      <p:to>
                                        <p:strVal val="visible"/>
                                      </p:to>
                                    </p:set>
                                    <p:anim calcmode="lin" valueType="num">
                                      <p:cBhvr additive="base">
                                        <p:cTn dur="1000"/>
                                        <p:tgtEl>
                                          <p:spTgt spid="8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5"/>
                                        </p:tgtEl>
                                        <p:attrNameLst>
                                          <p:attrName>style.visibility</p:attrName>
                                        </p:attrNameLst>
                                      </p:cBhvr>
                                      <p:to>
                                        <p:strVal val="visible"/>
                                      </p:to>
                                    </p:set>
                                    <p:anim calcmode="lin" valueType="num">
                                      <p:cBhvr additive="base">
                                        <p:cTn dur="1000"/>
                                        <p:tgtEl>
                                          <p:spTgt spid="8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59400"/>
            <a:ext cx="2808000" cy="468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Bibliografia</a:t>
            </a:r>
            <a:endParaRPr/>
          </a:p>
        </p:txBody>
      </p:sp>
      <p:sp>
        <p:nvSpPr>
          <p:cNvPr id="91" name="Google Shape;91;p19"/>
          <p:cNvSpPr txBox="1"/>
          <p:nvPr>
            <p:ph idx="1" type="body"/>
          </p:nvPr>
        </p:nvSpPr>
        <p:spPr>
          <a:xfrm>
            <a:off x="0" y="527400"/>
            <a:ext cx="9144000" cy="3701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pt-BR" sz="1000" u="sng">
                <a:solidFill>
                  <a:schemeClr val="hlink"/>
                </a:solidFill>
                <a:highlight>
                  <a:srgbClr val="1155CC"/>
                </a:highlight>
                <a:hlinkClick r:id="rId3"/>
              </a:rPr>
              <a:t>https://ava.uninove.br/</a:t>
            </a:r>
            <a:r>
              <a:rPr b="1" lang="pt-BR" sz="1000">
                <a:solidFill>
                  <a:srgbClr val="000000"/>
                </a:solidFill>
                <a:highlight>
                  <a:srgbClr val="1155CC"/>
                </a:highlight>
              </a:rPr>
              <a:t> AVA uninove “Projeto qualificação </a:t>
            </a:r>
            <a:r>
              <a:rPr b="1" lang="pt-BR" sz="1000">
                <a:solidFill>
                  <a:srgbClr val="000000"/>
                </a:solidFill>
                <a:highlight>
                  <a:srgbClr val="1155CC"/>
                </a:highlight>
              </a:rPr>
              <a:t>tecnológica</a:t>
            </a:r>
            <a:r>
              <a:rPr b="1" lang="pt-BR" sz="1000">
                <a:solidFill>
                  <a:srgbClr val="000000"/>
                </a:solidFill>
                <a:highlight>
                  <a:srgbClr val="1155CC"/>
                </a:highlight>
              </a:rPr>
              <a:t> e </a:t>
            </a:r>
            <a:r>
              <a:rPr b="1" lang="pt-BR" sz="1000">
                <a:solidFill>
                  <a:srgbClr val="000000"/>
                </a:solidFill>
                <a:highlight>
                  <a:srgbClr val="1155CC"/>
                </a:highlight>
              </a:rPr>
              <a:t>informática I”</a:t>
            </a:r>
            <a:endParaRPr b="1" sz="1000">
              <a:solidFill>
                <a:srgbClr val="000000"/>
              </a:solidFill>
              <a:highlight>
                <a:srgbClr val="1155CC"/>
              </a:highlight>
            </a:endParaRPr>
          </a:p>
          <a:p>
            <a:pPr indent="0" lvl="0" marL="0" rtl="0" algn="just">
              <a:lnSpc>
                <a:spcPct val="100000"/>
              </a:lnSpc>
              <a:spcBef>
                <a:spcPts val="1600"/>
              </a:spcBef>
              <a:spcAft>
                <a:spcPts val="0"/>
              </a:spcAft>
              <a:buNone/>
            </a:pPr>
            <a:r>
              <a:rPr lang="pt-BR">
                <a:solidFill>
                  <a:srgbClr val="000000"/>
                </a:solidFill>
                <a:highlight>
                  <a:srgbClr val="1155CC"/>
                </a:highlight>
              </a:rPr>
              <a:t>CHIAVENATO, Idalberto. Empreendedorismo: dando asas ao espírito empreendedor. São Paulo: Saraiva, 2005.</a:t>
            </a:r>
            <a:endParaRPr>
              <a:solidFill>
                <a:srgbClr val="000000"/>
              </a:solidFill>
              <a:highlight>
                <a:srgbClr val="1155CC"/>
              </a:highlight>
            </a:endParaRPr>
          </a:p>
          <a:p>
            <a:pPr indent="0" lvl="0" marL="0" rtl="0" algn="just">
              <a:lnSpc>
                <a:spcPct val="100000"/>
              </a:lnSpc>
              <a:spcBef>
                <a:spcPts val="1200"/>
              </a:spcBef>
              <a:spcAft>
                <a:spcPts val="0"/>
              </a:spcAft>
              <a:buNone/>
            </a:pPr>
            <a:r>
              <a:rPr lang="pt-BR">
                <a:solidFill>
                  <a:srgbClr val="000000"/>
                </a:solidFill>
                <a:highlight>
                  <a:srgbClr val="1155CC"/>
                </a:highlight>
              </a:rPr>
              <a:t>DEGEN, Ronald Jean. O Empreendedor: fundamentos da iniciativa empresarial. São Paulo: McGraw-Hill, 1989.                     </a:t>
            </a:r>
            <a:endParaRPr>
              <a:solidFill>
                <a:srgbClr val="000000"/>
              </a:solidFill>
              <a:highlight>
                <a:srgbClr val="1155CC"/>
              </a:highlight>
            </a:endParaRPr>
          </a:p>
          <a:p>
            <a:pPr indent="0" lvl="0" marL="0" rtl="0" algn="just">
              <a:lnSpc>
                <a:spcPct val="100000"/>
              </a:lnSpc>
              <a:spcBef>
                <a:spcPts val="1200"/>
              </a:spcBef>
              <a:spcAft>
                <a:spcPts val="0"/>
              </a:spcAft>
              <a:buNone/>
            </a:pPr>
            <a:r>
              <a:rPr lang="pt-BR">
                <a:solidFill>
                  <a:srgbClr val="000000"/>
                </a:solidFill>
                <a:highlight>
                  <a:srgbClr val="1155CC"/>
                </a:highlight>
              </a:rPr>
              <a:t>DOLABELA, Fernando. Oficina do Empreendedor. São Paulo: Cultura, 1999.</a:t>
            </a:r>
            <a:endParaRPr>
              <a:solidFill>
                <a:srgbClr val="000000"/>
              </a:solidFill>
              <a:highlight>
                <a:srgbClr val="1155CC"/>
              </a:highlight>
            </a:endParaRPr>
          </a:p>
          <a:p>
            <a:pPr indent="0" lvl="0" marL="0" rtl="0" algn="just">
              <a:lnSpc>
                <a:spcPct val="100000"/>
              </a:lnSpc>
              <a:spcBef>
                <a:spcPts val="1200"/>
              </a:spcBef>
              <a:spcAft>
                <a:spcPts val="0"/>
              </a:spcAft>
              <a:buNone/>
            </a:pPr>
            <a:r>
              <a:rPr lang="pt-BR">
                <a:solidFill>
                  <a:srgbClr val="000000"/>
                </a:solidFill>
                <a:highlight>
                  <a:srgbClr val="1155CC"/>
                </a:highlight>
              </a:rPr>
              <a:t>DORNELAS, José Carlos Assis. Empreendedorismo: transformando ideias em negócios. 2. ed. Rio de Janeiro: Campus, 2004.</a:t>
            </a:r>
            <a:endParaRPr>
              <a:solidFill>
                <a:srgbClr val="000000"/>
              </a:solidFill>
              <a:highlight>
                <a:srgbClr val="1155CC"/>
              </a:highlight>
            </a:endParaRPr>
          </a:p>
          <a:p>
            <a:pPr indent="0" lvl="0" marL="0" rtl="0" algn="just">
              <a:lnSpc>
                <a:spcPct val="100000"/>
              </a:lnSpc>
              <a:spcBef>
                <a:spcPts val="1200"/>
              </a:spcBef>
              <a:spcAft>
                <a:spcPts val="0"/>
              </a:spcAft>
              <a:buNone/>
            </a:pPr>
            <a:r>
              <a:rPr lang="pt-BR">
                <a:solidFill>
                  <a:srgbClr val="000000"/>
                </a:solidFill>
                <a:highlight>
                  <a:srgbClr val="1155CC"/>
                </a:highlight>
              </a:rPr>
              <a:t>DORNELAS, José Carlos Assis. Site Jose Dornelas. Artigos de PN Como Fazer - Descrição da Empresa. Disponível em: . Acessado em 03 de agosto de 2015.</a:t>
            </a:r>
            <a:endParaRPr>
              <a:solidFill>
                <a:srgbClr val="000000"/>
              </a:solidFill>
              <a:highlight>
                <a:srgbClr val="1155CC"/>
              </a:highlight>
            </a:endParaRPr>
          </a:p>
          <a:p>
            <a:pPr indent="0" lvl="0" marL="0" rtl="0" algn="just">
              <a:lnSpc>
                <a:spcPct val="100000"/>
              </a:lnSpc>
              <a:spcBef>
                <a:spcPts val="1200"/>
              </a:spcBef>
              <a:spcAft>
                <a:spcPts val="0"/>
              </a:spcAft>
              <a:buNone/>
            </a:pPr>
            <a:r>
              <a:rPr lang="pt-BR">
                <a:solidFill>
                  <a:srgbClr val="000000"/>
                </a:solidFill>
                <a:highlight>
                  <a:srgbClr val="1155CC"/>
                </a:highlight>
              </a:rPr>
              <a:t>MICHAELIS. Michaelis moderno dicionário inglês &amp; português. Disponível em: &lt;</a:t>
            </a:r>
            <a:r>
              <a:rPr lang="pt-BR" u="sng">
                <a:solidFill>
                  <a:srgbClr val="000000"/>
                </a:solidFill>
                <a:highlight>
                  <a:srgbClr val="1155CC"/>
                </a:highlight>
                <a:hlinkClick r:id="rId4"/>
              </a:rPr>
              <a:t>http://michaelis.uol.com.br/moderno/ingles/index.php?languageText=portugues-ingles</a:t>
            </a:r>
            <a:r>
              <a:rPr lang="pt-BR">
                <a:solidFill>
                  <a:srgbClr val="000000"/>
                </a:solidFill>
                <a:highlight>
                  <a:srgbClr val="1155CC"/>
                </a:highlight>
              </a:rPr>
              <a:t> &gt; Acesso em 05 de agosto de 2015.</a:t>
            </a:r>
            <a:endParaRPr>
              <a:solidFill>
                <a:srgbClr val="000000"/>
              </a:solidFill>
              <a:highlight>
                <a:srgbClr val="1155CC"/>
              </a:highlight>
            </a:endParaRPr>
          </a:p>
          <a:p>
            <a:pPr indent="0" lvl="0" marL="0" rtl="0" algn="just">
              <a:lnSpc>
                <a:spcPct val="100000"/>
              </a:lnSpc>
              <a:spcBef>
                <a:spcPts val="1200"/>
              </a:spcBef>
              <a:spcAft>
                <a:spcPts val="0"/>
              </a:spcAft>
              <a:buNone/>
            </a:pPr>
            <a:r>
              <a:rPr lang="pt-BR">
                <a:solidFill>
                  <a:srgbClr val="000000"/>
                </a:solidFill>
                <a:highlight>
                  <a:srgbClr val="1155CC"/>
                </a:highlight>
              </a:rPr>
              <a:t>MINARELLI, José Augusto. Empregabilidade – Como ter trabalho e remuneração sempre. São Paulo: Gente, 1995.</a:t>
            </a:r>
            <a:endParaRPr>
              <a:solidFill>
                <a:srgbClr val="000000"/>
              </a:solidFill>
              <a:highlight>
                <a:srgbClr val="1155CC"/>
              </a:highlight>
            </a:endParaRPr>
          </a:p>
          <a:p>
            <a:pPr indent="0" lvl="0" marL="0" rtl="0" algn="just">
              <a:lnSpc>
                <a:spcPct val="100000"/>
              </a:lnSpc>
              <a:spcBef>
                <a:spcPts val="1200"/>
              </a:spcBef>
              <a:spcAft>
                <a:spcPts val="0"/>
              </a:spcAft>
              <a:buNone/>
            </a:pPr>
            <a:r>
              <a:rPr lang="pt-BR">
                <a:solidFill>
                  <a:srgbClr val="000000"/>
                </a:solidFill>
                <a:highlight>
                  <a:srgbClr val="1155CC"/>
                </a:highlight>
              </a:rPr>
              <a:t>PINCHOT, Gifford. Intraempreendedorismo na prática: um guia de inovação nos negócios. Rio de Janeiro: Campus Elsevier, 2004.</a:t>
            </a:r>
            <a:endParaRPr>
              <a:solidFill>
                <a:srgbClr val="000000"/>
              </a:solidFill>
              <a:highlight>
                <a:srgbClr val="1155CC"/>
              </a:highlight>
            </a:endParaRPr>
          </a:p>
          <a:p>
            <a:pPr indent="0" lvl="0" marL="0" rtl="0" algn="l">
              <a:lnSpc>
                <a:spcPct val="115000"/>
              </a:lnSpc>
              <a:spcBef>
                <a:spcPts val="1200"/>
              </a:spcBef>
              <a:spcAft>
                <a:spcPts val="0"/>
              </a:spcAft>
              <a:buNone/>
            </a:pPr>
            <a:r>
              <a:t/>
            </a:r>
            <a:endParaRPr b="1" sz="1000">
              <a:solidFill>
                <a:srgbClr val="000000"/>
              </a:solidFill>
              <a:highlight>
                <a:srgbClr val="1155CC"/>
              </a:highlight>
            </a:endParaRPr>
          </a:p>
          <a:p>
            <a:pPr indent="0" lvl="0" marL="0" rtl="0" algn="l">
              <a:lnSpc>
                <a:spcPct val="100000"/>
              </a:lnSpc>
              <a:spcBef>
                <a:spcPts val="1600"/>
              </a:spcBef>
              <a:spcAft>
                <a:spcPts val="0"/>
              </a:spcAft>
              <a:buNone/>
            </a:pPr>
            <a:r>
              <a:t/>
            </a:r>
            <a:endParaRPr b="1" sz="1000">
              <a:solidFill>
                <a:srgbClr val="000000"/>
              </a:solidFill>
              <a:highlight>
                <a:srgbClr val="1155CC"/>
              </a:highlight>
            </a:endParaRPr>
          </a:p>
          <a:p>
            <a:pPr indent="0" lvl="0" marL="0" rtl="0" algn="l">
              <a:lnSpc>
                <a:spcPct val="150000"/>
              </a:lnSpc>
              <a:spcBef>
                <a:spcPts val="1600"/>
              </a:spcBef>
              <a:spcAft>
                <a:spcPts val="0"/>
              </a:spcAft>
              <a:buNone/>
            </a:pPr>
            <a:r>
              <a:t/>
            </a:r>
            <a:endParaRPr>
              <a:solidFill>
                <a:srgbClr val="6C6C6C"/>
              </a:solidFill>
            </a:endParaRPr>
          </a:p>
          <a:p>
            <a:pPr indent="0" lvl="0" marL="0" rtl="0" algn="l">
              <a:spcBef>
                <a:spcPts val="1200"/>
              </a:spcBef>
              <a:spcAft>
                <a:spcPts val="0"/>
              </a:spcAft>
              <a:buNone/>
            </a:pPr>
            <a:r>
              <a:t/>
            </a:r>
            <a:endParaRPr b="1" sz="1000">
              <a:solidFill>
                <a:srgbClr val="000000"/>
              </a:solidFill>
              <a:highlight>
                <a:srgbClr val="1155CC"/>
              </a:highlight>
            </a:endParaRPr>
          </a:p>
          <a:p>
            <a:pPr indent="0" lvl="0" marL="0" rtl="0" algn="l">
              <a:spcBef>
                <a:spcPts val="1600"/>
              </a:spcBef>
              <a:spcAft>
                <a:spcPts val="0"/>
              </a:spcAft>
              <a:buNone/>
            </a:pPr>
            <a:r>
              <a:t/>
            </a:r>
            <a:endParaRPr b="1" sz="2400">
              <a:solidFill>
                <a:srgbClr val="000000"/>
              </a:solidFill>
            </a:endParaRPr>
          </a:p>
          <a:p>
            <a:pPr indent="0" lvl="0" marL="0" rtl="0" algn="l">
              <a:spcBef>
                <a:spcPts val="1600"/>
              </a:spcBef>
              <a:spcAft>
                <a:spcPts val="1600"/>
              </a:spcAft>
              <a:buNone/>
            </a:pPr>
            <a:r>
              <a:rPr b="1" lang="pt-BR" sz="2400">
                <a:solidFill>
                  <a:srgbClr val="000000"/>
                </a:solidFill>
              </a:rPr>
              <a:t> </a:t>
            </a:r>
            <a:endParaRPr b="1" sz="2400">
              <a:solidFill>
                <a:srgbClr val="000000"/>
              </a:solidFill>
            </a:endParaRPr>
          </a:p>
        </p:txBody>
      </p:sp>
    </p:spTree>
  </p:cSld>
  <p:clrMapOvr>
    <a:masterClrMapping/>
  </p:clrMapOvr>
  <mc:AlternateContent>
    <mc:Choice Requires="p14">
      <p:transition spd="slow" p14:dur="10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