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21" r:id="rId2"/>
    <p:sldId id="357" r:id="rId3"/>
    <p:sldId id="361" r:id="rId4"/>
    <p:sldId id="360" r:id="rId5"/>
    <p:sldId id="356" r:id="rId6"/>
    <p:sldId id="359" r:id="rId7"/>
  </p:sldIdLst>
  <p:sldSz cx="24384000" cy="13716000"/>
  <p:notesSz cx="6858000" cy="9144000"/>
  <p:defaultTextStyle>
    <a:defPPr>
      <a:defRPr lang="en-US"/>
    </a:defPPr>
    <a:lvl1pPr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1pPr>
    <a:lvl2pPr marL="457200" indent="-2286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2pPr>
    <a:lvl3pPr marL="914400" indent="-4572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3pPr>
    <a:lvl4pPr marL="1371600" indent="-6858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4pPr>
    <a:lvl5pPr marL="1828800" indent="-9144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5pPr>
    <a:lvl6pPr marL="22860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6pPr>
    <a:lvl7pPr marL="27432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7pPr>
    <a:lvl8pPr marL="32004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8pPr>
    <a:lvl9pPr marL="36576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9pPr>
  </p:defaultTextStyle>
  <p:extLst>
    <p:ext uri="{EFAFB233-063F-42B5-8137-9DF3F51BA10A}">
      <p15:sldGuideLst xmlns:p15="http://schemas.microsoft.com/office/powerpoint/2012/main">
        <p15:guide id="1" pos="7680">
          <p15:clr>
            <a:srgbClr val="A4A3A4"/>
          </p15:clr>
        </p15:guide>
        <p15:guide id="2" orient="horz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8079"/>
    <a:srgbClr val="8E8781"/>
    <a:srgbClr val="414143"/>
    <a:srgbClr val="E1DCD9"/>
    <a:srgbClr val="543D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93689" autoAdjust="0"/>
  </p:normalViewPr>
  <p:slideViewPr>
    <p:cSldViewPr>
      <p:cViewPr varScale="1">
        <p:scale>
          <a:sx n="55" d="100"/>
          <a:sy n="55" d="100"/>
        </p:scale>
        <p:origin x="420" y="84"/>
      </p:cViewPr>
      <p:guideLst>
        <p:guide pos="7680"/>
        <p:guide orient="horz" pos="4320"/>
      </p:guideLst>
    </p:cSldViewPr>
  </p:slideViewPr>
  <p:outlineViewPr>
    <p:cViewPr>
      <p:scale>
        <a:sx n="33" d="100"/>
        <a:sy n="33" d="100"/>
      </p:scale>
      <p:origin x="0" y="-92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/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fld id="{F7F30A7D-1860-4C17-BD3A-DBECDF835440}" type="datetimeFigureOut">
              <a:rPr lang="en-US" altLang="en-US"/>
              <a:pPr>
                <a:defRPr/>
              </a:pPr>
              <a:t>5/4/2020</a:t>
            </a:fld>
            <a:endParaRPr lang="en-US" altLang="en-US"/>
          </a:p>
        </p:txBody>
      </p:sp>
      <p:sp>
        <p:nvSpPr>
          <p:cNvPr id="4" name="Footer Placeholder 3">
            <a:extLst/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/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fld id="{C183F672-9706-4B0B-A8F9-438E370034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411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/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</p:sp>
      <p:sp>
        <p:nvSpPr>
          <p:cNvPr id="4098" name="Rectangle 2">
            <a:extLst/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x-none" altLang="x-none" noProof="0">
                <a:sym typeface="Helvetica Neue" charset="0"/>
              </a:rPr>
              <a:t>Second level</a:t>
            </a:r>
          </a:p>
          <a:p>
            <a:pPr lvl="2"/>
            <a:r>
              <a:rPr lang="x-none" altLang="x-none" noProof="0">
                <a:sym typeface="Helvetica Neue" charset="0"/>
              </a:rPr>
              <a:t>Third level</a:t>
            </a:r>
          </a:p>
          <a:p>
            <a:pPr lvl="3"/>
            <a:r>
              <a:rPr lang="x-none" altLang="x-none" noProof="0">
                <a:sym typeface="Helvetica Neue" charset="0"/>
              </a:rPr>
              <a:t>Fourth level</a:t>
            </a:r>
          </a:p>
          <a:p>
            <a:pPr lvl="4"/>
            <a:r>
              <a:rPr lang="x-none" altLang="x-none" noProof="0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4883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itchFamily="2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itchFamily="2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itchFamily="2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itchFamily="2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itchFamily="2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TW" altLang="en-US" smtClean="0">
              <a:latin typeface="Helvetica Neue" pitchFamily="2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220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TW" altLang="en-US" dirty="0" smtClean="0">
              <a:latin typeface="Helvetica Neue" pitchFamily="2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7035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TW" altLang="en-US" dirty="0" smtClean="0">
              <a:latin typeface="Helvetica Neue" pitchFamily="2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0674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TW" altLang="en-US" smtClean="0">
              <a:latin typeface="Helvetica Neue" pitchFamily="2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597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>
            <a:grpSpLocks/>
          </p:cNvGrpSpPr>
          <p:nvPr userDrawn="1"/>
        </p:nvGrpSpPr>
        <p:grpSpPr bwMode="auto">
          <a:xfrm>
            <a:off x="996950" y="1103313"/>
            <a:ext cx="792163" cy="4530725"/>
            <a:chOff x="996939" y="1103040"/>
            <a:chExt cx="792608" cy="4530825"/>
          </a:xfrm>
        </p:grpSpPr>
        <p:sp>
          <p:nvSpPr>
            <p:cNvPr id="5" name="Text Box 3">
              <a:extLst/>
            </p:cNvPr>
            <p:cNvSpPr txBox="1">
              <a:spLocks/>
            </p:cNvSpPr>
            <p:nvPr userDrawn="1"/>
          </p:nvSpPr>
          <p:spPr bwMode="auto">
            <a:xfrm rot="5400000">
              <a:off x="-353062" y="3604031"/>
              <a:ext cx="3429076" cy="6305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zh-TW" sz="3000" b="1">
                  <a:solidFill>
                    <a:srgbClr val="353535"/>
                  </a:solidFill>
                  <a:latin typeface="Titillium" pitchFamily="2" charset="0"/>
                  <a:sym typeface="Poppins Medium"/>
                </a:rPr>
                <a:t>STARTUP PROJECT</a:t>
              </a:r>
              <a:endParaRPr lang="zh-TW" altLang="zh-TW" sz="3000">
                <a:solidFill>
                  <a:srgbClr val="353535"/>
                </a:solidFill>
                <a:latin typeface="Open Sans" pitchFamily="34" charset="0"/>
                <a:sym typeface="Poppins Medium"/>
              </a:endParaRPr>
            </a:p>
          </p:txBody>
        </p:sp>
        <p:sp>
          <p:nvSpPr>
            <p:cNvPr id="6" name="Фигура"/>
            <p:cNvSpPr>
              <a:spLocks/>
            </p:cNvSpPr>
            <p:nvPr userDrawn="1"/>
          </p:nvSpPr>
          <p:spPr bwMode="auto">
            <a:xfrm>
              <a:off x="996939" y="1103040"/>
              <a:ext cx="792608" cy="737890"/>
            </a:xfrm>
            <a:custGeom>
              <a:avLst/>
              <a:gdLst>
                <a:gd name="T0" fmla="*/ 642893898 w 19679"/>
                <a:gd name="T1" fmla="*/ 430563666 h 21600"/>
                <a:gd name="T2" fmla="*/ 642893898 w 19679"/>
                <a:gd name="T3" fmla="*/ 430563666 h 21600"/>
                <a:gd name="T4" fmla="*/ 642893898 w 19679"/>
                <a:gd name="T5" fmla="*/ 430563666 h 21600"/>
                <a:gd name="T6" fmla="*/ 642893898 w 19679"/>
                <a:gd name="T7" fmla="*/ 43056366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21600" extrusionOk="0">
                  <a:moveTo>
                    <a:pt x="9839" y="0"/>
                  </a:moveTo>
                  <a:cubicBezTo>
                    <a:pt x="7321" y="0"/>
                    <a:pt x="4803" y="1133"/>
                    <a:pt x="2882" y="3398"/>
                  </a:cubicBezTo>
                  <a:cubicBezTo>
                    <a:pt x="-961" y="7928"/>
                    <a:pt x="-961" y="15274"/>
                    <a:pt x="2882" y="19804"/>
                  </a:cubicBezTo>
                  <a:cubicBezTo>
                    <a:pt x="3484" y="20514"/>
                    <a:pt x="4145" y="21112"/>
                    <a:pt x="4846" y="21600"/>
                  </a:cubicBezTo>
                  <a:cubicBezTo>
                    <a:pt x="6072" y="21391"/>
                    <a:pt x="7212" y="20733"/>
                    <a:pt x="8099" y="19709"/>
                  </a:cubicBezTo>
                  <a:cubicBezTo>
                    <a:pt x="9062" y="18595"/>
                    <a:pt x="9669" y="17121"/>
                    <a:pt x="9816" y="15539"/>
                  </a:cubicBezTo>
                  <a:cubicBezTo>
                    <a:pt x="9906" y="16964"/>
                    <a:pt x="10389" y="18316"/>
                    <a:pt x="11191" y="19387"/>
                  </a:cubicBezTo>
                  <a:cubicBezTo>
                    <a:pt x="12132" y="20644"/>
                    <a:pt x="13443" y="21424"/>
                    <a:pt x="14855" y="21582"/>
                  </a:cubicBezTo>
                  <a:cubicBezTo>
                    <a:pt x="15548" y="21097"/>
                    <a:pt x="16201" y="20506"/>
                    <a:pt x="16796" y="19804"/>
                  </a:cubicBezTo>
                  <a:cubicBezTo>
                    <a:pt x="20639" y="15273"/>
                    <a:pt x="20639" y="7928"/>
                    <a:pt x="16796" y="3398"/>
                  </a:cubicBezTo>
                  <a:cubicBezTo>
                    <a:pt x="14875" y="1133"/>
                    <a:pt x="12357" y="0"/>
                    <a:pt x="9839" y="0"/>
                  </a:cubicBezTo>
                  <a:close/>
                  <a:moveTo>
                    <a:pt x="9836" y="7446"/>
                  </a:moveTo>
                  <a:cubicBezTo>
                    <a:pt x="10602" y="8600"/>
                    <a:pt x="11144" y="9936"/>
                    <a:pt x="11428" y="11362"/>
                  </a:cubicBezTo>
                  <a:cubicBezTo>
                    <a:pt x="11711" y="12786"/>
                    <a:pt x="11728" y="14267"/>
                    <a:pt x="11478" y="15700"/>
                  </a:cubicBezTo>
                  <a:cubicBezTo>
                    <a:pt x="11262" y="15206"/>
                    <a:pt x="10953" y="14783"/>
                    <a:pt x="10484" y="14732"/>
                  </a:cubicBezTo>
                  <a:cubicBezTo>
                    <a:pt x="10258" y="14707"/>
                    <a:pt x="10031" y="14767"/>
                    <a:pt x="9835" y="14901"/>
                  </a:cubicBezTo>
                  <a:cubicBezTo>
                    <a:pt x="9655" y="14786"/>
                    <a:pt x="9451" y="14732"/>
                    <a:pt x="9246" y="14744"/>
                  </a:cubicBezTo>
                  <a:cubicBezTo>
                    <a:pt x="8762" y="14774"/>
                    <a:pt x="8450" y="15164"/>
                    <a:pt x="8195" y="15698"/>
                  </a:cubicBezTo>
                  <a:cubicBezTo>
                    <a:pt x="7928" y="14143"/>
                    <a:pt x="7973" y="12536"/>
                    <a:pt x="8327" y="11006"/>
                  </a:cubicBezTo>
                  <a:cubicBezTo>
                    <a:pt x="8626" y="9714"/>
                    <a:pt x="9139" y="8504"/>
                    <a:pt x="9836" y="7446"/>
                  </a:cubicBezTo>
                  <a:close/>
                  <a:moveTo>
                    <a:pt x="9839" y="10009"/>
                  </a:moveTo>
                  <a:cubicBezTo>
                    <a:pt x="9704" y="10009"/>
                    <a:pt x="9568" y="10070"/>
                    <a:pt x="9465" y="10191"/>
                  </a:cubicBezTo>
                  <a:cubicBezTo>
                    <a:pt x="9259" y="10434"/>
                    <a:pt x="9259" y="10827"/>
                    <a:pt x="9465" y="11070"/>
                  </a:cubicBezTo>
                  <a:cubicBezTo>
                    <a:pt x="9671" y="11313"/>
                    <a:pt x="10006" y="11313"/>
                    <a:pt x="10212" y="11070"/>
                  </a:cubicBezTo>
                  <a:cubicBezTo>
                    <a:pt x="10418" y="10827"/>
                    <a:pt x="10418" y="10434"/>
                    <a:pt x="10212" y="10191"/>
                  </a:cubicBezTo>
                  <a:cubicBezTo>
                    <a:pt x="10109" y="10070"/>
                    <a:pt x="9974" y="10009"/>
                    <a:pt x="9839" y="10009"/>
                  </a:cubicBezTo>
                  <a:close/>
                  <a:moveTo>
                    <a:pt x="9839" y="11579"/>
                  </a:moveTo>
                  <a:cubicBezTo>
                    <a:pt x="9754" y="11579"/>
                    <a:pt x="9669" y="11618"/>
                    <a:pt x="9604" y="11695"/>
                  </a:cubicBezTo>
                  <a:cubicBezTo>
                    <a:pt x="9473" y="11849"/>
                    <a:pt x="9473" y="12097"/>
                    <a:pt x="9604" y="12250"/>
                  </a:cubicBezTo>
                  <a:cubicBezTo>
                    <a:pt x="9734" y="12404"/>
                    <a:pt x="9944" y="12404"/>
                    <a:pt x="10074" y="12250"/>
                  </a:cubicBezTo>
                  <a:cubicBezTo>
                    <a:pt x="10205" y="12097"/>
                    <a:pt x="10205" y="11849"/>
                    <a:pt x="10074" y="11695"/>
                  </a:cubicBezTo>
                  <a:cubicBezTo>
                    <a:pt x="10009" y="11618"/>
                    <a:pt x="9924" y="11579"/>
                    <a:pt x="9839" y="11579"/>
                  </a:cubicBezTo>
                  <a:close/>
                </a:path>
              </a:pathLst>
            </a:custGeom>
            <a:solidFill>
              <a:srgbClr val="E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TW" altLang="en-US"/>
            </a:p>
          </p:txBody>
        </p:sp>
      </p:grpSp>
      <p:grpSp>
        <p:nvGrpSpPr>
          <p:cNvPr id="7" name="Группа 6"/>
          <p:cNvGrpSpPr>
            <a:grpSpLocks/>
          </p:cNvGrpSpPr>
          <p:nvPr userDrawn="1"/>
        </p:nvGrpSpPr>
        <p:grpSpPr bwMode="auto">
          <a:xfrm>
            <a:off x="1106488" y="8945563"/>
            <a:ext cx="569912" cy="3778250"/>
            <a:chOff x="1061901" y="7002016"/>
            <a:chExt cx="569913" cy="3776851"/>
          </a:xfrm>
        </p:grpSpPr>
        <p:grpSp>
          <p:nvGrpSpPr>
            <p:cNvPr id="8" name="Группа 7"/>
            <p:cNvGrpSpPr>
              <a:grpSpLocks/>
            </p:cNvGrpSpPr>
            <p:nvPr userDrawn="1"/>
          </p:nvGrpSpPr>
          <p:grpSpPr bwMode="auto">
            <a:xfrm>
              <a:off x="1061901" y="7002016"/>
              <a:ext cx="569913" cy="569912"/>
              <a:chOff x="19896856" y="12263934"/>
              <a:chExt cx="569913" cy="569912"/>
            </a:xfrm>
          </p:grpSpPr>
          <p:sp>
            <p:nvSpPr>
              <p:cNvPr id="21" name="Oval 3"/>
              <p:cNvSpPr>
                <a:spLocks noChangeArrowheads="1"/>
              </p:cNvSpPr>
              <p:nvPr userDrawn="1"/>
            </p:nvSpPr>
            <p:spPr bwMode="auto">
              <a:xfrm>
                <a:off x="19896856" y="12263934"/>
                <a:ext cx="569913" cy="569912"/>
              </a:xfrm>
              <a:prstGeom prst="ellipse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3200">
                  <a:solidFill>
                    <a:srgbClr val="FFFFFF"/>
                  </a:solidFill>
                  <a:latin typeface="Helvetica Light" pitchFamily="34" charset="0"/>
                  <a:sym typeface="Helvetica Light" pitchFamily="34" charset="0"/>
                </a:endParaRPr>
              </a:p>
            </p:txBody>
          </p:sp>
          <p:sp>
            <p:nvSpPr>
              <p:cNvPr id="22" name="AutoShape 4"/>
              <p:cNvSpPr>
                <a:spLocks/>
              </p:cNvSpPr>
              <p:nvPr userDrawn="1"/>
            </p:nvSpPr>
            <p:spPr bwMode="auto">
              <a:xfrm>
                <a:off x="20117519" y="12429034"/>
                <a:ext cx="128587" cy="242887"/>
              </a:xfrm>
              <a:custGeom>
                <a:avLst/>
                <a:gdLst>
                  <a:gd name="T0" fmla="*/ 13565643 w 21600"/>
                  <a:gd name="T1" fmla="*/ 172677619 h 21595"/>
                  <a:gd name="T2" fmla="*/ 13565643 w 21600"/>
                  <a:gd name="T3" fmla="*/ 172677619 h 21595"/>
                  <a:gd name="T4" fmla="*/ 13565643 w 21600"/>
                  <a:gd name="T5" fmla="*/ 172677619 h 21595"/>
                  <a:gd name="T6" fmla="*/ 13565643 w 21600"/>
                  <a:gd name="T7" fmla="*/ 172677619 h 2159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595">
                    <a:moveTo>
                      <a:pt x="14325" y="0"/>
                    </a:moveTo>
                    <a:cubicBezTo>
                      <a:pt x="11947" y="-5"/>
                      <a:pt x="9683" y="535"/>
                      <a:pt x="8120" y="1477"/>
                    </a:cubicBezTo>
                    <a:cubicBezTo>
                      <a:pt x="6945" y="2186"/>
                      <a:pt x="6249" y="3081"/>
                      <a:pt x="6144" y="4019"/>
                    </a:cubicBezTo>
                    <a:lnTo>
                      <a:pt x="6123" y="7733"/>
                    </a:lnTo>
                    <a:lnTo>
                      <a:pt x="0" y="7733"/>
                    </a:lnTo>
                    <a:lnTo>
                      <a:pt x="0" y="11796"/>
                    </a:lnTo>
                    <a:lnTo>
                      <a:pt x="6103" y="11796"/>
                    </a:lnTo>
                    <a:lnTo>
                      <a:pt x="6052" y="21595"/>
                    </a:lnTo>
                    <a:lnTo>
                      <a:pt x="14509" y="21595"/>
                    </a:lnTo>
                    <a:lnTo>
                      <a:pt x="14509" y="11796"/>
                    </a:lnTo>
                    <a:lnTo>
                      <a:pt x="20469" y="11796"/>
                    </a:lnTo>
                    <a:lnTo>
                      <a:pt x="21447" y="7733"/>
                    </a:lnTo>
                    <a:lnTo>
                      <a:pt x="14509" y="7733"/>
                    </a:lnTo>
                    <a:lnTo>
                      <a:pt x="14509" y="4988"/>
                    </a:lnTo>
                    <a:cubicBezTo>
                      <a:pt x="14453" y="4560"/>
                      <a:pt x="14822" y="4150"/>
                      <a:pt x="15487" y="3901"/>
                    </a:cubicBezTo>
                    <a:cubicBezTo>
                      <a:pt x="15925" y="3738"/>
                      <a:pt x="16459" y="3660"/>
                      <a:pt x="16995" y="3682"/>
                    </a:cubicBezTo>
                    <a:lnTo>
                      <a:pt x="21600" y="3677"/>
                    </a:lnTo>
                    <a:lnTo>
                      <a:pt x="21590" y="0"/>
                    </a:lnTo>
                    <a:lnTo>
                      <a:pt x="143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zh-TW" altLang="en-US"/>
              </a:p>
            </p:txBody>
          </p:sp>
        </p:grpSp>
        <p:grpSp>
          <p:nvGrpSpPr>
            <p:cNvPr id="9" name="Группа 8"/>
            <p:cNvGrpSpPr>
              <a:grpSpLocks/>
            </p:cNvGrpSpPr>
            <p:nvPr userDrawn="1"/>
          </p:nvGrpSpPr>
          <p:grpSpPr bwMode="auto">
            <a:xfrm>
              <a:off x="1061901" y="7803751"/>
              <a:ext cx="569913" cy="569912"/>
              <a:chOff x="20623931" y="12263934"/>
              <a:chExt cx="569913" cy="569912"/>
            </a:xfrm>
          </p:grpSpPr>
          <p:sp>
            <p:nvSpPr>
              <p:cNvPr id="19" name="Oval 6"/>
              <p:cNvSpPr>
                <a:spLocks noChangeArrowheads="1"/>
              </p:cNvSpPr>
              <p:nvPr userDrawn="1"/>
            </p:nvSpPr>
            <p:spPr bwMode="auto">
              <a:xfrm>
                <a:off x="20623931" y="12263934"/>
                <a:ext cx="569913" cy="569912"/>
              </a:xfrm>
              <a:prstGeom prst="ellipse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3200">
                  <a:solidFill>
                    <a:srgbClr val="FFFFFF"/>
                  </a:solidFill>
                  <a:latin typeface="Helvetica Light" pitchFamily="34" charset="0"/>
                  <a:sym typeface="Helvetica Light" pitchFamily="34" charset="0"/>
                </a:endParaRPr>
              </a:p>
            </p:txBody>
          </p:sp>
          <p:sp>
            <p:nvSpPr>
              <p:cNvPr id="20" name="AutoShape 7"/>
              <p:cNvSpPr>
                <a:spLocks/>
              </p:cNvSpPr>
              <p:nvPr userDrawn="1"/>
            </p:nvSpPr>
            <p:spPr bwMode="auto">
              <a:xfrm>
                <a:off x="20795381" y="12444909"/>
                <a:ext cx="247650" cy="204787"/>
              </a:xfrm>
              <a:custGeom>
                <a:avLst/>
                <a:gdLst>
                  <a:gd name="T0" fmla="*/ 186641262 w 21600"/>
                  <a:gd name="T1" fmla="*/ 104273945 h 20609"/>
                  <a:gd name="T2" fmla="*/ 186641262 w 21600"/>
                  <a:gd name="T3" fmla="*/ 104273945 h 20609"/>
                  <a:gd name="T4" fmla="*/ 186641262 w 21600"/>
                  <a:gd name="T5" fmla="*/ 104273945 h 20609"/>
                  <a:gd name="T6" fmla="*/ 186641262 w 21600"/>
                  <a:gd name="T7" fmla="*/ 104273945 h 2060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0609">
                    <a:moveTo>
                      <a:pt x="20989" y="488"/>
                    </a:moveTo>
                    <a:cubicBezTo>
                      <a:pt x="20829" y="951"/>
                      <a:pt x="20629" y="1394"/>
                      <a:pt x="20393" y="1811"/>
                    </a:cubicBezTo>
                    <a:cubicBezTo>
                      <a:pt x="20078" y="2370"/>
                      <a:pt x="19700" y="2878"/>
                      <a:pt x="19269" y="3322"/>
                    </a:cubicBezTo>
                    <a:cubicBezTo>
                      <a:pt x="19683" y="3307"/>
                      <a:pt x="20095" y="3243"/>
                      <a:pt x="20498" y="3130"/>
                    </a:cubicBezTo>
                    <a:cubicBezTo>
                      <a:pt x="20877" y="3024"/>
                      <a:pt x="21246" y="2876"/>
                      <a:pt x="21600" y="2687"/>
                    </a:cubicBezTo>
                    <a:cubicBezTo>
                      <a:pt x="21316" y="3218"/>
                      <a:pt x="20987" y="3713"/>
                      <a:pt x="20617" y="4166"/>
                    </a:cubicBezTo>
                    <a:cubicBezTo>
                      <a:pt x="20223" y="4649"/>
                      <a:pt x="19784" y="5081"/>
                      <a:pt x="19309" y="5454"/>
                    </a:cubicBezTo>
                    <a:cubicBezTo>
                      <a:pt x="19444" y="7795"/>
                      <a:pt x="19109" y="10097"/>
                      <a:pt x="18370" y="12200"/>
                    </a:cubicBezTo>
                    <a:cubicBezTo>
                      <a:pt x="17648" y="14253"/>
                      <a:pt x="16533" y="16141"/>
                      <a:pt x="14986" y="17569"/>
                    </a:cubicBezTo>
                    <a:cubicBezTo>
                      <a:pt x="13903" y="18568"/>
                      <a:pt x="12649" y="19278"/>
                      <a:pt x="11333" y="19776"/>
                    </a:cubicBezTo>
                    <a:cubicBezTo>
                      <a:pt x="7577" y="21197"/>
                      <a:pt x="3487" y="20789"/>
                      <a:pt x="0" y="18635"/>
                    </a:cubicBezTo>
                    <a:cubicBezTo>
                      <a:pt x="1193" y="18716"/>
                      <a:pt x="2389" y="18532"/>
                      <a:pt x="3523" y="18094"/>
                    </a:cubicBezTo>
                    <a:cubicBezTo>
                      <a:pt x="4495" y="17719"/>
                      <a:pt x="5407" y="17162"/>
                      <a:pt x="6225" y="16446"/>
                    </a:cubicBezTo>
                    <a:cubicBezTo>
                      <a:pt x="5098" y="16406"/>
                      <a:pt x="4024" y="15887"/>
                      <a:pt x="3208" y="14986"/>
                    </a:cubicBezTo>
                    <a:cubicBezTo>
                      <a:pt x="2632" y="14351"/>
                      <a:pt x="2210" y="13551"/>
                      <a:pt x="1985" y="12667"/>
                    </a:cubicBezTo>
                    <a:cubicBezTo>
                      <a:pt x="2291" y="12709"/>
                      <a:pt x="2600" y="12724"/>
                      <a:pt x="2908" y="12712"/>
                    </a:cubicBezTo>
                    <a:cubicBezTo>
                      <a:pt x="3196" y="12701"/>
                      <a:pt x="3482" y="12666"/>
                      <a:pt x="3766" y="12608"/>
                    </a:cubicBezTo>
                    <a:cubicBezTo>
                      <a:pt x="2710" y="12261"/>
                      <a:pt x="1802" y="11471"/>
                      <a:pt x="1219" y="10392"/>
                    </a:cubicBezTo>
                    <a:cubicBezTo>
                      <a:pt x="728" y="9483"/>
                      <a:pt x="496" y="8418"/>
                      <a:pt x="556" y="7347"/>
                    </a:cubicBezTo>
                    <a:cubicBezTo>
                      <a:pt x="865" y="7528"/>
                      <a:pt x="1185" y="7682"/>
                      <a:pt x="1514" y="7808"/>
                    </a:cubicBezTo>
                    <a:cubicBezTo>
                      <a:pt x="1827" y="7928"/>
                      <a:pt x="2147" y="8023"/>
                      <a:pt x="2471" y="8092"/>
                    </a:cubicBezTo>
                    <a:cubicBezTo>
                      <a:pt x="1633" y="7267"/>
                      <a:pt x="1044" y="6153"/>
                      <a:pt x="791" y="4912"/>
                    </a:cubicBezTo>
                    <a:cubicBezTo>
                      <a:pt x="541" y="3690"/>
                      <a:pt x="630" y="2408"/>
                      <a:pt x="1044" y="1248"/>
                    </a:cubicBezTo>
                    <a:cubicBezTo>
                      <a:pt x="2154" y="2776"/>
                      <a:pt x="3509" y="4041"/>
                      <a:pt x="5034" y="4972"/>
                    </a:cubicBezTo>
                    <a:cubicBezTo>
                      <a:pt x="6714" y="5998"/>
                      <a:pt x="8564" y="6597"/>
                      <a:pt x="10460" y="6728"/>
                    </a:cubicBezTo>
                    <a:cubicBezTo>
                      <a:pt x="9854" y="4014"/>
                      <a:pt x="11145" y="1215"/>
                      <a:pt x="13427" y="291"/>
                    </a:cubicBezTo>
                    <a:cubicBezTo>
                      <a:pt x="15140" y="-403"/>
                      <a:pt x="17045" y="169"/>
                      <a:pt x="18253" y="1739"/>
                    </a:cubicBezTo>
                    <a:cubicBezTo>
                      <a:pt x="18767" y="1670"/>
                      <a:pt x="19270" y="1521"/>
                      <a:pt x="19749" y="1295"/>
                    </a:cubicBezTo>
                    <a:cubicBezTo>
                      <a:pt x="20190" y="1087"/>
                      <a:pt x="20606" y="816"/>
                      <a:pt x="20989" y="48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zh-TW" altLang="en-US"/>
              </a:p>
            </p:txBody>
          </p:sp>
        </p:grpSp>
        <p:grpSp>
          <p:nvGrpSpPr>
            <p:cNvPr id="10" name="Группа 9"/>
            <p:cNvGrpSpPr>
              <a:grpSpLocks/>
            </p:cNvGrpSpPr>
            <p:nvPr userDrawn="1"/>
          </p:nvGrpSpPr>
          <p:grpSpPr bwMode="auto">
            <a:xfrm>
              <a:off x="1061901" y="8605486"/>
              <a:ext cx="569913" cy="569912"/>
              <a:chOff x="21351006" y="12263934"/>
              <a:chExt cx="569913" cy="569912"/>
            </a:xfrm>
          </p:grpSpPr>
          <p:sp>
            <p:nvSpPr>
              <p:cNvPr id="17" name="Oval 9"/>
              <p:cNvSpPr>
                <a:spLocks noChangeArrowheads="1"/>
              </p:cNvSpPr>
              <p:nvPr userDrawn="1"/>
            </p:nvSpPr>
            <p:spPr bwMode="auto">
              <a:xfrm>
                <a:off x="21351006" y="12263934"/>
                <a:ext cx="569913" cy="569912"/>
              </a:xfrm>
              <a:prstGeom prst="ellipse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3200">
                  <a:solidFill>
                    <a:srgbClr val="FFFFFF"/>
                  </a:solidFill>
                  <a:latin typeface="Helvetica Light" pitchFamily="34" charset="0"/>
                  <a:sym typeface="Helvetica Light" pitchFamily="34" charset="0"/>
                </a:endParaRPr>
              </a:p>
            </p:txBody>
          </p:sp>
          <p:sp>
            <p:nvSpPr>
              <p:cNvPr id="18" name="AutoShape 10"/>
              <p:cNvSpPr>
                <a:spLocks/>
              </p:cNvSpPr>
              <p:nvPr userDrawn="1"/>
            </p:nvSpPr>
            <p:spPr bwMode="auto">
              <a:xfrm>
                <a:off x="21503406" y="12454434"/>
                <a:ext cx="303213" cy="193675"/>
              </a:xfrm>
              <a:custGeom>
                <a:avLst/>
                <a:gdLst>
                  <a:gd name="T0" fmla="*/ 459719526 w 20949"/>
                  <a:gd name="T1" fmla="*/ 80442034 h 20595"/>
                  <a:gd name="T2" fmla="*/ 459719526 w 20949"/>
                  <a:gd name="T3" fmla="*/ 80442034 h 20595"/>
                  <a:gd name="T4" fmla="*/ 459719526 w 20949"/>
                  <a:gd name="T5" fmla="*/ 80442034 h 20595"/>
                  <a:gd name="T6" fmla="*/ 459719526 w 20949"/>
                  <a:gd name="T7" fmla="*/ 80442034 h 2059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949" h="20595">
                    <a:moveTo>
                      <a:pt x="6669" y="0"/>
                    </a:moveTo>
                    <a:cubicBezTo>
                      <a:pt x="4962" y="0"/>
                      <a:pt x="3255" y="1006"/>
                      <a:pt x="1953" y="3017"/>
                    </a:cubicBezTo>
                    <a:cubicBezTo>
                      <a:pt x="-651" y="7038"/>
                      <a:pt x="-651" y="13558"/>
                      <a:pt x="1953" y="17579"/>
                    </a:cubicBezTo>
                    <a:cubicBezTo>
                      <a:pt x="4557" y="21600"/>
                      <a:pt x="8780" y="21600"/>
                      <a:pt x="11384" y="17579"/>
                    </a:cubicBezTo>
                    <a:cubicBezTo>
                      <a:pt x="13022" y="15050"/>
                      <a:pt x="13627" y="11534"/>
                      <a:pt x="13205" y="8272"/>
                    </a:cubicBezTo>
                    <a:lnTo>
                      <a:pt x="13026" y="8272"/>
                    </a:lnTo>
                    <a:lnTo>
                      <a:pt x="13026" y="8259"/>
                    </a:lnTo>
                    <a:lnTo>
                      <a:pt x="6690" y="8259"/>
                    </a:lnTo>
                    <a:lnTo>
                      <a:pt x="6690" y="12305"/>
                    </a:lnTo>
                    <a:lnTo>
                      <a:pt x="10410" y="12305"/>
                    </a:lnTo>
                    <a:cubicBezTo>
                      <a:pt x="10222" y="13151"/>
                      <a:pt x="9915" y="13949"/>
                      <a:pt x="9477" y="14627"/>
                    </a:cubicBezTo>
                    <a:cubicBezTo>
                      <a:pt x="7927" y="17019"/>
                      <a:pt x="5415" y="17019"/>
                      <a:pt x="3865" y="14627"/>
                    </a:cubicBezTo>
                    <a:cubicBezTo>
                      <a:pt x="2316" y="12234"/>
                      <a:pt x="2316" y="8361"/>
                      <a:pt x="3865" y="5969"/>
                    </a:cubicBezTo>
                    <a:cubicBezTo>
                      <a:pt x="4640" y="4773"/>
                      <a:pt x="5654" y="4174"/>
                      <a:pt x="6669" y="4174"/>
                    </a:cubicBezTo>
                    <a:cubicBezTo>
                      <a:pt x="7633" y="4174"/>
                      <a:pt x="8593" y="4730"/>
                      <a:pt x="9352" y="5808"/>
                    </a:cubicBezTo>
                    <a:lnTo>
                      <a:pt x="11297" y="2894"/>
                    </a:lnTo>
                    <a:cubicBezTo>
                      <a:pt x="10006" y="970"/>
                      <a:pt x="8339" y="0"/>
                      <a:pt x="6669" y="0"/>
                    </a:cubicBezTo>
                    <a:close/>
                    <a:moveTo>
                      <a:pt x="16904" y="5120"/>
                    </a:moveTo>
                    <a:lnTo>
                      <a:pt x="16904" y="8490"/>
                    </a:lnTo>
                    <a:lnTo>
                      <a:pt x="14721" y="8490"/>
                    </a:lnTo>
                    <a:lnTo>
                      <a:pt x="14721" y="11359"/>
                    </a:lnTo>
                    <a:lnTo>
                      <a:pt x="16904" y="11359"/>
                    </a:lnTo>
                    <a:lnTo>
                      <a:pt x="16904" y="14730"/>
                    </a:lnTo>
                    <a:lnTo>
                      <a:pt x="18766" y="14730"/>
                    </a:lnTo>
                    <a:lnTo>
                      <a:pt x="18766" y="11359"/>
                    </a:lnTo>
                    <a:lnTo>
                      <a:pt x="20949" y="11359"/>
                    </a:lnTo>
                    <a:lnTo>
                      <a:pt x="20949" y="8490"/>
                    </a:lnTo>
                    <a:lnTo>
                      <a:pt x="18766" y="8490"/>
                    </a:lnTo>
                    <a:lnTo>
                      <a:pt x="18766" y="5120"/>
                    </a:lnTo>
                    <a:lnTo>
                      <a:pt x="16904" y="51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zh-TW" altLang="en-US"/>
              </a:p>
            </p:txBody>
          </p:sp>
        </p:grpSp>
        <p:grpSp>
          <p:nvGrpSpPr>
            <p:cNvPr id="11" name="Группа 10"/>
            <p:cNvGrpSpPr>
              <a:grpSpLocks/>
            </p:cNvGrpSpPr>
            <p:nvPr userDrawn="1"/>
          </p:nvGrpSpPr>
          <p:grpSpPr bwMode="auto">
            <a:xfrm>
              <a:off x="1061901" y="9407221"/>
              <a:ext cx="569913" cy="569912"/>
              <a:chOff x="22078081" y="12263934"/>
              <a:chExt cx="569913" cy="569912"/>
            </a:xfrm>
          </p:grpSpPr>
          <p:sp>
            <p:nvSpPr>
              <p:cNvPr id="15" name="Oval 12"/>
              <p:cNvSpPr>
                <a:spLocks noChangeArrowheads="1"/>
              </p:cNvSpPr>
              <p:nvPr userDrawn="1"/>
            </p:nvSpPr>
            <p:spPr bwMode="auto">
              <a:xfrm>
                <a:off x="22078081" y="12263934"/>
                <a:ext cx="569913" cy="569912"/>
              </a:xfrm>
              <a:prstGeom prst="ellipse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3200">
                  <a:solidFill>
                    <a:srgbClr val="FFFFFF"/>
                  </a:solidFill>
                  <a:latin typeface="Helvetica Light" pitchFamily="34" charset="0"/>
                  <a:sym typeface="Helvetica Light" pitchFamily="34" charset="0"/>
                </a:endParaRPr>
              </a:p>
            </p:txBody>
          </p:sp>
          <p:sp>
            <p:nvSpPr>
              <p:cNvPr id="16" name="AutoShape 13"/>
              <p:cNvSpPr>
                <a:spLocks/>
              </p:cNvSpPr>
              <p:nvPr userDrawn="1"/>
            </p:nvSpPr>
            <p:spPr bwMode="auto">
              <a:xfrm>
                <a:off x="22259056" y="12435384"/>
                <a:ext cx="227013" cy="225425"/>
              </a:xfrm>
              <a:custGeom>
                <a:avLst/>
                <a:gdLst>
                  <a:gd name="T0" fmla="*/ 136427328 w 21352"/>
                  <a:gd name="T1" fmla="*/ 127980817 h 21600"/>
                  <a:gd name="T2" fmla="*/ 136427328 w 21352"/>
                  <a:gd name="T3" fmla="*/ 127980817 h 21600"/>
                  <a:gd name="T4" fmla="*/ 136427328 w 21352"/>
                  <a:gd name="T5" fmla="*/ 127980817 h 21600"/>
                  <a:gd name="T6" fmla="*/ 136427328 w 21352"/>
                  <a:gd name="T7" fmla="*/ 127980817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352" h="21600">
                    <a:moveTo>
                      <a:pt x="2512" y="0"/>
                    </a:moveTo>
                    <a:cubicBezTo>
                      <a:pt x="1868" y="0"/>
                      <a:pt x="1228" y="252"/>
                      <a:pt x="736" y="755"/>
                    </a:cubicBezTo>
                    <a:cubicBezTo>
                      <a:pt x="-246" y="1760"/>
                      <a:pt x="-246" y="3389"/>
                      <a:pt x="736" y="4394"/>
                    </a:cubicBezTo>
                    <a:cubicBezTo>
                      <a:pt x="1719" y="5400"/>
                      <a:pt x="3311" y="5400"/>
                      <a:pt x="4293" y="4394"/>
                    </a:cubicBezTo>
                    <a:cubicBezTo>
                      <a:pt x="5276" y="3389"/>
                      <a:pt x="5276" y="1760"/>
                      <a:pt x="4293" y="755"/>
                    </a:cubicBezTo>
                    <a:cubicBezTo>
                      <a:pt x="3802" y="252"/>
                      <a:pt x="3156" y="0"/>
                      <a:pt x="2512" y="0"/>
                    </a:cubicBezTo>
                    <a:close/>
                    <a:moveTo>
                      <a:pt x="15974" y="6786"/>
                    </a:moveTo>
                    <a:cubicBezTo>
                      <a:pt x="14493" y="6827"/>
                      <a:pt x="13075" y="7479"/>
                      <a:pt x="12048" y="8609"/>
                    </a:cubicBezTo>
                    <a:lnTo>
                      <a:pt x="12048" y="7250"/>
                    </a:lnTo>
                    <a:lnTo>
                      <a:pt x="7561" y="7250"/>
                    </a:lnTo>
                    <a:lnTo>
                      <a:pt x="7561" y="21600"/>
                    </a:lnTo>
                    <a:lnTo>
                      <a:pt x="12048" y="21600"/>
                    </a:lnTo>
                    <a:lnTo>
                      <a:pt x="12048" y="13067"/>
                    </a:lnTo>
                    <a:cubicBezTo>
                      <a:pt x="12157" y="11669"/>
                      <a:pt x="13375" y="10577"/>
                      <a:pt x="14805" y="10756"/>
                    </a:cubicBezTo>
                    <a:cubicBezTo>
                      <a:pt x="16039" y="10911"/>
                      <a:pt x="16934" y="12021"/>
                      <a:pt x="16865" y="13287"/>
                    </a:cubicBezTo>
                    <a:lnTo>
                      <a:pt x="16865" y="21600"/>
                    </a:lnTo>
                    <a:lnTo>
                      <a:pt x="21352" y="21600"/>
                    </a:lnTo>
                    <a:lnTo>
                      <a:pt x="21352" y="13357"/>
                    </a:lnTo>
                    <a:lnTo>
                      <a:pt x="21352" y="13287"/>
                    </a:lnTo>
                    <a:lnTo>
                      <a:pt x="21346" y="13287"/>
                    </a:lnTo>
                    <a:cubicBezTo>
                      <a:pt x="21354" y="12646"/>
                      <a:pt x="21328" y="12016"/>
                      <a:pt x="21244" y="11407"/>
                    </a:cubicBezTo>
                    <a:cubicBezTo>
                      <a:pt x="21154" y="10757"/>
                      <a:pt x="21010" y="10115"/>
                      <a:pt x="20734" y="9532"/>
                    </a:cubicBezTo>
                    <a:cubicBezTo>
                      <a:pt x="20160" y="8321"/>
                      <a:pt x="19052" y="7432"/>
                      <a:pt x="17710" y="7024"/>
                    </a:cubicBezTo>
                    <a:cubicBezTo>
                      <a:pt x="17135" y="6849"/>
                      <a:pt x="16551" y="6770"/>
                      <a:pt x="15974" y="6786"/>
                    </a:cubicBezTo>
                    <a:close/>
                    <a:moveTo>
                      <a:pt x="271" y="7250"/>
                    </a:moveTo>
                    <a:lnTo>
                      <a:pt x="271" y="21600"/>
                    </a:lnTo>
                    <a:lnTo>
                      <a:pt x="4759" y="21600"/>
                    </a:lnTo>
                    <a:lnTo>
                      <a:pt x="4759" y="7250"/>
                    </a:lnTo>
                    <a:lnTo>
                      <a:pt x="271" y="725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zh-TW" altLang="en-US"/>
              </a:p>
            </p:txBody>
          </p:sp>
        </p:grpSp>
        <p:grpSp>
          <p:nvGrpSpPr>
            <p:cNvPr id="12" name="Группа 11"/>
            <p:cNvGrpSpPr>
              <a:grpSpLocks/>
            </p:cNvGrpSpPr>
            <p:nvPr userDrawn="1"/>
          </p:nvGrpSpPr>
          <p:grpSpPr bwMode="auto">
            <a:xfrm>
              <a:off x="1061901" y="10208955"/>
              <a:ext cx="569913" cy="569912"/>
              <a:chOff x="22805156" y="12263934"/>
              <a:chExt cx="569913" cy="569912"/>
            </a:xfrm>
          </p:grpSpPr>
          <p:sp>
            <p:nvSpPr>
              <p:cNvPr id="13" name="Oval 24"/>
              <p:cNvSpPr>
                <a:spLocks noChangeArrowheads="1"/>
              </p:cNvSpPr>
              <p:nvPr userDrawn="1"/>
            </p:nvSpPr>
            <p:spPr bwMode="auto">
              <a:xfrm>
                <a:off x="22805156" y="12263934"/>
                <a:ext cx="569913" cy="569912"/>
              </a:xfrm>
              <a:prstGeom prst="ellipse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3200">
                  <a:solidFill>
                    <a:srgbClr val="FFFFFF"/>
                  </a:solidFill>
                  <a:latin typeface="Helvetica Light" pitchFamily="34" charset="0"/>
                  <a:sym typeface="Helvetica Light" pitchFamily="34" charset="0"/>
                </a:endParaRPr>
              </a:p>
            </p:txBody>
          </p:sp>
          <p:sp>
            <p:nvSpPr>
              <p:cNvPr id="14" name="AutoShape 25"/>
              <p:cNvSpPr>
                <a:spLocks/>
              </p:cNvSpPr>
              <p:nvPr userDrawn="1"/>
            </p:nvSpPr>
            <p:spPr bwMode="auto">
              <a:xfrm>
                <a:off x="22978194" y="12436971"/>
                <a:ext cx="225425" cy="223838"/>
              </a:xfrm>
              <a:custGeom>
                <a:avLst/>
                <a:gdLst>
                  <a:gd name="T0" fmla="*/ 128179680 w 21597"/>
                  <a:gd name="T1" fmla="*/ 124484026 h 21597"/>
                  <a:gd name="T2" fmla="*/ 128179680 w 21597"/>
                  <a:gd name="T3" fmla="*/ 124484026 h 21597"/>
                  <a:gd name="T4" fmla="*/ 128179680 w 21597"/>
                  <a:gd name="T5" fmla="*/ 124484026 h 21597"/>
                  <a:gd name="T6" fmla="*/ 128179680 w 21597"/>
                  <a:gd name="T7" fmla="*/ 124484026 h 215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97" h="21597">
                    <a:moveTo>
                      <a:pt x="4955" y="0"/>
                    </a:moveTo>
                    <a:cubicBezTo>
                      <a:pt x="4242" y="0"/>
                      <a:pt x="3702" y="-2"/>
                      <a:pt x="3248" y="29"/>
                    </a:cubicBezTo>
                    <a:cubicBezTo>
                      <a:pt x="2794" y="59"/>
                      <a:pt x="2425" y="122"/>
                      <a:pt x="2044" y="243"/>
                    </a:cubicBezTo>
                    <a:cubicBezTo>
                      <a:pt x="1625" y="395"/>
                      <a:pt x="1251" y="636"/>
                      <a:pt x="944" y="943"/>
                    </a:cubicBezTo>
                    <a:cubicBezTo>
                      <a:pt x="637" y="1251"/>
                      <a:pt x="396" y="1624"/>
                      <a:pt x="244" y="2044"/>
                    </a:cubicBezTo>
                    <a:cubicBezTo>
                      <a:pt x="122" y="2427"/>
                      <a:pt x="60" y="2800"/>
                      <a:pt x="29" y="3254"/>
                    </a:cubicBezTo>
                    <a:cubicBezTo>
                      <a:pt x="-1" y="3707"/>
                      <a:pt x="0" y="4240"/>
                      <a:pt x="1" y="4950"/>
                    </a:cubicBezTo>
                    <a:lnTo>
                      <a:pt x="1" y="16623"/>
                    </a:lnTo>
                    <a:cubicBezTo>
                      <a:pt x="1" y="17344"/>
                      <a:pt x="-1" y="17886"/>
                      <a:pt x="29" y="18342"/>
                    </a:cubicBezTo>
                    <a:cubicBezTo>
                      <a:pt x="60" y="18799"/>
                      <a:pt x="122" y="19170"/>
                      <a:pt x="244" y="19553"/>
                    </a:cubicBezTo>
                    <a:cubicBezTo>
                      <a:pt x="396" y="19972"/>
                      <a:pt x="637" y="20345"/>
                      <a:pt x="944" y="20653"/>
                    </a:cubicBezTo>
                    <a:cubicBezTo>
                      <a:pt x="1251" y="20960"/>
                      <a:pt x="1625" y="21201"/>
                      <a:pt x="2044" y="21353"/>
                    </a:cubicBezTo>
                    <a:cubicBezTo>
                      <a:pt x="2427" y="21475"/>
                      <a:pt x="2799" y="21537"/>
                      <a:pt x="3254" y="21568"/>
                    </a:cubicBezTo>
                    <a:cubicBezTo>
                      <a:pt x="3708" y="21598"/>
                      <a:pt x="4246" y="21597"/>
                      <a:pt x="4955" y="21596"/>
                    </a:cubicBezTo>
                    <a:lnTo>
                      <a:pt x="16625" y="21596"/>
                    </a:lnTo>
                    <a:cubicBezTo>
                      <a:pt x="17346" y="21596"/>
                      <a:pt x="17884" y="21598"/>
                      <a:pt x="18339" y="21568"/>
                    </a:cubicBezTo>
                    <a:cubicBezTo>
                      <a:pt x="18793" y="21537"/>
                      <a:pt x="19166" y="21475"/>
                      <a:pt x="19548" y="21353"/>
                    </a:cubicBezTo>
                    <a:cubicBezTo>
                      <a:pt x="19967" y="21201"/>
                      <a:pt x="20345" y="20960"/>
                      <a:pt x="20654" y="20653"/>
                    </a:cubicBezTo>
                    <a:cubicBezTo>
                      <a:pt x="20963" y="20345"/>
                      <a:pt x="21202" y="19972"/>
                      <a:pt x="21354" y="19553"/>
                    </a:cubicBezTo>
                    <a:cubicBezTo>
                      <a:pt x="21476" y="19170"/>
                      <a:pt x="21538" y="18796"/>
                      <a:pt x="21569" y="18342"/>
                    </a:cubicBezTo>
                    <a:cubicBezTo>
                      <a:pt x="21599" y="17889"/>
                      <a:pt x="21598" y="17356"/>
                      <a:pt x="21597" y="16646"/>
                    </a:cubicBezTo>
                    <a:lnTo>
                      <a:pt x="21597" y="4973"/>
                    </a:lnTo>
                    <a:cubicBezTo>
                      <a:pt x="21598" y="4252"/>
                      <a:pt x="21599" y="3710"/>
                      <a:pt x="21569" y="3254"/>
                    </a:cubicBezTo>
                    <a:cubicBezTo>
                      <a:pt x="21538" y="2797"/>
                      <a:pt x="21476" y="2426"/>
                      <a:pt x="21354" y="2044"/>
                    </a:cubicBezTo>
                    <a:cubicBezTo>
                      <a:pt x="21202" y="1624"/>
                      <a:pt x="20963" y="1251"/>
                      <a:pt x="20654" y="943"/>
                    </a:cubicBezTo>
                    <a:cubicBezTo>
                      <a:pt x="20345" y="636"/>
                      <a:pt x="19967" y="395"/>
                      <a:pt x="19548" y="243"/>
                    </a:cubicBezTo>
                    <a:cubicBezTo>
                      <a:pt x="19166" y="121"/>
                      <a:pt x="18792" y="59"/>
                      <a:pt x="18339" y="29"/>
                    </a:cubicBezTo>
                    <a:cubicBezTo>
                      <a:pt x="17885" y="-2"/>
                      <a:pt x="17352" y="0"/>
                      <a:pt x="16643" y="0"/>
                    </a:cubicBezTo>
                    <a:lnTo>
                      <a:pt x="4973" y="0"/>
                    </a:lnTo>
                    <a:lnTo>
                      <a:pt x="4955" y="0"/>
                    </a:lnTo>
                    <a:close/>
                    <a:moveTo>
                      <a:pt x="16093" y="2704"/>
                    </a:moveTo>
                    <a:lnTo>
                      <a:pt x="18599" y="2704"/>
                    </a:lnTo>
                    <a:cubicBezTo>
                      <a:pt x="18766" y="2704"/>
                      <a:pt x="18851" y="2704"/>
                      <a:pt x="18941" y="2733"/>
                    </a:cubicBezTo>
                    <a:cubicBezTo>
                      <a:pt x="19039" y="2768"/>
                      <a:pt x="19113" y="2843"/>
                      <a:pt x="19149" y="2941"/>
                    </a:cubicBezTo>
                    <a:cubicBezTo>
                      <a:pt x="19177" y="3031"/>
                      <a:pt x="19178" y="3119"/>
                      <a:pt x="19178" y="3288"/>
                    </a:cubicBezTo>
                    <a:lnTo>
                      <a:pt x="19178" y="5790"/>
                    </a:lnTo>
                    <a:cubicBezTo>
                      <a:pt x="19178" y="5956"/>
                      <a:pt x="19177" y="6041"/>
                      <a:pt x="19149" y="6131"/>
                    </a:cubicBezTo>
                    <a:cubicBezTo>
                      <a:pt x="19113" y="6230"/>
                      <a:pt x="19039" y="6304"/>
                      <a:pt x="18941" y="6340"/>
                    </a:cubicBezTo>
                    <a:cubicBezTo>
                      <a:pt x="18851" y="6368"/>
                      <a:pt x="18763" y="6369"/>
                      <a:pt x="18593" y="6369"/>
                    </a:cubicBezTo>
                    <a:lnTo>
                      <a:pt x="16093" y="6369"/>
                    </a:lnTo>
                    <a:cubicBezTo>
                      <a:pt x="15926" y="6369"/>
                      <a:pt x="15841" y="6368"/>
                      <a:pt x="15751" y="6340"/>
                    </a:cubicBezTo>
                    <a:cubicBezTo>
                      <a:pt x="15653" y="6304"/>
                      <a:pt x="15573" y="6230"/>
                      <a:pt x="15537" y="6131"/>
                    </a:cubicBezTo>
                    <a:cubicBezTo>
                      <a:pt x="15508" y="6041"/>
                      <a:pt x="15514" y="5953"/>
                      <a:pt x="15514" y="5784"/>
                    </a:cubicBezTo>
                    <a:lnTo>
                      <a:pt x="15514" y="3283"/>
                    </a:lnTo>
                    <a:cubicBezTo>
                      <a:pt x="15514" y="3116"/>
                      <a:pt x="15508" y="3031"/>
                      <a:pt x="15537" y="2941"/>
                    </a:cubicBezTo>
                    <a:cubicBezTo>
                      <a:pt x="15573" y="2843"/>
                      <a:pt x="15653" y="2768"/>
                      <a:pt x="15751" y="2733"/>
                    </a:cubicBezTo>
                    <a:cubicBezTo>
                      <a:pt x="15841" y="2704"/>
                      <a:pt x="15923" y="2704"/>
                      <a:pt x="16093" y="2704"/>
                    </a:cubicBezTo>
                    <a:close/>
                    <a:moveTo>
                      <a:pt x="10796" y="6537"/>
                    </a:moveTo>
                    <a:cubicBezTo>
                      <a:pt x="11896" y="6537"/>
                      <a:pt x="13001" y="6953"/>
                      <a:pt x="13841" y="7793"/>
                    </a:cubicBezTo>
                    <a:cubicBezTo>
                      <a:pt x="15520" y="9473"/>
                      <a:pt x="15520" y="12199"/>
                      <a:pt x="13841" y="13878"/>
                    </a:cubicBezTo>
                    <a:cubicBezTo>
                      <a:pt x="12162" y="15558"/>
                      <a:pt x="9436" y="15558"/>
                      <a:pt x="7757" y="13878"/>
                    </a:cubicBezTo>
                    <a:cubicBezTo>
                      <a:pt x="6078" y="12199"/>
                      <a:pt x="6078" y="9473"/>
                      <a:pt x="7757" y="7793"/>
                    </a:cubicBezTo>
                    <a:cubicBezTo>
                      <a:pt x="8597" y="6953"/>
                      <a:pt x="9696" y="6537"/>
                      <a:pt x="10796" y="6537"/>
                    </a:cubicBezTo>
                    <a:close/>
                    <a:moveTo>
                      <a:pt x="2403" y="9565"/>
                    </a:moveTo>
                    <a:lnTo>
                      <a:pt x="4191" y="9565"/>
                    </a:lnTo>
                    <a:cubicBezTo>
                      <a:pt x="3785" y="11684"/>
                      <a:pt x="4397" y="13957"/>
                      <a:pt x="6038" y="15598"/>
                    </a:cubicBezTo>
                    <a:cubicBezTo>
                      <a:pt x="8667" y="18228"/>
                      <a:pt x="12931" y="18228"/>
                      <a:pt x="15560" y="15598"/>
                    </a:cubicBezTo>
                    <a:cubicBezTo>
                      <a:pt x="17201" y="13957"/>
                      <a:pt x="17813" y="11684"/>
                      <a:pt x="17407" y="9565"/>
                    </a:cubicBezTo>
                    <a:lnTo>
                      <a:pt x="19195" y="9565"/>
                    </a:lnTo>
                    <a:lnTo>
                      <a:pt x="19195" y="17567"/>
                    </a:lnTo>
                    <a:cubicBezTo>
                      <a:pt x="19195" y="17800"/>
                      <a:pt x="19194" y="17974"/>
                      <a:pt x="19184" y="18122"/>
                    </a:cubicBezTo>
                    <a:cubicBezTo>
                      <a:pt x="19173" y="18271"/>
                      <a:pt x="19154" y="18396"/>
                      <a:pt x="19114" y="18522"/>
                    </a:cubicBezTo>
                    <a:cubicBezTo>
                      <a:pt x="19064" y="18660"/>
                      <a:pt x="18986" y="18779"/>
                      <a:pt x="18883" y="18881"/>
                    </a:cubicBezTo>
                    <a:cubicBezTo>
                      <a:pt x="18780" y="18983"/>
                      <a:pt x="18655" y="19064"/>
                      <a:pt x="18518" y="19113"/>
                    </a:cubicBezTo>
                    <a:cubicBezTo>
                      <a:pt x="18392" y="19153"/>
                      <a:pt x="18268" y="19172"/>
                      <a:pt x="18119" y="19182"/>
                    </a:cubicBezTo>
                    <a:cubicBezTo>
                      <a:pt x="17969" y="19192"/>
                      <a:pt x="17794" y="19194"/>
                      <a:pt x="17557" y="19194"/>
                    </a:cubicBezTo>
                    <a:lnTo>
                      <a:pt x="4035" y="19194"/>
                    </a:lnTo>
                    <a:cubicBezTo>
                      <a:pt x="3801" y="19194"/>
                      <a:pt x="3628" y="19192"/>
                      <a:pt x="3479" y="19182"/>
                    </a:cubicBezTo>
                    <a:cubicBezTo>
                      <a:pt x="3331" y="19172"/>
                      <a:pt x="3206" y="19153"/>
                      <a:pt x="3080" y="19113"/>
                    </a:cubicBezTo>
                    <a:cubicBezTo>
                      <a:pt x="2943" y="19064"/>
                      <a:pt x="2818" y="18983"/>
                      <a:pt x="2715" y="18881"/>
                    </a:cubicBezTo>
                    <a:cubicBezTo>
                      <a:pt x="2612" y="18779"/>
                      <a:pt x="2534" y="18660"/>
                      <a:pt x="2484" y="18522"/>
                    </a:cubicBezTo>
                    <a:cubicBezTo>
                      <a:pt x="2444" y="18396"/>
                      <a:pt x="2425" y="18273"/>
                      <a:pt x="2414" y="18122"/>
                    </a:cubicBezTo>
                    <a:cubicBezTo>
                      <a:pt x="2404" y="17972"/>
                      <a:pt x="2403" y="17792"/>
                      <a:pt x="2403" y="17555"/>
                    </a:cubicBezTo>
                    <a:lnTo>
                      <a:pt x="2403" y="95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zh-TW" alt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713" y="2177480"/>
            <a:ext cx="19504148" cy="2178050"/>
          </a:xfrm>
        </p:spPr>
        <p:txBody>
          <a:bodyPr/>
          <a:lstStyle>
            <a:lvl1pPr>
              <a:lnSpc>
                <a:spcPct val="100000"/>
              </a:lnSpc>
              <a:defRPr b="0" i="0">
                <a:solidFill>
                  <a:srgbClr val="2E36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713" y="4569842"/>
            <a:ext cx="20477162" cy="7019925"/>
          </a:xfrm>
        </p:spPr>
        <p:txBody>
          <a:bodyPr/>
          <a:lstStyle>
            <a:lvl1pPr algn="just">
              <a:lnSpc>
                <a:spcPct val="180000"/>
              </a:lnSpc>
              <a:defRPr sz="2200" b="0" i="0">
                <a:solidFill>
                  <a:srgbClr val="2E3642"/>
                </a:solidFill>
              </a:defRPr>
            </a:lvl1pPr>
            <a:lvl2pPr algn="just">
              <a:lnSpc>
                <a:spcPct val="180000"/>
              </a:lnSpc>
              <a:defRPr sz="2200" b="0" i="0">
                <a:solidFill>
                  <a:srgbClr val="2E3642"/>
                </a:solidFill>
              </a:defRPr>
            </a:lvl2pPr>
            <a:lvl3pPr algn="just">
              <a:lnSpc>
                <a:spcPct val="180000"/>
              </a:lnSpc>
              <a:defRPr sz="2200" b="0" i="0">
                <a:solidFill>
                  <a:srgbClr val="2E3642"/>
                </a:solidFill>
              </a:defRPr>
            </a:lvl3pPr>
            <a:lvl4pPr algn="just">
              <a:lnSpc>
                <a:spcPct val="180000"/>
              </a:lnSpc>
              <a:defRPr sz="2200" b="0" i="0">
                <a:solidFill>
                  <a:srgbClr val="2E3642"/>
                </a:solidFill>
              </a:defRPr>
            </a:lvl4pPr>
            <a:lvl5pPr algn="just">
              <a:lnSpc>
                <a:spcPct val="180000"/>
              </a:lnSpc>
              <a:defRPr sz="2200" b="0" i="0">
                <a:solidFill>
                  <a:srgbClr val="2E36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039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3"/>
          <p:cNvGrpSpPr>
            <a:grpSpLocks/>
          </p:cNvGrpSpPr>
          <p:nvPr userDrawn="1"/>
        </p:nvGrpSpPr>
        <p:grpSpPr bwMode="auto">
          <a:xfrm>
            <a:off x="996950" y="1103313"/>
            <a:ext cx="792163" cy="4530725"/>
            <a:chOff x="996939" y="1103040"/>
            <a:chExt cx="792608" cy="4530825"/>
          </a:xfrm>
        </p:grpSpPr>
        <p:sp>
          <p:nvSpPr>
            <p:cNvPr id="13" name="Text Box 3">
              <a:extLst/>
            </p:cNvPr>
            <p:cNvSpPr txBox="1">
              <a:spLocks/>
            </p:cNvSpPr>
            <p:nvPr userDrawn="1"/>
          </p:nvSpPr>
          <p:spPr bwMode="auto">
            <a:xfrm rot="5400000">
              <a:off x="-353062" y="3604031"/>
              <a:ext cx="3429076" cy="6305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zh-TW" sz="3000" b="1">
                  <a:solidFill>
                    <a:srgbClr val="353535"/>
                  </a:solidFill>
                  <a:latin typeface="Titillium" pitchFamily="2" charset="0"/>
                  <a:sym typeface="Poppins Medium"/>
                </a:rPr>
                <a:t>STARTUP PROJECT</a:t>
              </a:r>
              <a:endParaRPr lang="zh-TW" altLang="zh-TW" sz="3000">
                <a:solidFill>
                  <a:srgbClr val="353535"/>
                </a:solidFill>
                <a:latin typeface="Open Sans" pitchFamily="34" charset="0"/>
                <a:sym typeface="Poppins Medium"/>
              </a:endParaRPr>
            </a:p>
          </p:txBody>
        </p:sp>
        <p:sp>
          <p:nvSpPr>
            <p:cNvPr id="14" name="Фигура"/>
            <p:cNvSpPr>
              <a:spLocks/>
            </p:cNvSpPr>
            <p:nvPr userDrawn="1"/>
          </p:nvSpPr>
          <p:spPr bwMode="auto">
            <a:xfrm>
              <a:off x="996939" y="1103040"/>
              <a:ext cx="792608" cy="737890"/>
            </a:xfrm>
            <a:custGeom>
              <a:avLst/>
              <a:gdLst>
                <a:gd name="T0" fmla="*/ 642893898 w 19679"/>
                <a:gd name="T1" fmla="*/ 430563666 h 21600"/>
                <a:gd name="T2" fmla="*/ 642893898 w 19679"/>
                <a:gd name="T3" fmla="*/ 430563666 h 21600"/>
                <a:gd name="T4" fmla="*/ 642893898 w 19679"/>
                <a:gd name="T5" fmla="*/ 430563666 h 21600"/>
                <a:gd name="T6" fmla="*/ 642893898 w 19679"/>
                <a:gd name="T7" fmla="*/ 43056366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21600" extrusionOk="0">
                  <a:moveTo>
                    <a:pt x="9839" y="0"/>
                  </a:moveTo>
                  <a:cubicBezTo>
                    <a:pt x="7321" y="0"/>
                    <a:pt x="4803" y="1133"/>
                    <a:pt x="2882" y="3398"/>
                  </a:cubicBezTo>
                  <a:cubicBezTo>
                    <a:pt x="-961" y="7928"/>
                    <a:pt x="-961" y="15274"/>
                    <a:pt x="2882" y="19804"/>
                  </a:cubicBezTo>
                  <a:cubicBezTo>
                    <a:pt x="3484" y="20514"/>
                    <a:pt x="4145" y="21112"/>
                    <a:pt x="4846" y="21600"/>
                  </a:cubicBezTo>
                  <a:cubicBezTo>
                    <a:pt x="6072" y="21391"/>
                    <a:pt x="7212" y="20733"/>
                    <a:pt x="8099" y="19709"/>
                  </a:cubicBezTo>
                  <a:cubicBezTo>
                    <a:pt x="9062" y="18595"/>
                    <a:pt x="9669" y="17121"/>
                    <a:pt x="9816" y="15539"/>
                  </a:cubicBezTo>
                  <a:cubicBezTo>
                    <a:pt x="9906" y="16964"/>
                    <a:pt x="10389" y="18316"/>
                    <a:pt x="11191" y="19387"/>
                  </a:cubicBezTo>
                  <a:cubicBezTo>
                    <a:pt x="12132" y="20644"/>
                    <a:pt x="13443" y="21424"/>
                    <a:pt x="14855" y="21582"/>
                  </a:cubicBezTo>
                  <a:cubicBezTo>
                    <a:pt x="15548" y="21097"/>
                    <a:pt x="16201" y="20506"/>
                    <a:pt x="16796" y="19804"/>
                  </a:cubicBezTo>
                  <a:cubicBezTo>
                    <a:pt x="20639" y="15273"/>
                    <a:pt x="20639" y="7928"/>
                    <a:pt x="16796" y="3398"/>
                  </a:cubicBezTo>
                  <a:cubicBezTo>
                    <a:pt x="14875" y="1133"/>
                    <a:pt x="12357" y="0"/>
                    <a:pt x="9839" y="0"/>
                  </a:cubicBezTo>
                  <a:close/>
                  <a:moveTo>
                    <a:pt x="9836" y="7446"/>
                  </a:moveTo>
                  <a:cubicBezTo>
                    <a:pt x="10602" y="8600"/>
                    <a:pt x="11144" y="9936"/>
                    <a:pt x="11428" y="11362"/>
                  </a:cubicBezTo>
                  <a:cubicBezTo>
                    <a:pt x="11711" y="12786"/>
                    <a:pt x="11728" y="14267"/>
                    <a:pt x="11478" y="15700"/>
                  </a:cubicBezTo>
                  <a:cubicBezTo>
                    <a:pt x="11262" y="15206"/>
                    <a:pt x="10953" y="14783"/>
                    <a:pt x="10484" y="14732"/>
                  </a:cubicBezTo>
                  <a:cubicBezTo>
                    <a:pt x="10258" y="14707"/>
                    <a:pt x="10031" y="14767"/>
                    <a:pt x="9835" y="14901"/>
                  </a:cubicBezTo>
                  <a:cubicBezTo>
                    <a:pt x="9655" y="14786"/>
                    <a:pt x="9451" y="14732"/>
                    <a:pt x="9246" y="14744"/>
                  </a:cubicBezTo>
                  <a:cubicBezTo>
                    <a:pt x="8762" y="14774"/>
                    <a:pt x="8450" y="15164"/>
                    <a:pt x="8195" y="15698"/>
                  </a:cubicBezTo>
                  <a:cubicBezTo>
                    <a:pt x="7928" y="14143"/>
                    <a:pt x="7973" y="12536"/>
                    <a:pt x="8327" y="11006"/>
                  </a:cubicBezTo>
                  <a:cubicBezTo>
                    <a:pt x="8626" y="9714"/>
                    <a:pt x="9139" y="8504"/>
                    <a:pt x="9836" y="7446"/>
                  </a:cubicBezTo>
                  <a:close/>
                  <a:moveTo>
                    <a:pt x="9839" y="10009"/>
                  </a:moveTo>
                  <a:cubicBezTo>
                    <a:pt x="9704" y="10009"/>
                    <a:pt x="9568" y="10070"/>
                    <a:pt x="9465" y="10191"/>
                  </a:cubicBezTo>
                  <a:cubicBezTo>
                    <a:pt x="9259" y="10434"/>
                    <a:pt x="9259" y="10827"/>
                    <a:pt x="9465" y="11070"/>
                  </a:cubicBezTo>
                  <a:cubicBezTo>
                    <a:pt x="9671" y="11313"/>
                    <a:pt x="10006" y="11313"/>
                    <a:pt x="10212" y="11070"/>
                  </a:cubicBezTo>
                  <a:cubicBezTo>
                    <a:pt x="10418" y="10827"/>
                    <a:pt x="10418" y="10434"/>
                    <a:pt x="10212" y="10191"/>
                  </a:cubicBezTo>
                  <a:cubicBezTo>
                    <a:pt x="10109" y="10070"/>
                    <a:pt x="9974" y="10009"/>
                    <a:pt x="9839" y="10009"/>
                  </a:cubicBezTo>
                  <a:close/>
                  <a:moveTo>
                    <a:pt x="9839" y="11579"/>
                  </a:moveTo>
                  <a:cubicBezTo>
                    <a:pt x="9754" y="11579"/>
                    <a:pt x="9669" y="11618"/>
                    <a:pt x="9604" y="11695"/>
                  </a:cubicBezTo>
                  <a:cubicBezTo>
                    <a:pt x="9473" y="11849"/>
                    <a:pt x="9473" y="12097"/>
                    <a:pt x="9604" y="12250"/>
                  </a:cubicBezTo>
                  <a:cubicBezTo>
                    <a:pt x="9734" y="12404"/>
                    <a:pt x="9944" y="12404"/>
                    <a:pt x="10074" y="12250"/>
                  </a:cubicBezTo>
                  <a:cubicBezTo>
                    <a:pt x="10205" y="12097"/>
                    <a:pt x="10205" y="11849"/>
                    <a:pt x="10074" y="11695"/>
                  </a:cubicBezTo>
                  <a:cubicBezTo>
                    <a:pt x="10009" y="11618"/>
                    <a:pt x="9924" y="11579"/>
                    <a:pt x="9839" y="11579"/>
                  </a:cubicBezTo>
                  <a:close/>
                </a:path>
              </a:pathLst>
            </a:custGeom>
            <a:solidFill>
              <a:srgbClr val="E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TW" altLang="en-US"/>
            </a:p>
          </p:txBody>
        </p:sp>
      </p:grpSp>
      <p:grpSp>
        <p:nvGrpSpPr>
          <p:cNvPr id="15" name="Группа 6"/>
          <p:cNvGrpSpPr>
            <a:grpSpLocks/>
          </p:cNvGrpSpPr>
          <p:nvPr userDrawn="1"/>
        </p:nvGrpSpPr>
        <p:grpSpPr bwMode="auto">
          <a:xfrm>
            <a:off x="1106488" y="8945563"/>
            <a:ext cx="569912" cy="3778250"/>
            <a:chOff x="1061901" y="7002016"/>
            <a:chExt cx="569913" cy="3776851"/>
          </a:xfrm>
        </p:grpSpPr>
        <p:grpSp>
          <p:nvGrpSpPr>
            <p:cNvPr id="23" name="Группа 7"/>
            <p:cNvGrpSpPr>
              <a:grpSpLocks/>
            </p:cNvGrpSpPr>
            <p:nvPr userDrawn="1"/>
          </p:nvGrpSpPr>
          <p:grpSpPr bwMode="auto">
            <a:xfrm>
              <a:off x="1061901" y="7002016"/>
              <a:ext cx="569913" cy="569912"/>
              <a:chOff x="19896856" y="12263934"/>
              <a:chExt cx="569913" cy="569912"/>
            </a:xfrm>
          </p:grpSpPr>
          <p:sp>
            <p:nvSpPr>
              <p:cNvPr id="38" name="Oval 3"/>
              <p:cNvSpPr>
                <a:spLocks noChangeArrowheads="1"/>
              </p:cNvSpPr>
              <p:nvPr userDrawn="1"/>
            </p:nvSpPr>
            <p:spPr bwMode="auto">
              <a:xfrm>
                <a:off x="19896856" y="12263934"/>
                <a:ext cx="569913" cy="569912"/>
              </a:xfrm>
              <a:prstGeom prst="ellipse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3200">
                  <a:solidFill>
                    <a:srgbClr val="FFFFFF"/>
                  </a:solidFill>
                  <a:latin typeface="Helvetica Light" pitchFamily="34" charset="0"/>
                  <a:sym typeface="Helvetica Light" pitchFamily="34" charset="0"/>
                </a:endParaRPr>
              </a:p>
            </p:txBody>
          </p:sp>
          <p:sp>
            <p:nvSpPr>
              <p:cNvPr id="39" name="AutoShape 4"/>
              <p:cNvSpPr>
                <a:spLocks/>
              </p:cNvSpPr>
              <p:nvPr userDrawn="1"/>
            </p:nvSpPr>
            <p:spPr bwMode="auto">
              <a:xfrm>
                <a:off x="20117519" y="12429034"/>
                <a:ext cx="128587" cy="242887"/>
              </a:xfrm>
              <a:custGeom>
                <a:avLst/>
                <a:gdLst>
                  <a:gd name="T0" fmla="*/ 13565643 w 21600"/>
                  <a:gd name="T1" fmla="*/ 172677619 h 21595"/>
                  <a:gd name="T2" fmla="*/ 13565643 w 21600"/>
                  <a:gd name="T3" fmla="*/ 172677619 h 21595"/>
                  <a:gd name="T4" fmla="*/ 13565643 w 21600"/>
                  <a:gd name="T5" fmla="*/ 172677619 h 21595"/>
                  <a:gd name="T6" fmla="*/ 13565643 w 21600"/>
                  <a:gd name="T7" fmla="*/ 172677619 h 2159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595">
                    <a:moveTo>
                      <a:pt x="14325" y="0"/>
                    </a:moveTo>
                    <a:cubicBezTo>
                      <a:pt x="11947" y="-5"/>
                      <a:pt x="9683" y="535"/>
                      <a:pt x="8120" y="1477"/>
                    </a:cubicBezTo>
                    <a:cubicBezTo>
                      <a:pt x="6945" y="2186"/>
                      <a:pt x="6249" y="3081"/>
                      <a:pt x="6144" y="4019"/>
                    </a:cubicBezTo>
                    <a:lnTo>
                      <a:pt x="6123" y="7733"/>
                    </a:lnTo>
                    <a:lnTo>
                      <a:pt x="0" y="7733"/>
                    </a:lnTo>
                    <a:lnTo>
                      <a:pt x="0" y="11796"/>
                    </a:lnTo>
                    <a:lnTo>
                      <a:pt x="6103" y="11796"/>
                    </a:lnTo>
                    <a:lnTo>
                      <a:pt x="6052" y="21595"/>
                    </a:lnTo>
                    <a:lnTo>
                      <a:pt x="14509" y="21595"/>
                    </a:lnTo>
                    <a:lnTo>
                      <a:pt x="14509" y="11796"/>
                    </a:lnTo>
                    <a:lnTo>
                      <a:pt x="20469" y="11796"/>
                    </a:lnTo>
                    <a:lnTo>
                      <a:pt x="21447" y="7733"/>
                    </a:lnTo>
                    <a:lnTo>
                      <a:pt x="14509" y="7733"/>
                    </a:lnTo>
                    <a:lnTo>
                      <a:pt x="14509" y="4988"/>
                    </a:lnTo>
                    <a:cubicBezTo>
                      <a:pt x="14453" y="4560"/>
                      <a:pt x="14822" y="4150"/>
                      <a:pt x="15487" y="3901"/>
                    </a:cubicBezTo>
                    <a:cubicBezTo>
                      <a:pt x="15925" y="3738"/>
                      <a:pt x="16459" y="3660"/>
                      <a:pt x="16995" y="3682"/>
                    </a:cubicBezTo>
                    <a:lnTo>
                      <a:pt x="21600" y="3677"/>
                    </a:lnTo>
                    <a:lnTo>
                      <a:pt x="21590" y="0"/>
                    </a:lnTo>
                    <a:lnTo>
                      <a:pt x="143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zh-TW" altLang="en-US"/>
              </a:p>
            </p:txBody>
          </p:sp>
        </p:grpSp>
        <p:grpSp>
          <p:nvGrpSpPr>
            <p:cNvPr id="24" name="Группа 8"/>
            <p:cNvGrpSpPr>
              <a:grpSpLocks/>
            </p:cNvGrpSpPr>
            <p:nvPr userDrawn="1"/>
          </p:nvGrpSpPr>
          <p:grpSpPr bwMode="auto">
            <a:xfrm>
              <a:off x="1061901" y="7803751"/>
              <a:ext cx="569913" cy="569912"/>
              <a:chOff x="20623931" y="12263934"/>
              <a:chExt cx="569913" cy="569912"/>
            </a:xfrm>
          </p:grpSpPr>
          <p:sp>
            <p:nvSpPr>
              <p:cNvPr id="36" name="Oval 6"/>
              <p:cNvSpPr>
                <a:spLocks noChangeArrowheads="1"/>
              </p:cNvSpPr>
              <p:nvPr userDrawn="1"/>
            </p:nvSpPr>
            <p:spPr bwMode="auto">
              <a:xfrm>
                <a:off x="20623931" y="12263934"/>
                <a:ext cx="569913" cy="569912"/>
              </a:xfrm>
              <a:prstGeom prst="ellipse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3200">
                  <a:solidFill>
                    <a:srgbClr val="FFFFFF"/>
                  </a:solidFill>
                  <a:latin typeface="Helvetica Light" pitchFamily="34" charset="0"/>
                  <a:sym typeface="Helvetica Light" pitchFamily="34" charset="0"/>
                </a:endParaRPr>
              </a:p>
            </p:txBody>
          </p:sp>
          <p:sp>
            <p:nvSpPr>
              <p:cNvPr id="37" name="AutoShape 7"/>
              <p:cNvSpPr>
                <a:spLocks/>
              </p:cNvSpPr>
              <p:nvPr userDrawn="1"/>
            </p:nvSpPr>
            <p:spPr bwMode="auto">
              <a:xfrm>
                <a:off x="20795381" y="12444909"/>
                <a:ext cx="247650" cy="204787"/>
              </a:xfrm>
              <a:custGeom>
                <a:avLst/>
                <a:gdLst>
                  <a:gd name="T0" fmla="*/ 186641262 w 21600"/>
                  <a:gd name="T1" fmla="*/ 104273945 h 20609"/>
                  <a:gd name="T2" fmla="*/ 186641262 w 21600"/>
                  <a:gd name="T3" fmla="*/ 104273945 h 20609"/>
                  <a:gd name="T4" fmla="*/ 186641262 w 21600"/>
                  <a:gd name="T5" fmla="*/ 104273945 h 20609"/>
                  <a:gd name="T6" fmla="*/ 186641262 w 21600"/>
                  <a:gd name="T7" fmla="*/ 104273945 h 2060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0609">
                    <a:moveTo>
                      <a:pt x="20989" y="488"/>
                    </a:moveTo>
                    <a:cubicBezTo>
                      <a:pt x="20829" y="951"/>
                      <a:pt x="20629" y="1394"/>
                      <a:pt x="20393" y="1811"/>
                    </a:cubicBezTo>
                    <a:cubicBezTo>
                      <a:pt x="20078" y="2370"/>
                      <a:pt x="19700" y="2878"/>
                      <a:pt x="19269" y="3322"/>
                    </a:cubicBezTo>
                    <a:cubicBezTo>
                      <a:pt x="19683" y="3307"/>
                      <a:pt x="20095" y="3243"/>
                      <a:pt x="20498" y="3130"/>
                    </a:cubicBezTo>
                    <a:cubicBezTo>
                      <a:pt x="20877" y="3024"/>
                      <a:pt x="21246" y="2876"/>
                      <a:pt x="21600" y="2687"/>
                    </a:cubicBezTo>
                    <a:cubicBezTo>
                      <a:pt x="21316" y="3218"/>
                      <a:pt x="20987" y="3713"/>
                      <a:pt x="20617" y="4166"/>
                    </a:cubicBezTo>
                    <a:cubicBezTo>
                      <a:pt x="20223" y="4649"/>
                      <a:pt x="19784" y="5081"/>
                      <a:pt x="19309" y="5454"/>
                    </a:cubicBezTo>
                    <a:cubicBezTo>
                      <a:pt x="19444" y="7795"/>
                      <a:pt x="19109" y="10097"/>
                      <a:pt x="18370" y="12200"/>
                    </a:cubicBezTo>
                    <a:cubicBezTo>
                      <a:pt x="17648" y="14253"/>
                      <a:pt x="16533" y="16141"/>
                      <a:pt x="14986" y="17569"/>
                    </a:cubicBezTo>
                    <a:cubicBezTo>
                      <a:pt x="13903" y="18568"/>
                      <a:pt x="12649" y="19278"/>
                      <a:pt x="11333" y="19776"/>
                    </a:cubicBezTo>
                    <a:cubicBezTo>
                      <a:pt x="7577" y="21197"/>
                      <a:pt x="3487" y="20789"/>
                      <a:pt x="0" y="18635"/>
                    </a:cubicBezTo>
                    <a:cubicBezTo>
                      <a:pt x="1193" y="18716"/>
                      <a:pt x="2389" y="18532"/>
                      <a:pt x="3523" y="18094"/>
                    </a:cubicBezTo>
                    <a:cubicBezTo>
                      <a:pt x="4495" y="17719"/>
                      <a:pt x="5407" y="17162"/>
                      <a:pt x="6225" y="16446"/>
                    </a:cubicBezTo>
                    <a:cubicBezTo>
                      <a:pt x="5098" y="16406"/>
                      <a:pt x="4024" y="15887"/>
                      <a:pt x="3208" y="14986"/>
                    </a:cubicBezTo>
                    <a:cubicBezTo>
                      <a:pt x="2632" y="14351"/>
                      <a:pt x="2210" y="13551"/>
                      <a:pt x="1985" y="12667"/>
                    </a:cubicBezTo>
                    <a:cubicBezTo>
                      <a:pt x="2291" y="12709"/>
                      <a:pt x="2600" y="12724"/>
                      <a:pt x="2908" y="12712"/>
                    </a:cubicBezTo>
                    <a:cubicBezTo>
                      <a:pt x="3196" y="12701"/>
                      <a:pt x="3482" y="12666"/>
                      <a:pt x="3766" y="12608"/>
                    </a:cubicBezTo>
                    <a:cubicBezTo>
                      <a:pt x="2710" y="12261"/>
                      <a:pt x="1802" y="11471"/>
                      <a:pt x="1219" y="10392"/>
                    </a:cubicBezTo>
                    <a:cubicBezTo>
                      <a:pt x="728" y="9483"/>
                      <a:pt x="496" y="8418"/>
                      <a:pt x="556" y="7347"/>
                    </a:cubicBezTo>
                    <a:cubicBezTo>
                      <a:pt x="865" y="7528"/>
                      <a:pt x="1185" y="7682"/>
                      <a:pt x="1514" y="7808"/>
                    </a:cubicBezTo>
                    <a:cubicBezTo>
                      <a:pt x="1827" y="7928"/>
                      <a:pt x="2147" y="8023"/>
                      <a:pt x="2471" y="8092"/>
                    </a:cubicBezTo>
                    <a:cubicBezTo>
                      <a:pt x="1633" y="7267"/>
                      <a:pt x="1044" y="6153"/>
                      <a:pt x="791" y="4912"/>
                    </a:cubicBezTo>
                    <a:cubicBezTo>
                      <a:pt x="541" y="3690"/>
                      <a:pt x="630" y="2408"/>
                      <a:pt x="1044" y="1248"/>
                    </a:cubicBezTo>
                    <a:cubicBezTo>
                      <a:pt x="2154" y="2776"/>
                      <a:pt x="3509" y="4041"/>
                      <a:pt x="5034" y="4972"/>
                    </a:cubicBezTo>
                    <a:cubicBezTo>
                      <a:pt x="6714" y="5998"/>
                      <a:pt x="8564" y="6597"/>
                      <a:pt x="10460" y="6728"/>
                    </a:cubicBezTo>
                    <a:cubicBezTo>
                      <a:pt x="9854" y="4014"/>
                      <a:pt x="11145" y="1215"/>
                      <a:pt x="13427" y="291"/>
                    </a:cubicBezTo>
                    <a:cubicBezTo>
                      <a:pt x="15140" y="-403"/>
                      <a:pt x="17045" y="169"/>
                      <a:pt x="18253" y="1739"/>
                    </a:cubicBezTo>
                    <a:cubicBezTo>
                      <a:pt x="18767" y="1670"/>
                      <a:pt x="19270" y="1521"/>
                      <a:pt x="19749" y="1295"/>
                    </a:cubicBezTo>
                    <a:cubicBezTo>
                      <a:pt x="20190" y="1087"/>
                      <a:pt x="20606" y="816"/>
                      <a:pt x="20989" y="48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zh-TW" altLang="en-US"/>
              </a:p>
            </p:txBody>
          </p:sp>
        </p:grpSp>
        <p:grpSp>
          <p:nvGrpSpPr>
            <p:cNvPr id="25" name="Группа 9"/>
            <p:cNvGrpSpPr>
              <a:grpSpLocks/>
            </p:cNvGrpSpPr>
            <p:nvPr userDrawn="1"/>
          </p:nvGrpSpPr>
          <p:grpSpPr bwMode="auto">
            <a:xfrm>
              <a:off x="1061901" y="8605486"/>
              <a:ext cx="569913" cy="569912"/>
              <a:chOff x="21351006" y="12263934"/>
              <a:chExt cx="569913" cy="569912"/>
            </a:xfrm>
          </p:grpSpPr>
          <p:sp>
            <p:nvSpPr>
              <p:cNvPr id="34" name="Oval 9"/>
              <p:cNvSpPr>
                <a:spLocks noChangeArrowheads="1"/>
              </p:cNvSpPr>
              <p:nvPr userDrawn="1"/>
            </p:nvSpPr>
            <p:spPr bwMode="auto">
              <a:xfrm>
                <a:off x="21351006" y="12263934"/>
                <a:ext cx="569913" cy="569912"/>
              </a:xfrm>
              <a:prstGeom prst="ellipse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3200">
                  <a:solidFill>
                    <a:srgbClr val="FFFFFF"/>
                  </a:solidFill>
                  <a:latin typeface="Helvetica Light" pitchFamily="34" charset="0"/>
                  <a:sym typeface="Helvetica Light" pitchFamily="34" charset="0"/>
                </a:endParaRPr>
              </a:p>
            </p:txBody>
          </p:sp>
          <p:sp>
            <p:nvSpPr>
              <p:cNvPr id="35" name="AutoShape 10"/>
              <p:cNvSpPr>
                <a:spLocks/>
              </p:cNvSpPr>
              <p:nvPr userDrawn="1"/>
            </p:nvSpPr>
            <p:spPr bwMode="auto">
              <a:xfrm>
                <a:off x="21503406" y="12454434"/>
                <a:ext cx="303213" cy="193675"/>
              </a:xfrm>
              <a:custGeom>
                <a:avLst/>
                <a:gdLst>
                  <a:gd name="T0" fmla="*/ 459719526 w 20949"/>
                  <a:gd name="T1" fmla="*/ 80442034 h 20595"/>
                  <a:gd name="T2" fmla="*/ 459719526 w 20949"/>
                  <a:gd name="T3" fmla="*/ 80442034 h 20595"/>
                  <a:gd name="T4" fmla="*/ 459719526 w 20949"/>
                  <a:gd name="T5" fmla="*/ 80442034 h 20595"/>
                  <a:gd name="T6" fmla="*/ 459719526 w 20949"/>
                  <a:gd name="T7" fmla="*/ 80442034 h 2059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949" h="20595">
                    <a:moveTo>
                      <a:pt x="6669" y="0"/>
                    </a:moveTo>
                    <a:cubicBezTo>
                      <a:pt x="4962" y="0"/>
                      <a:pt x="3255" y="1006"/>
                      <a:pt x="1953" y="3017"/>
                    </a:cubicBezTo>
                    <a:cubicBezTo>
                      <a:pt x="-651" y="7038"/>
                      <a:pt x="-651" y="13558"/>
                      <a:pt x="1953" y="17579"/>
                    </a:cubicBezTo>
                    <a:cubicBezTo>
                      <a:pt x="4557" y="21600"/>
                      <a:pt x="8780" y="21600"/>
                      <a:pt x="11384" y="17579"/>
                    </a:cubicBezTo>
                    <a:cubicBezTo>
                      <a:pt x="13022" y="15050"/>
                      <a:pt x="13627" y="11534"/>
                      <a:pt x="13205" y="8272"/>
                    </a:cubicBezTo>
                    <a:lnTo>
                      <a:pt x="13026" y="8272"/>
                    </a:lnTo>
                    <a:lnTo>
                      <a:pt x="13026" y="8259"/>
                    </a:lnTo>
                    <a:lnTo>
                      <a:pt x="6690" y="8259"/>
                    </a:lnTo>
                    <a:lnTo>
                      <a:pt x="6690" y="12305"/>
                    </a:lnTo>
                    <a:lnTo>
                      <a:pt x="10410" y="12305"/>
                    </a:lnTo>
                    <a:cubicBezTo>
                      <a:pt x="10222" y="13151"/>
                      <a:pt x="9915" y="13949"/>
                      <a:pt x="9477" y="14627"/>
                    </a:cubicBezTo>
                    <a:cubicBezTo>
                      <a:pt x="7927" y="17019"/>
                      <a:pt x="5415" y="17019"/>
                      <a:pt x="3865" y="14627"/>
                    </a:cubicBezTo>
                    <a:cubicBezTo>
                      <a:pt x="2316" y="12234"/>
                      <a:pt x="2316" y="8361"/>
                      <a:pt x="3865" y="5969"/>
                    </a:cubicBezTo>
                    <a:cubicBezTo>
                      <a:pt x="4640" y="4773"/>
                      <a:pt x="5654" y="4174"/>
                      <a:pt x="6669" y="4174"/>
                    </a:cubicBezTo>
                    <a:cubicBezTo>
                      <a:pt x="7633" y="4174"/>
                      <a:pt x="8593" y="4730"/>
                      <a:pt x="9352" y="5808"/>
                    </a:cubicBezTo>
                    <a:lnTo>
                      <a:pt x="11297" y="2894"/>
                    </a:lnTo>
                    <a:cubicBezTo>
                      <a:pt x="10006" y="970"/>
                      <a:pt x="8339" y="0"/>
                      <a:pt x="6669" y="0"/>
                    </a:cubicBezTo>
                    <a:close/>
                    <a:moveTo>
                      <a:pt x="16904" y="5120"/>
                    </a:moveTo>
                    <a:lnTo>
                      <a:pt x="16904" y="8490"/>
                    </a:lnTo>
                    <a:lnTo>
                      <a:pt x="14721" y="8490"/>
                    </a:lnTo>
                    <a:lnTo>
                      <a:pt x="14721" y="11359"/>
                    </a:lnTo>
                    <a:lnTo>
                      <a:pt x="16904" y="11359"/>
                    </a:lnTo>
                    <a:lnTo>
                      <a:pt x="16904" y="14730"/>
                    </a:lnTo>
                    <a:lnTo>
                      <a:pt x="18766" y="14730"/>
                    </a:lnTo>
                    <a:lnTo>
                      <a:pt x="18766" y="11359"/>
                    </a:lnTo>
                    <a:lnTo>
                      <a:pt x="20949" y="11359"/>
                    </a:lnTo>
                    <a:lnTo>
                      <a:pt x="20949" y="8490"/>
                    </a:lnTo>
                    <a:lnTo>
                      <a:pt x="18766" y="8490"/>
                    </a:lnTo>
                    <a:lnTo>
                      <a:pt x="18766" y="5120"/>
                    </a:lnTo>
                    <a:lnTo>
                      <a:pt x="16904" y="51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zh-TW" altLang="en-US"/>
              </a:p>
            </p:txBody>
          </p:sp>
        </p:grpSp>
        <p:grpSp>
          <p:nvGrpSpPr>
            <p:cNvPr id="28" name="Группа 10"/>
            <p:cNvGrpSpPr>
              <a:grpSpLocks/>
            </p:cNvGrpSpPr>
            <p:nvPr userDrawn="1"/>
          </p:nvGrpSpPr>
          <p:grpSpPr bwMode="auto">
            <a:xfrm>
              <a:off x="1061901" y="9407221"/>
              <a:ext cx="569913" cy="569912"/>
              <a:chOff x="22078081" y="12263934"/>
              <a:chExt cx="569913" cy="569912"/>
            </a:xfrm>
          </p:grpSpPr>
          <p:sp>
            <p:nvSpPr>
              <p:cNvPr id="32" name="Oval 12"/>
              <p:cNvSpPr>
                <a:spLocks noChangeArrowheads="1"/>
              </p:cNvSpPr>
              <p:nvPr userDrawn="1"/>
            </p:nvSpPr>
            <p:spPr bwMode="auto">
              <a:xfrm>
                <a:off x="22078081" y="12263934"/>
                <a:ext cx="569913" cy="569912"/>
              </a:xfrm>
              <a:prstGeom prst="ellipse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3200">
                  <a:solidFill>
                    <a:srgbClr val="FFFFFF"/>
                  </a:solidFill>
                  <a:latin typeface="Helvetica Light" pitchFamily="34" charset="0"/>
                  <a:sym typeface="Helvetica Light" pitchFamily="34" charset="0"/>
                </a:endParaRPr>
              </a:p>
            </p:txBody>
          </p:sp>
          <p:sp>
            <p:nvSpPr>
              <p:cNvPr id="33" name="AutoShape 13"/>
              <p:cNvSpPr>
                <a:spLocks/>
              </p:cNvSpPr>
              <p:nvPr userDrawn="1"/>
            </p:nvSpPr>
            <p:spPr bwMode="auto">
              <a:xfrm>
                <a:off x="22259056" y="12435384"/>
                <a:ext cx="227013" cy="225425"/>
              </a:xfrm>
              <a:custGeom>
                <a:avLst/>
                <a:gdLst>
                  <a:gd name="T0" fmla="*/ 136427328 w 21352"/>
                  <a:gd name="T1" fmla="*/ 127980817 h 21600"/>
                  <a:gd name="T2" fmla="*/ 136427328 w 21352"/>
                  <a:gd name="T3" fmla="*/ 127980817 h 21600"/>
                  <a:gd name="T4" fmla="*/ 136427328 w 21352"/>
                  <a:gd name="T5" fmla="*/ 127980817 h 21600"/>
                  <a:gd name="T6" fmla="*/ 136427328 w 21352"/>
                  <a:gd name="T7" fmla="*/ 127980817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352" h="21600">
                    <a:moveTo>
                      <a:pt x="2512" y="0"/>
                    </a:moveTo>
                    <a:cubicBezTo>
                      <a:pt x="1868" y="0"/>
                      <a:pt x="1228" y="252"/>
                      <a:pt x="736" y="755"/>
                    </a:cubicBezTo>
                    <a:cubicBezTo>
                      <a:pt x="-246" y="1760"/>
                      <a:pt x="-246" y="3389"/>
                      <a:pt x="736" y="4394"/>
                    </a:cubicBezTo>
                    <a:cubicBezTo>
                      <a:pt x="1719" y="5400"/>
                      <a:pt x="3311" y="5400"/>
                      <a:pt x="4293" y="4394"/>
                    </a:cubicBezTo>
                    <a:cubicBezTo>
                      <a:pt x="5276" y="3389"/>
                      <a:pt x="5276" y="1760"/>
                      <a:pt x="4293" y="755"/>
                    </a:cubicBezTo>
                    <a:cubicBezTo>
                      <a:pt x="3802" y="252"/>
                      <a:pt x="3156" y="0"/>
                      <a:pt x="2512" y="0"/>
                    </a:cubicBezTo>
                    <a:close/>
                    <a:moveTo>
                      <a:pt x="15974" y="6786"/>
                    </a:moveTo>
                    <a:cubicBezTo>
                      <a:pt x="14493" y="6827"/>
                      <a:pt x="13075" y="7479"/>
                      <a:pt x="12048" y="8609"/>
                    </a:cubicBezTo>
                    <a:lnTo>
                      <a:pt x="12048" y="7250"/>
                    </a:lnTo>
                    <a:lnTo>
                      <a:pt x="7561" y="7250"/>
                    </a:lnTo>
                    <a:lnTo>
                      <a:pt x="7561" y="21600"/>
                    </a:lnTo>
                    <a:lnTo>
                      <a:pt x="12048" y="21600"/>
                    </a:lnTo>
                    <a:lnTo>
                      <a:pt x="12048" y="13067"/>
                    </a:lnTo>
                    <a:cubicBezTo>
                      <a:pt x="12157" y="11669"/>
                      <a:pt x="13375" y="10577"/>
                      <a:pt x="14805" y="10756"/>
                    </a:cubicBezTo>
                    <a:cubicBezTo>
                      <a:pt x="16039" y="10911"/>
                      <a:pt x="16934" y="12021"/>
                      <a:pt x="16865" y="13287"/>
                    </a:cubicBezTo>
                    <a:lnTo>
                      <a:pt x="16865" y="21600"/>
                    </a:lnTo>
                    <a:lnTo>
                      <a:pt x="21352" y="21600"/>
                    </a:lnTo>
                    <a:lnTo>
                      <a:pt x="21352" y="13357"/>
                    </a:lnTo>
                    <a:lnTo>
                      <a:pt x="21352" y="13287"/>
                    </a:lnTo>
                    <a:lnTo>
                      <a:pt x="21346" y="13287"/>
                    </a:lnTo>
                    <a:cubicBezTo>
                      <a:pt x="21354" y="12646"/>
                      <a:pt x="21328" y="12016"/>
                      <a:pt x="21244" y="11407"/>
                    </a:cubicBezTo>
                    <a:cubicBezTo>
                      <a:pt x="21154" y="10757"/>
                      <a:pt x="21010" y="10115"/>
                      <a:pt x="20734" y="9532"/>
                    </a:cubicBezTo>
                    <a:cubicBezTo>
                      <a:pt x="20160" y="8321"/>
                      <a:pt x="19052" y="7432"/>
                      <a:pt x="17710" y="7024"/>
                    </a:cubicBezTo>
                    <a:cubicBezTo>
                      <a:pt x="17135" y="6849"/>
                      <a:pt x="16551" y="6770"/>
                      <a:pt x="15974" y="6786"/>
                    </a:cubicBezTo>
                    <a:close/>
                    <a:moveTo>
                      <a:pt x="271" y="7250"/>
                    </a:moveTo>
                    <a:lnTo>
                      <a:pt x="271" y="21600"/>
                    </a:lnTo>
                    <a:lnTo>
                      <a:pt x="4759" y="21600"/>
                    </a:lnTo>
                    <a:lnTo>
                      <a:pt x="4759" y="7250"/>
                    </a:lnTo>
                    <a:lnTo>
                      <a:pt x="271" y="725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zh-TW" altLang="en-US"/>
              </a:p>
            </p:txBody>
          </p:sp>
        </p:grpSp>
        <p:grpSp>
          <p:nvGrpSpPr>
            <p:cNvPr id="29" name="Группа 11"/>
            <p:cNvGrpSpPr>
              <a:grpSpLocks/>
            </p:cNvGrpSpPr>
            <p:nvPr userDrawn="1"/>
          </p:nvGrpSpPr>
          <p:grpSpPr bwMode="auto">
            <a:xfrm>
              <a:off x="1061901" y="10208955"/>
              <a:ext cx="569913" cy="569912"/>
              <a:chOff x="22805156" y="12263934"/>
              <a:chExt cx="569913" cy="569912"/>
            </a:xfrm>
          </p:grpSpPr>
          <p:sp>
            <p:nvSpPr>
              <p:cNvPr id="30" name="Oval 24"/>
              <p:cNvSpPr>
                <a:spLocks noChangeArrowheads="1"/>
              </p:cNvSpPr>
              <p:nvPr userDrawn="1"/>
            </p:nvSpPr>
            <p:spPr bwMode="auto">
              <a:xfrm>
                <a:off x="22805156" y="12263934"/>
                <a:ext cx="569913" cy="569912"/>
              </a:xfrm>
              <a:prstGeom prst="ellipse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3200">
                  <a:solidFill>
                    <a:srgbClr val="FFFFFF"/>
                  </a:solidFill>
                  <a:latin typeface="Helvetica Light" pitchFamily="34" charset="0"/>
                  <a:sym typeface="Helvetica Light" pitchFamily="34" charset="0"/>
                </a:endParaRPr>
              </a:p>
            </p:txBody>
          </p:sp>
          <p:sp>
            <p:nvSpPr>
              <p:cNvPr id="31" name="AutoShape 25"/>
              <p:cNvSpPr>
                <a:spLocks/>
              </p:cNvSpPr>
              <p:nvPr userDrawn="1"/>
            </p:nvSpPr>
            <p:spPr bwMode="auto">
              <a:xfrm>
                <a:off x="22978194" y="12436971"/>
                <a:ext cx="225425" cy="223838"/>
              </a:xfrm>
              <a:custGeom>
                <a:avLst/>
                <a:gdLst>
                  <a:gd name="T0" fmla="*/ 128179680 w 21597"/>
                  <a:gd name="T1" fmla="*/ 124484026 h 21597"/>
                  <a:gd name="T2" fmla="*/ 128179680 w 21597"/>
                  <a:gd name="T3" fmla="*/ 124484026 h 21597"/>
                  <a:gd name="T4" fmla="*/ 128179680 w 21597"/>
                  <a:gd name="T5" fmla="*/ 124484026 h 21597"/>
                  <a:gd name="T6" fmla="*/ 128179680 w 21597"/>
                  <a:gd name="T7" fmla="*/ 124484026 h 215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97" h="21597">
                    <a:moveTo>
                      <a:pt x="4955" y="0"/>
                    </a:moveTo>
                    <a:cubicBezTo>
                      <a:pt x="4242" y="0"/>
                      <a:pt x="3702" y="-2"/>
                      <a:pt x="3248" y="29"/>
                    </a:cubicBezTo>
                    <a:cubicBezTo>
                      <a:pt x="2794" y="59"/>
                      <a:pt x="2425" y="122"/>
                      <a:pt x="2044" y="243"/>
                    </a:cubicBezTo>
                    <a:cubicBezTo>
                      <a:pt x="1625" y="395"/>
                      <a:pt x="1251" y="636"/>
                      <a:pt x="944" y="943"/>
                    </a:cubicBezTo>
                    <a:cubicBezTo>
                      <a:pt x="637" y="1251"/>
                      <a:pt x="396" y="1624"/>
                      <a:pt x="244" y="2044"/>
                    </a:cubicBezTo>
                    <a:cubicBezTo>
                      <a:pt x="122" y="2427"/>
                      <a:pt x="60" y="2800"/>
                      <a:pt x="29" y="3254"/>
                    </a:cubicBezTo>
                    <a:cubicBezTo>
                      <a:pt x="-1" y="3707"/>
                      <a:pt x="0" y="4240"/>
                      <a:pt x="1" y="4950"/>
                    </a:cubicBezTo>
                    <a:lnTo>
                      <a:pt x="1" y="16623"/>
                    </a:lnTo>
                    <a:cubicBezTo>
                      <a:pt x="1" y="17344"/>
                      <a:pt x="-1" y="17886"/>
                      <a:pt x="29" y="18342"/>
                    </a:cubicBezTo>
                    <a:cubicBezTo>
                      <a:pt x="60" y="18799"/>
                      <a:pt x="122" y="19170"/>
                      <a:pt x="244" y="19553"/>
                    </a:cubicBezTo>
                    <a:cubicBezTo>
                      <a:pt x="396" y="19972"/>
                      <a:pt x="637" y="20345"/>
                      <a:pt x="944" y="20653"/>
                    </a:cubicBezTo>
                    <a:cubicBezTo>
                      <a:pt x="1251" y="20960"/>
                      <a:pt x="1625" y="21201"/>
                      <a:pt x="2044" y="21353"/>
                    </a:cubicBezTo>
                    <a:cubicBezTo>
                      <a:pt x="2427" y="21475"/>
                      <a:pt x="2799" y="21537"/>
                      <a:pt x="3254" y="21568"/>
                    </a:cubicBezTo>
                    <a:cubicBezTo>
                      <a:pt x="3708" y="21598"/>
                      <a:pt x="4246" y="21597"/>
                      <a:pt x="4955" y="21596"/>
                    </a:cubicBezTo>
                    <a:lnTo>
                      <a:pt x="16625" y="21596"/>
                    </a:lnTo>
                    <a:cubicBezTo>
                      <a:pt x="17346" y="21596"/>
                      <a:pt x="17884" y="21598"/>
                      <a:pt x="18339" y="21568"/>
                    </a:cubicBezTo>
                    <a:cubicBezTo>
                      <a:pt x="18793" y="21537"/>
                      <a:pt x="19166" y="21475"/>
                      <a:pt x="19548" y="21353"/>
                    </a:cubicBezTo>
                    <a:cubicBezTo>
                      <a:pt x="19967" y="21201"/>
                      <a:pt x="20345" y="20960"/>
                      <a:pt x="20654" y="20653"/>
                    </a:cubicBezTo>
                    <a:cubicBezTo>
                      <a:pt x="20963" y="20345"/>
                      <a:pt x="21202" y="19972"/>
                      <a:pt x="21354" y="19553"/>
                    </a:cubicBezTo>
                    <a:cubicBezTo>
                      <a:pt x="21476" y="19170"/>
                      <a:pt x="21538" y="18796"/>
                      <a:pt x="21569" y="18342"/>
                    </a:cubicBezTo>
                    <a:cubicBezTo>
                      <a:pt x="21599" y="17889"/>
                      <a:pt x="21598" y="17356"/>
                      <a:pt x="21597" y="16646"/>
                    </a:cubicBezTo>
                    <a:lnTo>
                      <a:pt x="21597" y="4973"/>
                    </a:lnTo>
                    <a:cubicBezTo>
                      <a:pt x="21598" y="4252"/>
                      <a:pt x="21599" y="3710"/>
                      <a:pt x="21569" y="3254"/>
                    </a:cubicBezTo>
                    <a:cubicBezTo>
                      <a:pt x="21538" y="2797"/>
                      <a:pt x="21476" y="2426"/>
                      <a:pt x="21354" y="2044"/>
                    </a:cubicBezTo>
                    <a:cubicBezTo>
                      <a:pt x="21202" y="1624"/>
                      <a:pt x="20963" y="1251"/>
                      <a:pt x="20654" y="943"/>
                    </a:cubicBezTo>
                    <a:cubicBezTo>
                      <a:pt x="20345" y="636"/>
                      <a:pt x="19967" y="395"/>
                      <a:pt x="19548" y="243"/>
                    </a:cubicBezTo>
                    <a:cubicBezTo>
                      <a:pt x="19166" y="121"/>
                      <a:pt x="18792" y="59"/>
                      <a:pt x="18339" y="29"/>
                    </a:cubicBezTo>
                    <a:cubicBezTo>
                      <a:pt x="17885" y="-2"/>
                      <a:pt x="17352" y="0"/>
                      <a:pt x="16643" y="0"/>
                    </a:cubicBezTo>
                    <a:lnTo>
                      <a:pt x="4973" y="0"/>
                    </a:lnTo>
                    <a:lnTo>
                      <a:pt x="4955" y="0"/>
                    </a:lnTo>
                    <a:close/>
                    <a:moveTo>
                      <a:pt x="16093" y="2704"/>
                    </a:moveTo>
                    <a:lnTo>
                      <a:pt x="18599" y="2704"/>
                    </a:lnTo>
                    <a:cubicBezTo>
                      <a:pt x="18766" y="2704"/>
                      <a:pt x="18851" y="2704"/>
                      <a:pt x="18941" y="2733"/>
                    </a:cubicBezTo>
                    <a:cubicBezTo>
                      <a:pt x="19039" y="2768"/>
                      <a:pt x="19113" y="2843"/>
                      <a:pt x="19149" y="2941"/>
                    </a:cubicBezTo>
                    <a:cubicBezTo>
                      <a:pt x="19177" y="3031"/>
                      <a:pt x="19178" y="3119"/>
                      <a:pt x="19178" y="3288"/>
                    </a:cubicBezTo>
                    <a:lnTo>
                      <a:pt x="19178" y="5790"/>
                    </a:lnTo>
                    <a:cubicBezTo>
                      <a:pt x="19178" y="5956"/>
                      <a:pt x="19177" y="6041"/>
                      <a:pt x="19149" y="6131"/>
                    </a:cubicBezTo>
                    <a:cubicBezTo>
                      <a:pt x="19113" y="6230"/>
                      <a:pt x="19039" y="6304"/>
                      <a:pt x="18941" y="6340"/>
                    </a:cubicBezTo>
                    <a:cubicBezTo>
                      <a:pt x="18851" y="6368"/>
                      <a:pt x="18763" y="6369"/>
                      <a:pt x="18593" y="6369"/>
                    </a:cubicBezTo>
                    <a:lnTo>
                      <a:pt x="16093" y="6369"/>
                    </a:lnTo>
                    <a:cubicBezTo>
                      <a:pt x="15926" y="6369"/>
                      <a:pt x="15841" y="6368"/>
                      <a:pt x="15751" y="6340"/>
                    </a:cubicBezTo>
                    <a:cubicBezTo>
                      <a:pt x="15653" y="6304"/>
                      <a:pt x="15573" y="6230"/>
                      <a:pt x="15537" y="6131"/>
                    </a:cubicBezTo>
                    <a:cubicBezTo>
                      <a:pt x="15508" y="6041"/>
                      <a:pt x="15514" y="5953"/>
                      <a:pt x="15514" y="5784"/>
                    </a:cubicBezTo>
                    <a:lnTo>
                      <a:pt x="15514" y="3283"/>
                    </a:lnTo>
                    <a:cubicBezTo>
                      <a:pt x="15514" y="3116"/>
                      <a:pt x="15508" y="3031"/>
                      <a:pt x="15537" y="2941"/>
                    </a:cubicBezTo>
                    <a:cubicBezTo>
                      <a:pt x="15573" y="2843"/>
                      <a:pt x="15653" y="2768"/>
                      <a:pt x="15751" y="2733"/>
                    </a:cubicBezTo>
                    <a:cubicBezTo>
                      <a:pt x="15841" y="2704"/>
                      <a:pt x="15923" y="2704"/>
                      <a:pt x="16093" y="2704"/>
                    </a:cubicBezTo>
                    <a:close/>
                    <a:moveTo>
                      <a:pt x="10796" y="6537"/>
                    </a:moveTo>
                    <a:cubicBezTo>
                      <a:pt x="11896" y="6537"/>
                      <a:pt x="13001" y="6953"/>
                      <a:pt x="13841" y="7793"/>
                    </a:cubicBezTo>
                    <a:cubicBezTo>
                      <a:pt x="15520" y="9473"/>
                      <a:pt x="15520" y="12199"/>
                      <a:pt x="13841" y="13878"/>
                    </a:cubicBezTo>
                    <a:cubicBezTo>
                      <a:pt x="12162" y="15558"/>
                      <a:pt x="9436" y="15558"/>
                      <a:pt x="7757" y="13878"/>
                    </a:cubicBezTo>
                    <a:cubicBezTo>
                      <a:pt x="6078" y="12199"/>
                      <a:pt x="6078" y="9473"/>
                      <a:pt x="7757" y="7793"/>
                    </a:cubicBezTo>
                    <a:cubicBezTo>
                      <a:pt x="8597" y="6953"/>
                      <a:pt x="9696" y="6537"/>
                      <a:pt x="10796" y="6537"/>
                    </a:cubicBezTo>
                    <a:close/>
                    <a:moveTo>
                      <a:pt x="2403" y="9565"/>
                    </a:moveTo>
                    <a:lnTo>
                      <a:pt x="4191" y="9565"/>
                    </a:lnTo>
                    <a:cubicBezTo>
                      <a:pt x="3785" y="11684"/>
                      <a:pt x="4397" y="13957"/>
                      <a:pt x="6038" y="15598"/>
                    </a:cubicBezTo>
                    <a:cubicBezTo>
                      <a:pt x="8667" y="18228"/>
                      <a:pt x="12931" y="18228"/>
                      <a:pt x="15560" y="15598"/>
                    </a:cubicBezTo>
                    <a:cubicBezTo>
                      <a:pt x="17201" y="13957"/>
                      <a:pt x="17813" y="11684"/>
                      <a:pt x="17407" y="9565"/>
                    </a:cubicBezTo>
                    <a:lnTo>
                      <a:pt x="19195" y="9565"/>
                    </a:lnTo>
                    <a:lnTo>
                      <a:pt x="19195" y="17567"/>
                    </a:lnTo>
                    <a:cubicBezTo>
                      <a:pt x="19195" y="17800"/>
                      <a:pt x="19194" y="17974"/>
                      <a:pt x="19184" y="18122"/>
                    </a:cubicBezTo>
                    <a:cubicBezTo>
                      <a:pt x="19173" y="18271"/>
                      <a:pt x="19154" y="18396"/>
                      <a:pt x="19114" y="18522"/>
                    </a:cubicBezTo>
                    <a:cubicBezTo>
                      <a:pt x="19064" y="18660"/>
                      <a:pt x="18986" y="18779"/>
                      <a:pt x="18883" y="18881"/>
                    </a:cubicBezTo>
                    <a:cubicBezTo>
                      <a:pt x="18780" y="18983"/>
                      <a:pt x="18655" y="19064"/>
                      <a:pt x="18518" y="19113"/>
                    </a:cubicBezTo>
                    <a:cubicBezTo>
                      <a:pt x="18392" y="19153"/>
                      <a:pt x="18268" y="19172"/>
                      <a:pt x="18119" y="19182"/>
                    </a:cubicBezTo>
                    <a:cubicBezTo>
                      <a:pt x="17969" y="19192"/>
                      <a:pt x="17794" y="19194"/>
                      <a:pt x="17557" y="19194"/>
                    </a:cubicBezTo>
                    <a:lnTo>
                      <a:pt x="4035" y="19194"/>
                    </a:lnTo>
                    <a:cubicBezTo>
                      <a:pt x="3801" y="19194"/>
                      <a:pt x="3628" y="19192"/>
                      <a:pt x="3479" y="19182"/>
                    </a:cubicBezTo>
                    <a:cubicBezTo>
                      <a:pt x="3331" y="19172"/>
                      <a:pt x="3206" y="19153"/>
                      <a:pt x="3080" y="19113"/>
                    </a:cubicBezTo>
                    <a:cubicBezTo>
                      <a:pt x="2943" y="19064"/>
                      <a:pt x="2818" y="18983"/>
                      <a:pt x="2715" y="18881"/>
                    </a:cubicBezTo>
                    <a:cubicBezTo>
                      <a:pt x="2612" y="18779"/>
                      <a:pt x="2534" y="18660"/>
                      <a:pt x="2484" y="18522"/>
                    </a:cubicBezTo>
                    <a:cubicBezTo>
                      <a:pt x="2444" y="18396"/>
                      <a:pt x="2425" y="18273"/>
                      <a:pt x="2414" y="18122"/>
                    </a:cubicBezTo>
                    <a:cubicBezTo>
                      <a:pt x="2404" y="17972"/>
                      <a:pt x="2403" y="17792"/>
                      <a:pt x="2403" y="17555"/>
                    </a:cubicBezTo>
                    <a:lnTo>
                      <a:pt x="2403" y="95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zh-TW" altLang="en-US"/>
              </a:p>
            </p:txBody>
          </p:sp>
        </p:grpSp>
      </p:grpSp>
      <p:sp>
        <p:nvSpPr>
          <p:cNvPr id="3" name="Рисунок 2">
            <a:extLst/>
          </p:cNvPr>
          <p:cNvSpPr>
            <a:spLocks noGrp="1"/>
          </p:cNvSpPr>
          <p:nvPr>
            <p:ph type="pic" sz="quarter" idx="11"/>
          </p:nvPr>
        </p:nvSpPr>
        <p:spPr>
          <a:xfrm>
            <a:off x="2182813" y="2490581"/>
            <a:ext cx="3671887" cy="3671888"/>
          </a:xfrm>
          <a:solidFill>
            <a:schemeClr val="tx2"/>
          </a:solidFill>
        </p:spPr>
        <p:txBody>
          <a:bodyPr/>
          <a:lstStyle/>
          <a:p>
            <a:pPr lvl="0"/>
            <a:endParaRPr lang="ru-RU" noProof="0">
              <a:sym typeface="Poppins"/>
            </a:endParaRPr>
          </a:p>
        </p:txBody>
      </p:sp>
      <p:sp>
        <p:nvSpPr>
          <p:cNvPr id="16" name="Рисунок 2">
            <a:extLst/>
          </p:cNvPr>
          <p:cNvSpPr>
            <a:spLocks noGrp="1"/>
          </p:cNvSpPr>
          <p:nvPr>
            <p:ph type="pic" sz="quarter" idx="12"/>
          </p:nvPr>
        </p:nvSpPr>
        <p:spPr>
          <a:xfrm>
            <a:off x="6401974" y="2490581"/>
            <a:ext cx="3671887" cy="3671888"/>
          </a:xfrm>
          <a:solidFill>
            <a:schemeClr val="tx2"/>
          </a:solidFill>
        </p:spPr>
        <p:txBody>
          <a:bodyPr/>
          <a:lstStyle/>
          <a:p>
            <a:pPr lvl="0"/>
            <a:endParaRPr lang="ru-RU" noProof="0">
              <a:sym typeface="Poppins"/>
            </a:endParaRPr>
          </a:p>
        </p:txBody>
      </p:sp>
      <p:sp>
        <p:nvSpPr>
          <p:cNvPr id="17" name="Рисунок 2">
            <a:extLst/>
          </p:cNvPr>
          <p:cNvSpPr>
            <a:spLocks noGrp="1"/>
          </p:cNvSpPr>
          <p:nvPr>
            <p:ph type="pic" sz="quarter" idx="13"/>
          </p:nvPr>
        </p:nvSpPr>
        <p:spPr>
          <a:xfrm>
            <a:off x="10621135" y="2490581"/>
            <a:ext cx="3671887" cy="3671888"/>
          </a:xfrm>
          <a:solidFill>
            <a:schemeClr val="tx2"/>
          </a:solidFill>
        </p:spPr>
        <p:txBody>
          <a:bodyPr/>
          <a:lstStyle/>
          <a:p>
            <a:pPr lvl="0"/>
            <a:endParaRPr lang="ru-RU" noProof="0">
              <a:sym typeface="Poppins"/>
            </a:endParaRPr>
          </a:p>
        </p:txBody>
      </p:sp>
      <p:sp>
        <p:nvSpPr>
          <p:cNvPr id="18" name="Рисунок 2">
            <a:extLst/>
          </p:cNvPr>
          <p:cNvSpPr>
            <a:spLocks noGrp="1"/>
          </p:cNvSpPr>
          <p:nvPr>
            <p:ph type="pic" sz="quarter" idx="14"/>
          </p:nvPr>
        </p:nvSpPr>
        <p:spPr>
          <a:xfrm>
            <a:off x="14840296" y="2490581"/>
            <a:ext cx="3671887" cy="3671888"/>
          </a:xfrm>
          <a:solidFill>
            <a:schemeClr val="tx2"/>
          </a:solidFill>
        </p:spPr>
        <p:txBody>
          <a:bodyPr/>
          <a:lstStyle/>
          <a:p>
            <a:pPr lvl="0"/>
            <a:endParaRPr lang="ru-RU" noProof="0">
              <a:sym typeface="Poppins"/>
            </a:endParaRPr>
          </a:p>
        </p:txBody>
      </p:sp>
      <p:sp>
        <p:nvSpPr>
          <p:cNvPr id="19" name="Рисунок 2">
            <a:extLst/>
          </p:cNvPr>
          <p:cNvSpPr>
            <a:spLocks noGrp="1"/>
          </p:cNvSpPr>
          <p:nvPr>
            <p:ph type="pic" sz="quarter" idx="15"/>
          </p:nvPr>
        </p:nvSpPr>
        <p:spPr>
          <a:xfrm>
            <a:off x="19059456" y="2490581"/>
            <a:ext cx="3671887" cy="3671888"/>
          </a:xfrm>
          <a:solidFill>
            <a:schemeClr val="tx2"/>
          </a:solidFill>
        </p:spPr>
        <p:txBody>
          <a:bodyPr/>
          <a:lstStyle/>
          <a:p>
            <a:pPr lvl="0"/>
            <a:endParaRPr lang="ru-RU" noProof="0" dirty="0">
              <a:sym typeface="Poppins"/>
            </a:endParaRPr>
          </a:p>
        </p:txBody>
      </p:sp>
      <p:sp>
        <p:nvSpPr>
          <p:cNvPr id="20" name="Рисунок 2">
            <a:extLst/>
          </p:cNvPr>
          <p:cNvSpPr>
            <a:spLocks noGrp="1"/>
          </p:cNvSpPr>
          <p:nvPr>
            <p:ph type="pic" sz="quarter" idx="16"/>
          </p:nvPr>
        </p:nvSpPr>
        <p:spPr>
          <a:xfrm>
            <a:off x="2182813" y="6641976"/>
            <a:ext cx="3671887" cy="3671888"/>
          </a:xfrm>
          <a:solidFill>
            <a:schemeClr val="tx2"/>
          </a:solidFill>
        </p:spPr>
        <p:txBody>
          <a:bodyPr/>
          <a:lstStyle/>
          <a:p>
            <a:pPr lvl="0"/>
            <a:endParaRPr lang="ru-RU" noProof="0">
              <a:sym typeface="Poppins"/>
            </a:endParaRPr>
          </a:p>
        </p:txBody>
      </p:sp>
      <p:sp>
        <p:nvSpPr>
          <p:cNvPr id="21" name="Рисунок 2">
            <a:extLst/>
          </p:cNvPr>
          <p:cNvSpPr>
            <a:spLocks noGrp="1"/>
          </p:cNvSpPr>
          <p:nvPr>
            <p:ph type="pic" sz="quarter" idx="17"/>
          </p:nvPr>
        </p:nvSpPr>
        <p:spPr>
          <a:xfrm>
            <a:off x="6401974" y="6641976"/>
            <a:ext cx="3671887" cy="3671888"/>
          </a:xfrm>
          <a:solidFill>
            <a:schemeClr val="tx2"/>
          </a:solidFill>
        </p:spPr>
        <p:txBody>
          <a:bodyPr/>
          <a:lstStyle/>
          <a:p>
            <a:pPr lvl="0"/>
            <a:endParaRPr lang="ru-RU" noProof="0">
              <a:sym typeface="Poppins"/>
            </a:endParaRPr>
          </a:p>
        </p:txBody>
      </p:sp>
      <p:sp>
        <p:nvSpPr>
          <p:cNvPr id="22" name="Рисунок 2">
            <a:extLst/>
          </p:cNvPr>
          <p:cNvSpPr>
            <a:spLocks noGrp="1"/>
          </p:cNvSpPr>
          <p:nvPr>
            <p:ph type="pic" sz="quarter" idx="18"/>
          </p:nvPr>
        </p:nvSpPr>
        <p:spPr>
          <a:xfrm>
            <a:off x="10621135" y="6641976"/>
            <a:ext cx="3671887" cy="3671888"/>
          </a:xfrm>
          <a:solidFill>
            <a:schemeClr val="tx2"/>
          </a:solidFill>
        </p:spPr>
        <p:txBody>
          <a:bodyPr/>
          <a:lstStyle/>
          <a:p>
            <a:pPr lvl="0"/>
            <a:endParaRPr lang="ru-RU" noProof="0">
              <a:sym typeface="Poppins"/>
            </a:endParaRPr>
          </a:p>
        </p:txBody>
      </p:sp>
      <p:sp>
        <p:nvSpPr>
          <p:cNvPr id="26" name="Рисунок 2">
            <a:extLst/>
          </p:cNvPr>
          <p:cNvSpPr>
            <a:spLocks noGrp="1"/>
          </p:cNvSpPr>
          <p:nvPr>
            <p:ph type="pic" sz="quarter" idx="19"/>
          </p:nvPr>
        </p:nvSpPr>
        <p:spPr>
          <a:xfrm>
            <a:off x="14840296" y="6641976"/>
            <a:ext cx="3671887" cy="3671888"/>
          </a:xfrm>
          <a:solidFill>
            <a:schemeClr val="tx2"/>
          </a:solidFill>
        </p:spPr>
        <p:txBody>
          <a:bodyPr/>
          <a:lstStyle/>
          <a:p>
            <a:pPr lvl="0"/>
            <a:endParaRPr lang="ru-RU" noProof="0">
              <a:sym typeface="Poppins"/>
            </a:endParaRPr>
          </a:p>
        </p:txBody>
      </p:sp>
      <p:sp>
        <p:nvSpPr>
          <p:cNvPr id="27" name="Рисунок 2">
            <a:extLst/>
          </p:cNvPr>
          <p:cNvSpPr>
            <a:spLocks noGrp="1"/>
          </p:cNvSpPr>
          <p:nvPr>
            <p:ph type="pic" sz="quarter" idx="20"/>
          </p:nvPr>
        </p:nvSpPr>
        <p:spPr>
          <a:xfrm>
            <a:off x="19059456" y="6641976"/>
            <a:ext cx="3671887" cy="3671888"/>
          </a:xfrm>
          <a:solidFill>
            <a:schemeClr val="tx2"/>
          </a:solidFill>
        </p:spPr>
        <p:txBody>
          <a:bodyPr/>
          <a:lstStyle/>
          <a:p>
            <a:pPr lvl="0"/>
            <a:endParaRPr lang="ru-RU" noProof="0" dirty="0"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75331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4" y="1008282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8" y="1008282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2" y="1008282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497" y="1008282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4" y="6497960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8" y="6497960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2" y="6497960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497" y="6497960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93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97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/>
          </p:cNvPr>
          <p:cNvSpPr>
            <a:spLocks noGrp="1"/>
          </p:cNvSpPr>
          <p:nvPr>
            <p:ph type="title"/>
          </p:nvPr>
        </p:nvSpPr>
        <p:spPr bwMode="auto">
          <a:xfrm>
            <a:off x="2120900" y="2278063"/>
            <a:ext cx="20627975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 Medium" charset="0"/>
              </a:rPr>
              <a:t>Click to edit Master title style</a:t>
            </a:r>
          </a:p>
        </p:txBody>
      </p:sp>
      <p:sp>
        <p:nvSpPr>
          <p:cNvPr id="1027" name="Rectangle 3">
            <a:extLst/>
          </p:cNvPr>
          <p:cNvSpPr>
            <a:spLocks noGrp="1"/>
          </p:cNvSpPr>
          <p:nvPr>
            <p:ph type="body" idx="1"/>
          </p:nvPr>
        </p:nvSpPr>
        <p:spPr bwMode="auto">
          <a:xfrm>
            <a:off x="2271713" y="4670425"/>
            <a:ext cx="20477162" cy="701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" charset="0"/>
              </a:rPr>
              <a:t>Click to edit Master text styles</a:t>
            </a:r>
          </a:p>
          <a:p>
            <a:pPr lvl="1"/>
            <a:r>
              <a:rPr lang="x-none" altLang="x-none" dirty="0">
                <a:sym typeface="Poppins" charset="0"/>
              </a:rPr>
              <a:t>Second level</a:t>
            </a:r>
          </a:p>
          <a:p>
            <a:pPr lvl="2"/>
            <a:r>
              <a:rPr lang="x-none" altLang="x-none" dirty="0">
                <a:sym typeface="Poppins" charset="0"/>
              </a:rPr>
              <a:t>Third level</a:t>
            </a:r>
          </a:p>
          <a:p>
            <a:pPr lvl="3"/>
            <a:r>
              <a:rPr lang="x-none" altLang="x-none" dirty="0">
                <a:sym typeface="Poppins" charset="0"/>
              </a:rPr>
              <a:t>Fourth level</a:t>
            </a:r>
          </a:p>
          <a:p>
            <a:pPr lvl="4"/>
            <a:r>
              <a:rPr lang="x-none" altLang="x-none" dirty="0">
                <a:sym typeface="Poppi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3" r:id="rId3"/>
    <p:sldLayoutId id="2147483894" r:id="rId4"/>
  </p:sldLayoutIdLst>
  <p:hf hdr="0" ftr="0" dt="0"/>
  <p:txStyles>
    <p:titleStyle>
      <a:lvl1pPr algn="l" defTabSz="825500" rtl="0" eaLnBrk="0" fontAlgn="base" hangingPunct="0">
        <a:spcBef>
          <a:spcPct val="0"/>
        </a:spcBef>
        <a:spcAft>
          <a:spcPct val="0"/>
        </a:spcAft>
        <a:defRPr sz="10000" b="1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  <a:sym typeface="Poppins Medium"/>
        </a:defRPr>
      </a:lvl1pPr>
      <a:lvl2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  <a:sym typeface="Poppins Medium"/>
        </a:defRPr>
      </a:lvl2pPr>
      <a:lvl3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  <a:sym typeface="Poppins Medium"/>
        </a:defRPr>
      </a:lvl3pPr>
      <a:lvl4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  <a:sym typeface="Poppins Medium"/>
        </a:defRPr>
      </a:lvl4pPr>
      <a:lvl5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  <a:sym typeface="Poppins Medium"/>
        </a:defRPr>
      </a:lvl5pPr>
      <a:lvl6pPr marL="4572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6pPr>
      <a:lvl7pPr marL="9144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7pPr>
      <a:lvl8pPr marL="13716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8pPr>
      <a:lvl9pPr marL="18288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9pPr>
    </p:titleStyle>
    <p:bodyStyle>
      <a:lvl1pPr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1pPr>
      <a:lvl2pPr indent="2286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2pPr>
      <a:lvl3pPr indent="4572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3pPr>
      <a:lvl4pPr indent="6858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4pPr>
      <a:lvl5pPr indent="9144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954088"/>
            <a:ext cx="22253575" cy="1168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lum bright="-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568" y="3185592"/>
            <a:ext cx="4497294" cy="4497294"/>
          </a:xfrm>
          <a:prstGeom prst="rect">
            <a:avLst/>
          </a:prstGeom>
        </p:spPr>
      </p:pic>
      <p:grpSp>
        <p:nvGrpSpPr>
          <p:cNvPr id="21" name="群組 20"/>
          <p:cNvGrpSpPr>
            <a:grpSpLocks/>
          </p:cNvGrpSpPr>
          <p:nvPr/>
        </p:nvGrpSpPr>
        <p:grpSpPr bwMode="auto">
          <a:xfrm>
            <a:off x="2380456" y="6549165"/>
            <a:ext cx="19553237" cy="4889500"/>
            <a:chOff x="2742365" y="4531678"/>
            <a:chExt cx="19552736" cy="4888184"/>
          </a:xfrm>
        </p:grpSpPr>
        <p:sp>
          <p:nvSpPr>
            <p:cNvPr id="4" name="Text Box 2">
              <a:extLst/>
            </p:cNvPr>
            <p:cNvSpPr txBox="1">
              <a:spLocks/>
            </p:cNvSpPr>
            <p:nvPr/>
          </p:nvSpPr>
          <p:spPr bwMode="auto">
            <a:xfrm>
              <a:off x="8377301" y="8151906"/>
              <a:ext cx="8759601" cy="645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algn="ctr" eaLnBrk="1">
                <a:lnSpc>
                  <a:spcPct val="150000"/>
                </a:lnSpc>
                <a:defRPr/>
              </a:pPr>
              <a:r>
                <a:rPr lang="zh-TW" altLang="en-US" sz="2800" b="1" dirty="0">
                  <a:solidFill>
                    <a:srgbClr val="A98079"/>
                  </a:solidFill>
                  <a:latin typeface="Titillium Regular Upright" pitchFamily="2" charset="0"/>
                  <a:sym typeface="Poppins SemiBold"/>
                </a:rPr>
                <a:t>體驗</a:t>
              </a:r>
              <a:r>
                <a:rPr lang="en-US" altLang="zh-TW" sz="2800" b="1" dirty="0">
                  <a:solidFill>
                    <a:srgbClr val="A98079"/>
                  </a:solidFill>
                  <a:latin typeface="Titillium Regular Upright" pitchFamily="2" charset="0"/>
                  <a:sym typeface="Poppins SemiBold"/>
                </a:rPr>
                <a:t>, </a:t>
              </a:r>
              <a:r>
                <a:rPr lang="zh-TW" altLang="en-US" sz="2800" b="1" dirty="0">
                  <a:solidFill>
                    <a:srgbClr val="A98079"/>
                  </a:solidFill>
                  <a:latin typeface="Titillium Regular Upright" pitchFamily="2" charset="0"/>
                  <a:sym typeface="Poppins SemiBold"/>
                </a:rPr>
                <a:t>遇見更美好的自己</a:t>
              </a:r>
              <a:endParaRPr lang="zh-TW" altLang="zh-TW" sz="2800" b="1" dirty="0">
                <a:solidFill>
                  <a:srgbClr val="A98079"/>
                </a:solidFill>
                <a:latin typeface="Open Sans Semibold" pitchFamily="34" charset="0"/>
                <a:sym typeface="Poppins SemiBold"/>
              </a:endParaRPr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lum bright="-3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2365" y="4531678"/>
              <a:ext cx="19552736" cy="4888184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Группа 5"/>
          <p:cNvGrpSpPr>
            <a:grpSpLocks/>
          </p:cNvGrpSpPr>
          <p:nvPr/>
        </p:nvGrpSpPr>
        <p:grpSpPr bwMode="auto">
          <a:xfrm>
            <a:off x="561166" y="-168612"/>
            <a:ext cx="6983412" cy="3024188"/>
            <a:chOff x="3607616" y="1990224"/>
            <a:chExt cx="6984776" cy="3024411"/>
          </a:xfrm>
        </p:grpSpPr>
        <p:sp>
          <p:nvSpPr>
            <p:cNvPr id="85" name="Text Box 3">
              <a:extLst/>
            </p:cNvPr>
            <p:cNvSpPr txBox="1">
              <a:spLocks/>
            </p:cNvSpPr>
            <p:nvPr/>
          </p:nvSpPr>
          <p:spPr bwMode="auto">
            <a:xfrm>
              <a:off x="3607616" y="3430193"/>
              <a:ext cx="6984776" cy="1584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zh-TW" altLang="en-US" sz="6000" b="1" dirty="0">
                  <a:solidFill>
                    <a:srgbClr val="414143"/>
                  </a:solidFill>
                  <a:latin typeface="Titillium" pitchFamily="2" charset="0"/>
                  <a:sym typeface="Poppins Medium"/>
                </a:rPr>
                <a:t>目錄</a:t>
              </a:r>
              <a:endParaRPr lang="zh-TW" altLang="zh-TW" sz="6000" b="1" dirty="0">
                <a:solidFill>
                  <a:srgbClr val="414143"/>
                </a:solidFill>
                <a:latin typeface="Open Sans" pitchFamily="34" charset="0"/>
                <a:sym typeface="Poppins Medium"/>
              </a:endParaRPr>
            </a:p>
          </p:txBody>
        </p:sp>
        <p:sp>
          <p:nvSpPr>
            <p:cNvPr id="86" name="Text Box 3">
              <a:extLst/>
            </p:cNvPr>
            <p:cNvSpPr txBox="1">
              <a:spLocks/>
            </p:cNvSpPr>
            <p:nvPr/>
          </p:nvSpPr>
          <p:spPr bwMode="auto">
            <a:xfrm>
              <a:off x="3607616" y="1990224"/>
              <a:ext cx="6498906" cy="1584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endParaRPr lang="zh-TW" altLang="zh-TW" sz="10000" b="1">
                <a:solidFill>
                  <a:schemeClr val="accent1"/>
                </a:solidFill>
                <a:latin typeface="Open Sans" pitchFamily="34" charset="0"/>
                <a:sym typeface="Poppins Medium"/>
              </a:endParaRPr>
            </a:p>
          </p:txBody>
        </p:sp>
      </p:grpSp>
      <p:grpSp>
        <p:nvGrpSpPr>
          <p:cNvPr id="8199" name="群組 87"/>
          <p:cNvGrpSpPr>
            <a:grpSpLocks/>
          </p:cNvGrpSpPr>
          <p:nvPr/>
        </p:nvGrpSpPr>
        <p:grpSpPr bwMode="auto">
          <a:xfrm>
            <a:off x="0" y="-55563"/>
            <a:ext cx="24384000" cy="2017713"/>
            <a:chOff x="0" y="-54768"/>
            <a:chExt cx="24384000" cy="2017588"/>
          </a:xfrm>
        </p:grpSpPr>
        <p:sp>
          <p:nvSpPr>
            <p:cNvPr id="8201" name="矩形 88"/>
            <p:cNvSpPr>
              <a:spLocks noChangeArrowheads="1"/>
            </p:cNvSpPr>
            <p:nvPr/>
          </p:nvSpPr>
          <p:spPr bwMode="auto">
            <a:xfrm>
              <a:off x="0" y="-54768"/>
              <a:ext cx="24384000" cy="1008684"/>
            </a:xfrm>
            <a:prstGeom prst="rect">
              <a:avLst/>
            </a:prstGeom>
            <a:solidFill>
              <a:srgbClr val="E1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/>
            <a:p>
              <a:pPr algn="ctr"/>
              <a:endParaRPr lang="zh-TW" altLang="en-US" sz="3200">
                <a:solidFill>
                  <a:srgbClr val="000000"/>
                </a:solidFill>
                <a:latin typeface="Helvetica Light" pitchFamily="34" charset="0"/>
                <a:sym typeface="Helvetica Light" pitchFamily="34" charset="0"/>
              </a:endParaRPr>
            </a:p>
          </p:txBody>
        </p:sp>
        <p:grpSp>
          <p:nvGrpSpPr>
            <p:cNvPr id="8202" name="群組 89"/>
            <p:cNvGrpSpPr>
              <a:grpSpLocks/>
            </p:cNvGrpSpPr>
            <p:nvPr/>
          </p:nvGrpSpPr>
          <p:grpSpPr bwMode="auto">
            <a:xfrm>
              <a:off x="9883118" y="153906"/>
              <a:ext cx="4514616" cy="1808914"/>
              <a:chOff x="9311680" y="1209188"/>
              <a:chExt cx="4514616" cy="1808914"/>
            </a:xfrm>
          </p:grpSpPr>
          <p:pic>
            <p:nvPicPr>
              <p:cNvPr id="91" name="圖片 90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lum bright="-37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89054" y="1209188"/>
                <a:ext cx="1038400" cy="1038400"/>
              </a:xfrm>
              <a:prstGeom prst="rect">
                <a:avLst/>
              </a:prstGeom>
            </p:spPr>
          </p:pic>
          <p:pic>
            <p:nvPicPr>
              <p:cNvPr id="92" name="圖片 91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lum bright="-3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11680" y="1889448"/>
                <a:ext cx="4514616" cy="1128654"/>
              </a:xfrm>
              <a:prstGeom prst="rect">
                <a:avLst/>
              </a:prstGeom>
            </p:spPr>
          </p:pic>
        </p:grpSp>
      </p:grpSp>
      <p:grpSp>
        <p:nvGrpSpPr>
          <p:cNvPr id="29" name="Group 27"/>
          <p:cNvGrpSpPr/>
          <p:nvPr/>
        </p:nvGrpSpPr>
        <p:grpSpPr>
          <a:xfrm>
            <a:off x="4271121" y="4716053"/>
            <a:ext cx="7272808" cy="393442"/>
            <a:chOff x="1374601" y="2292350"/>
            <a:chExt cx="5748512" cy="0"/>
          </a:xfrm>
        </p:grpSpPr>
        <p:sp>
          <p:nvSpPr>
            <p:cNvPr id="30" name="Line 23"/>
            <p:cNvSpPr>
              <a:spLocks noChangeShapeType="1"/>
            </p:cNvSpPr>
            <p:nvPr/>
          </p:nvSpPr>
          <p:spPr bwMode="auto">
            <a:xfrm flipH="1">
              <a:off x="1374601" y="2292350"/>
              <a:ext cx="180975" cy="0"/>
            </a:xfrm>
            <a:prstGeom prst="line">
              <a:avLst/>
            </a:prstGeom>
            <a:noFill/>
            <a:ln w="25400" cap="rnd">
              <a:solidFill>
                <a:srgbClr val="A9807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Line 6"/>
            <p:cNvSpPr>
              <a:spLocks noChangeShapeType="1"/>
            </p:cNvSpPr>
            <p:nvPr/>
          </p:nvSpPr>
          <p:spPr bwMode="auto">
            <a:xfrm>
              <a:off x="1550988" y="2292350"/>
              <a:ext cx="5572125" cy="0"/>
            </a:xfrm>
            <a:prstGeom prst="line">
              <a:avLst/>
            </a:prstGeom>
            <a:noFill/>
            <a:ln w="3175" cap="flat">
              <a:solidFill>
                <a:srgbClr val="A98079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2" name="TextBox 37"/>
          <p:cNvSpPr txBox="1"/>
          <p:nvPr/>
        </p:nvSpPr>
        <p:spPr>
          <a:xfrm>
            <a:off x="5033487" y="7477036"/>
            <a:ext cx="471024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sz="4400" b="1" dirty="0" smtClean="0">
                <a:solidFill>
                  <a:srgbClr val="414143"/>
                </a:solidFill>
              </a:rPr>
              <a:t>後台功能說明</a:t>
            </a:r>
            <a:endParaRPr lang="en-US" sz="4400" b="1" dirty="0">
              <a:solidFill>
                <a:srgbClr val="414143"/>
              </a:solidFill>
            </a:endParaRPr>
          </a:p>
        </p:txBody>
      </p:sp>
      <p:grpSp>
        <p:nvGrpSpPr>
          <p:cNvPr id="33" name="Group 38"/>
          <p:cNvGrpSpPr/>
          <p:nvPr/>
        </p:nvGrpSpPr>
        <p:grpSpPr>
          <a:xfrm flipV="1">
            <a:off x="4271120" y="7924981"/>
            <a:ext cx="7272809" cy="248236"/>
            <a:chOff x="1374601" y="2292350"/>
            <a:chExt cx="5748512" cy="0"/>
          </a:xfrm>
        </p:grpSpPr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1374601" y="2292350"/>
              <a:ext cx="180975" cy="0"/>
            </a:xfrm>
            <a:prstGeom prst="line">
              <a:avLst/>
            </a:prstGeom>
            <a:noFill/>
            <a:ln w="25400" cap="rnd">
              <a:solidFill>
                <a:srgbClr val="8E878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Line 6"/>
            <p:cNvSpPr>
              <a:spLocks noChangeShapeType="1"/>
            </p:cNvSpPr>
            <p:nvPr/>
          </p:nvSpPr>
          <p:spPr bwMode="auto">
            <a:xfrm>
              <a:off x="1550988" y="2292350"/>
              <a:ext cx="5572125" cy="0"/>
            </a:xfrm>
            <a:prstGeom prst="line">
              <a:avLst/>
            </a:prstGeom>
            <a:noFill/>
            <a:ln w="3175" cap="flat">
              <a:solidFill>
                <a:srgbClr val="8E878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37" name="Group 44"/>
          <p:cNvGrpSpPr/>
          <p:nvPr/>
        </p:nvGrpSpPr>
        <p:grpSpPr>
          <a:xfrm>
            <a:off x="4335466" y="11630379"/>
            <a:ext cx="7208464" cy="80839"/>
            <a:chOff x="1374601" y="2292350"/>
            <a:chExt cx="5748512" cy="0"/>
          </a:xfrm>
        </p:grpSpPr>
        <p:sp>
          <p:nvSpPr>
            <p:cNvPr id="38" name="Line 23"/>
            <p:cNvSpPr>
              <a:spLocks noChangeShapeType="1"/>
            </p:cNvSpPr>
            <p:nvPr/>
          </p:nvSpPr>
          <p:spPr bwMode="auto">
            <a:xfrm flipH="1">
              <a:off x="1374601" y="2292350"/>
              <a:ext cx="180975" cy="0"/>
            </a:xfrm>
            <a:prstGeom prst="line">
              <a:avLst/>
            </a:prstGeom>
            <a:noFill/>
            <a:ln w="25400" cap="rnd">
              <a:solidFill>
                <a:srgbClr val="A9807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Line 6"/>
            <p:cNvSpPr>
              <a:spLocks noChangeShapeType="1"/>
            </p:cNvSpPr>
            <p:nvPr/>
          </p:nvSpPr>
          <p:spPr bwMode="auto">
            <a:xfrm>
              <a:off x="1550988" y="2292350"/>
              <a:ext cx="5572125" cy="0"/>
            </a:xfrm>
            <a:prstGeom prst="line">
              <a:avLst/>
            </a:prstGeom>
            <a:noFill/>
            <a:ln w="3175" cap="flat">
              <a:solidFill>
                <a:srgbClr val="A98079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54" name="圆角矩形 14"/>
          <p:cNvSpPr/>
          <p:nvPr/>
        </p:nvSpPr>
        <p:spPr>
          <a:xfrm>
            <a:off x="3263012" y="4265312"/>
            <a:ext cx="984081" cy="512324"/>
          </a:xfrm>
          <a:prstGeom prst="roundRect">
            <a:avLst/>
          </a:prstGeom>
          <a:solidFill>
            <a:srgbClr val="A98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9757"/>
              </a:solidFill>
            </a:endParaRPr>
          </a:p>
        </p:txBody>
      </p:sp>
      <p:sp>
        <p:nvSpPr>
          <p:cNvPr id="55" name="文本框 8"/>
          <p:cNvSpPr txBox="1"/>
          <p:nvPr/>
        </p:nvSpPr>
        <p:spPr>
          <a:xfrm>
            <a:off x="3364812" y="4197771"/>
            <a:ext cx="88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01</a:t>
            </a:r>
            <a:endParaRPr lang="zh-CN" altLang="en-US" sz="360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8" name="圆角矩形 18"/>
          <p:cNvSpPr/>
          <p:nvPr/>
        </p:nvSpPr>
        <p:spPr>
          <a:xfrm>
            <a:off x="3263008" y="7681442"/>
            <a:ext cx="984081" cy="552644"/>
          </a:xfrm>
          <a:prstGeom prst="roundRect">
            <a:avLst/>
          </a:prstGeom>
          <a:solidFill>
            <a:srgbClr val="8E8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719757"/>
              </a:solidFill>
            </a:endParaRPr>
          </a:p>
        </p:txBody>
      </p:sp>
      <p:sp>
        <p:nvSpPr>
          <p:cNvPr id="59" name="文本框 10"/>
          <p:cNvSpPr txBox="1"/>
          <p:nvPr/>
        </p:nvSpPr>
        <p:spPr>
          <a:xfrm>
            <a:off x="3364808" y="7609895"/>
            <a:ext cx="88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02</a:t>
            </a:r>
            <a:endParaRPr lang="zh-CN" altLang="en-US" sz="2800" b="1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2" name="圆角矩形 21"/>
          <p:cNvSpPr/>
          <p:nvPr/>
        </p:nvSpPr>
        <p:spPr>
          <a:xfrm>
            <a:off x="3307898" y="11162692"/>
            <a:ext cx="984081" cy="548527"/>
          </a:xfrm>
          <a:prstGeom prst="roundRect">
            <a:avLst/>
          </a:prstGeom>
          <a:solidFill>
            <a:srgbClr val="A98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9757"/>
              </a:solidFill>
            </a:endParaRPr>
          </a:p>
        </p:txBody>
      </p:sp>
      <p:sp>
        <p:nvSpPr>
          <p:cNvPr id="63" name="文本框 12"/>
          <p:cNvSpPr txBox="1"/>
          <p:nvPr/>
        </p:nvSpPr>
        <p:spPr>
          <a:xfrm>
            <a:off x="3409698" y="11108213"/>
            <a:ext cx="88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03</a:t>
            </a:r>
            <a:endParaRPr lang="zh-CN" altLang="en-US" sz="280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8" name="TextBox 37"/>
          <p:cNvSpPr txBox="1"/>
          <p:nvPr/>
        </p:nvSpPr>
        <p:spPr>
          <a:xfrm>
            <a:off x="5033487" y="4100528"/>
            <a:ext cx="471024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sz="4400" b="1" dirty="0" smtClean="0">
                <a:solidFill>
                  <a:srgbClr val="414143"/>
                </a:solidFill>
              </a:rPr>
              <a:t>專題說明</a:t>
            </a:r>
            <a:endParaRPr lang="en-US" sz="4400" b="1" dirty="0">
              <a:solidFill>
                <a:srgbClr val="414143"/>
              </a:solidFill>
            </a:endParaRPr>
          </a:p>
        </p:txBody>
      </p:sp>
      <p:sp>
        <p:nvSpPr>
          <p:cNvPr id="89" name="TextBox 37"/>
          <p:cNvSpPr txBox="1"/>
          <p:nvPr/>
        </p:nvSpPr>
        <p:spPr>
          <a:xfrm>
            <a:off x="5105495" y="10962456"/>
            <a:ext cx="471024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sz="4400" b="1" dirty="0" smtClean="0">
                <a:solidFill>
                  <a:srgbClr val="414143"/>
                </a:solidFill>
              </a:rPr>
              <a:t>組員分</a:t>
            </a:r>
            <a:r>
              <a:rPr lang="zh-TW" altLang="en-US" sz="4400" b="1" dirty="0">
                <a:solidFill>
                  <a:srgbClr val="414143"/>
                </a:solidFill>
              </a:rPr>
              <a:t>工</a:t>
            </a:r>
            <a:endParaRPr lang="en-US" sz="4400" b="1" dirty="0">
              <a:solidFill>
                <a:srgbClr val="414143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4" grpId="0" animBg="1"/>
      <p:bldP spid="55" grpId="0"/>
      <p:bldP spid="58" grpId="0" animBg="1"/>
      <p:bldP spid="59" grpId="0"/>
      <p:bldP spid="62" grpId="0" animBg="1"/>
      <p:bldP spid="63" grpId="0"/>
      <p:bldP spid="88" grpId="0"/>
      <p:bldP spid="8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Группа 1"/>
          <p:cNvGrpSpPr>
            <a:grpSpLocks/>
          </p:cNvGrpSpPr>
          <p:nvPr/>
        </p:nvGrpSpPr>
        <p:grpSpPr bwMode="auto">
          <a:xfrm>
            <a:off x="3562350" y="5921375"/>
            <a:ext cx="6656388" cy="5102225"/>
            <a:chOff x="3562972" y="5921896"/>
            <a:chExt cx="6656159" cy="5102094"/>
          </a:xfrm>
          <a:solidFill>
            <a:srgbClr val="E1DCD9"/>
          </a:solidFill>
        </p:grpSpPr>
        <p:sp>
          <p:nvSpPr>
            <p:cNvPr id="70" name="Нашивка 13"/>
            <p:cNvSpPr>
              <a:spLocks noChangeArrowheads="1"/>
            </p:cNvSpPr>
            <p:nvPr/>
          </p:nvSpPr>
          <p:spPr bwMode="auto">
            <a:xfrm>
              <a:off x="3562972" y="5921896"/>
              <a:ext cx="6656159" cy="5102094"/>
            </a:xfrm>
            <a:prstGeom prst="chevron">
              <a:avLst>
                <a:gd name="adj" fmla="val 18832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endParaRPr lang="ru-RU" altLang="zh-TW"/>
            </a:p>
          </p:txBody>
        </p:sp>
        <p:grpSp>
          <p:nvGrpSpPr>
            <p:cNvPr id="71" name="Группа 3"/>
            <p:cNvGrpSpPr>
              <a:grpSpLocks/>
            </p:cNvGrpSpPr>
            <p:nvPr/>
          </p:nvGrpSpPr>
          <p:grpSpPr bwMode="auto">
            <a:xfrm>
              <a:off x="4994102" y="6377498"/>
              <a:ext cx="4539072" cy="2416064"/>
              <a:chOff x="4182523" y="5783183"/>
              <a:chExt cx="4539072" cy="2416064"/>
            </a:xfrm>
            <a:grpFill/>
          </p:grpSpPr>
          <p:sp>
            <p:nvSpPr>
              <p:cNvPr id="72" name="Прямоугольник 29"/>
              <p:cNvSpPr>
                <a:spLocks noChangeArrowheads="1"/>
              </p:cNvSpPr>
              <p:nvPr/>
            </p:nvSpPr>
            <p:spPr bwMode="auto">
              <a:xfrm>
                <a:off x="4182523" y="7368271"/>
                <a:ext cx="4539072" cy="8309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zh-TW" altLang="en-US" sz="3200" dirty="0">
                    <a:solidFill>
                      <a:srgbClr val="8E8781"/>
                    </a:solidFill>
                    <a:latin typeface="+mj-ea"/>
                    <a:ea typeface="+mj-ea"/>
                  </a:rPr>
                  <a:t>為什麼想</a:t>
                </a:r>
                <a:r>
                  <a:rPr lang="zh-TW" altLang="en-US" sz="3200" dirty="0" smtClean="0">
                    <a:solidFill>
                      <a:srgbClr val="8E8781"/>
                    </a:solidFill>
                    <a:latin typeface="+mj-ea"/>
                    <a:ea typeface="+mj-ea"/>
                  </a:rPr>
                  <a:t>做文青地圖</a:t>
                </a:r>
                <a:r>
                  <a:rPr lang="en-US" altLang="zh-TW" sz="3200" dirty="0" smtClean="0">
                    <a:solidFill>
                      <a:srgbClr val="8E8781"/>
                    </a:solidFill>
                    <a:latin typeface="+mj-ea"/>
                    <a:ea typeface="+mj-ea"/>
                  </a:rPr>
                  <a:t>?</a:t>
                </a:r>
                <a:endParaRPr lang="ru-RU" altLang="zh-TW" sz="3200" dirty="0">
                  <a:solidFill>
                    <a:srgbClr val="8E878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73" name="Text Box 3">
                <a:extLst/>
              </p:cNvPr>
              <p:cNvSpPr txBox="1">
                <a:spLocks/>
              </p:cNvSpPr>
              <p:nvPr/>
            </p:nvSpPr>
            <p:spPr bwMode="auto">
              <a:xfrm>
                <a:off x="4183269" y="5783183"/>
                <a:ext cx="4125771" cy="15842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zh-TW" altLang="en-US" sz="7200" b="1" dirty="0">
                    <a:solidFill>
                      <a:srgbClr val="8E878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主題發想</a:t>
                </a:r>
                <a:endParaRPr lang="x-none" altLang="x-none" sz="7200" b="1" dirty="0">
                  <a:solidFill>
                    <a:srgbClr val="8E878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</p:grpSp>
      <p:grpSp>
        <p:nvGrpSpPr>
          <p:cNvPr id="74" name="Группа 2"/>
          <p:cNvGrpSpPr>
            <a:grpSpLocks/>
          </p:cNvGrpSpPr>
          <p:nvPr/>
        </p:nvGrpSpPr>
        <p:grpSpPr bwMode="auto">
          <a:xfrm>
            <a:off x="9671050" y="5921375"/>
            <a:ext cx="6656388" cy="5102225"/>
            <a:chOff x="9671720" y="5921896"/>
            <a:chExt cx="6656159" cy="5102094"/>
          </a:xfrm>
        </p:grpSpPr>
        <p:sp>
          <p:nvSpPr>
            <p:cNvPr id="8207" name="Нашивка 20"/>
            <p:cNvSpPr>
              <a:spLocks noChangeArrowheads="1"/>
            </p:cNvSpPr>
            <p:nvPr/>
          </p:nvSpPr>
          <p:spPr bwMode="auto">
            <a:xfrm>
              <a:off x="9671720" y="5921896"/>
              <a:ext cx="6656159" cy="5102094"/>
            </a:xfrm>
            <a:prstGeom prst="chevron">
              <a:avLst>
                <a:gd name="adj" fmla="val 18832"/>
              </a:avLst>
            </a:prstGeom>
            <a:solidFill>
              <a:srgbClr val="A980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ru-RU" altLang="zh-TW"/>
            </a:p>
          </p:txBody>
        </p:sp>
        <p:grpSp>
          <p:nvGrpSpPr>
            <p:cNvPr id="8208" name="Группа 31"/>
            <p:cNvGrpSpPr>
              <a:grpSpLocks/>
            </p:cNvGrpSpPr>
            <p:nvPr/>
          </p:nvGrpSpPr>
          <p:grpSpPr bwMode="auto">
            <a:xfrm>
              <a:off x="11003587" y="6377498"/>
              <a:ext cx="4539454" cy="3154708"/>
              <a:chOff x="4182142" y="5783183"/>
              <a:chExt cx="4539454" cy="3154708"/>
            </a:xfrm>
          </p:grpSpPr>
          <p:sp>
            <p:nvSpPr>
              <p:cNvPr id="8209" name="Прямоугольник 32"/>
              <p:cNvSpPr>
                <a:spLocks noChangeArrowheads="1"/>
              </p:cNvSpPr>
              <p:nvPr/>
            </p:nvSpPr>
            <p:spPr bwMode="auto">
              <a:xfrm>
                <a:off x="4182523" y="7368271"/>
                <a:ext cx="4539073" cy="15696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sz="3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目前進度</a:t>
                </a:r>
                <a:endParaRPr lang="en-US" altLang="zh-TW" sz="3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3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後台</a:t>
                </a:r>
                <a:endParaRPr lang="ru-RU" altLang="zh-TW" sz="32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78" name="Text Box 3">
                <a:extLst/>
              </p:cNvPr>
              <p:cNvSpPr txBox="1">
                <a:spLocks/>
              </p:cNvSpPr>
              <p:nvPr/>
            </p:nvSpPr>
            <p:spPr bwMode="auto">
              <a:xfrm>
                <a:off x="4182142" y="5783183"/>
                <a:ext cx="4127358" cy="1584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zh-TW" altLang="en-US" sz="7200" b="1" dirty="0" smtClean="0">
                    <a:solidFill>
                      <a:schemeClr val="tx1"/>
                    </a:solidFill>
                    <a:latin typeface="+mj-ea"/>
                    <a:ea typeface="+mj-ea"/>
                    <a:sym typeface="Poppins Medium"/>
                  </a:rPr>
                  <a:t>    小專</a:t>
                </a:r>
                <a:endParaRPr lang="zh-TW" altLang="zh-TW" sz="7200" b="1" dirty="0">
                  <a:solidFill>
                    <a:schemeClr val="tx1"/>
                  </a:solidFill>
                  <a:latin typeface="+mj-ea"/>
                  <a:ea typeface="+mj-ea"/>
                  <a:sym typeface="Poppins Medium"/>
                </a:endParaRPr>
              </a:p>
            </p:txBody>
          </p:sp>
        </p:grpSp>
      </p:grpSp>
      <p:grpSp>
        <p:nvGrpSpPr>
          <p:cNvPr id="84" name="Группа 5"/>
          <p:cNvGrpSpPr>
            <a:grpSpLocks/>
          </p:cNvGrpSpPr>
          <p:nvPr/>
        </p:nvGrpSpPr>
        <p:grpSpPr bwMode="auto">
          <a:xfrm>
            <a:off x="563563" y="-114300"/>
            <a:ext cx="6983412" cy="3024188"/>
            <a:chOff x="3607616" y="1990224"/>
            <a:chExt cx="6984776" cy="3024411"/>
          </a:xfrm>
        </p:grpSpPr>
        <p:sp>
          <p:nvSpPr>
            <p:cNvPr id="85" name="Text Box 3">
              <a:extLst/>
            </p:cNvPr>
            <p:cNvSpPr txBox="1">
              <a:spLocks/>
            </p:cNvSpPr>
            <p:nvPr/>
          </p:nvSpPr>
          <p:spPr bwMode="auto">
            <a:xfrm>
              <a:off x="3607616" y="3430193"/>
              <a:ext cx="6984776" cy="1584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zh-TW" altLang="en-US" sz="6000" b="1">
                  <a:solidFill>
                    <a:srgbClr val="414143"/>
                  </a:solidFill>
                  <a:latin typeface="Titillium" pitchFamily="2" charset="0"/>
                  <a:sym typeface="Poppins Medium"/>
                </a:rPr>
                <a:t>專題說明</a:t>
              </a:r>
              <a:endParaRPr lang="zh-TW" altLang="zh-TW" sz="6000" b="1">
                <a:solidFill>
                  <a:srgbClr val="414143"/>
                </a:solidFill>
                <a:latin typeface="Open Sans" pitchFamily="34" charset="0"/>
                <a:sym typeface="Poppins Medium"/>
              </a:endParaRPr>
            </a:p>
          </p:txBody>
        </p:sp>
        <p:sp>
          <p:nvSpPr>
            <p:cNvPr id="86" name="Text Box 3">
              <a:extLst/>
            </p:cNvPr>
            <p:cNvSpPr txBox="1">
              <a:spLocks/>
            </p:cNvSpPr>
            <p:nvPr/>
          </p:nvSpPr>
          <p:spPr bwMode="auto">
            <a:xfrm>
              <a:off x="3607616" y="1990224"/>
              <a:ext cx="6498906" cy="1584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endParaRPr lang="zh-TW" altLang="zh-TW" sz="10000" b="1">
                <a:solidFill>
                  <a:schemeClr val="accent1"/>
                </a:solidFill>
                <a:latin typeface="Open Sans" pitchFamily="34" charset="0"/>
                <a:sym typeface="Poppins Medium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15779750" y="5921375"/>
            <a:ext cx="6656388" cy="5102225"/>
            <a:chOff x="15779750" y="5921375"/>
            <a:chExt cx="6656388" cy="5102225"/>
          </a:xfrm>
        </p:grpSpPr>
        <p:grpSp>
          <p:nvGrpSpPr>
            <p:cNvPr id="79" name="Группа 4"/>
            <p:cNvGrpSpPr>
              <a:grpSpLocks/>
            </p:cNvGrpSpPr>
            <p:nvPr/>
          </p:nvGrpSpPr>
          <p:grpSpPr bwMode="auto">
            <a:xfrm>
              <a:off x="15779750" y="5921375"/>
              <a:ext cx="6656388" cy="5102225"/>
              <a:chOff x="15780468" y="5921896"/>
              <a:chExt cx="6656159" cy="5102094"/>
            </a:xfrm>
            <a:solidFill>
              <a:srgbClr val="E1DCD9"/>
            </a:solidFill>
          </p:grpSpPr>
          <p:sp>
            <p:nvSpPr>
              <p:cNvPr id="80" name="Нашивка 25"/>
              <p:cNvSpPr>
                <a:spLocks noChangeArrowheads="1"/>
              </p:cNvSpPr>
              <p:nvPr/>
            </p:nvSpPr>
            <p:spPr bwMode="auto">
              <a:xfrm>
                <a:off x="15780468" y="5921896"/>
                <a:ext cx="6656159" cy="5102094"/>
              </a:xfrm>
              <a:prstGeom prst="chevron">
                <a:avLst>
                  <a:gd name="adj" fmla="val 18832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eaLnBrk="1">
                  <a:defRPr/>
                </a:pPr>
                <a:endParaRPr lang="ru-RU" altLang="zh-TW"/>
              </a:p>
            </p:txBody>
          </p:sp>
          <p:grpSp>
            <p:nvGrpSpPr>
              <p:cNvPr id="81" name="Группа 34"/>
              <p:cNvGrpSpPr>
                <a:grpSpLocks/>
              </p:cNvGrpSpPr>
              <p:nvPr/>
            </p:nvGrpSpPr>
            <p:grpSpPr bwMode="auto">
              <a:xfrm>
                <a:off x="17112335" y="6377497"/>
                <a:ext cx="4539454" cy="3154709"/>
                <a:chOff x="4182142" y="5783182"/>
                <a:chExt cx="4539454" cy="3154709"/>
              </a:xfrm>
              <a:grpFill/>
            </p:grpSpPr>
            <p:sp>
              <p:nvSpPr>
                <p:cNvPr id="82" name="Прямоугольник 35"/>
                <p:cNvSpPr>
                  <a:spLocks noChangeArrowheads="1"/>
                </p:cNvSpPr>
                <p:nvPr/>
              </p:nvSpPr>
              <p:spPr bwMode="auto">
                <a:xfrm>
                  <a:off x="4182523" y="7368271"/>
                  <a:ext cx="4539073" cy="156962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50000"/>
                    </a:lnSpc>
                    <a:defRPr/>
                  </a:pPr>
                  <a:r>
                    <a:rPr lang="zh-TW" altLang="en-US" sz="3200" dirty="0" smtClean="0">
                      <a:solidFill>
                        <a:srgbClr val="8E8781"/>
                      </a:solidFill>
                      <a:latin typeface="+mj-ea"/>
                      <a:ea typeface="+mj-ea"/>
                    </a:rPr>
                    <a:t>平台預計方向</a:t>
                  </a:r>
                  <a:endParaRPr lang="en-US" altLang="zh-TW" sz="3200" dirty="0" smtClean="0">
                    <a:solidFill>
                      <a:srgbClr val="8E8781"/>
                    </a:solidFill>
                    <a:latin typeface="+mj-ea"/>
                    <a:ea typeface="+mj-ea"/>
                  </a:endParaRPr>
                </a:p>
                <a:p>
                  <a:pPr>
                    <a:lnSpc>
                      <a:spcPct val="150000"/>
                    </a:lnSpc>
                    <a:defRPr/>
                  </a:pPr>
                  <a:r>
                    <a:rPr lang="zh-TW" altLang="en-US" sz="3200" dirty="0" smtClean="0">
                      <a:solidFill>
                        <a:srgbClr val="8E8781"/>
                      </a:solidFill>
                      <a:latin typeface="+mj-ea"/>
                      <a:ea typeface="+mj-ea"/>
                    </a:rPr>
                    <a:t>前台</a:t>
                  </a:r>
                  <a:endParaRPr lang="en-US" altLang="zh-TW" sz="3200" dirty="0" smtClean="0">
                    <a:solidFill>
                      <a:srgbClr val="8E878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83" name="Text Box 3">
                  <a:extLst/>
                </p:cNvPr>
                <p:cNvSpPr txBox="1">
                  <a:spLocks/>
                </p:cNvSpPr>
                <p:nvPr/>
              </p:nvSpPr>
              <p:spPr bwMode="auto">
                <a:xfrm>
                  <a:off x="4182142" y="5783182"/>
                  <a:ext cx="4127358" cy="1584284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eaLnBrk="1">
                    <a:lnSpc>
                      <a:spcPct val="120000"/>
                    </a:lnSpc>
                    <a:defRPr/>
                  </a:pPr>
                  <a:endParaRPr lang="x-none" altLang="x-none" sz="7200" b="1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endParaRPr>
                </a:p>
              </p:txBody>
            </p:sp>
          </p:grpSp>
        </p:grpSp>
        <p:sp>
          <p:nvSpPr>
            <p:cNvPr id="87" name="Text Box 3">
              <a:extLst/>
            </p:cNvPr>
            <p:cNvSpPr txBox="1">
              <a:spLocks/>
            </p:cNvSpPr>
            <p:nvPr/>
          </p:nvSpPr>
          <p:spPr bwMode="auto">
            <a:xfrm>
              <a:off x="17318038" y="6451600"/>
              <a:ext cx="4127500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zh-TW" altLang="en-US" sz="7200" b="1" dirty="0" smtClean="0">
                  <a:solidFill>
                    <a:srgbClr val="8E8781"/>
                  </a:solidFill>
                  <a:latin typeface="+mj-ea"/>
                  <a:ea typeface="+mj-ea"/>
                  <a:sym typeface="Poppins Medium"/>
                </a:rPr>
                <a:t>    大專</a:t>
              </a:r>
              <a:endParaRPr lang="zh-TW" altLang="zh-TW" sz="7200" b="1" dirty="0">
                <a:solidFill>
                  <a:srgbClr val="8E8781"/>
                </a:solidFill>
                <a:latin typeface="+mj-ea"/>
                <a:ea typeface="+mj-ea"/>
                <a:sym typeface="Poppins Medium"/>
              </a:endParaRPr>
            </a:p>
          </p:txBody>
        </p:sp>
      </p:grpSp>
      <p:grpSp>
        <p:nvGrpSpPr>
          <p:cNvPr id="8199" name="群組 87"/>
          <p:cNvGrpSpPr>
            <a:grpSpLocks/>
          </p:cNvGrpSpPr>
          <p:nvPr/>
        </p:nvGrpSpPr>
        <p:grpSpPr bwMode="auto">
          <a:xfrm>
            <a:off x="0" y="-55563"/>
            <a:ext cx="24384000" cy="2017713"/>
            <a:chOff x="0" y="-54768"/>
            <a:chExt cx="24384000" cy="2017588"/>
          </a:xfrm>
        </p:grpSpPr>
        <p:sp>
          <p:nvSpPr>
            <p:cNvPr id="8201" name="矩形 88"/>
            <p:cNvSpPr>
              <a:spLocks noChangeArrowheads="1"/>
            </p:cNvSpPr>
            <p:nvPr/>
          </p:nvSpPr>
          <p:spPr bwMode="auto">
            <a:xfrm>
              <a:off x="0" y="-54768"/>
              <a:ext cx="24384000" cy="1008684"/>
            </a:xfrm>
            <a:prstGeom prst="rect">
              <a:avLst/>
            </a:prstGeom>
            <a:solidFill>
              <a:srgbClr val="E1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/>
            <a:p>
              <a:pPr algn="ctr"/>
              <a:endParaRPr lang="zh-TW" altLang="en-US" sz="3200">
                <a:solidFill>
                  <a:srgbClr val="000000"/>
                </a:solidFill>
                <a:latin typeface="Helvetica Light" pitchFamily="34" charset="0"/>
                <a:sym typeface="Helvetica Light" pitchFamily="34" charset="0"/>
              </a:endParaRPr>
            </a:p>
          </p:txBody>
        </p:sp>
        <p:grpSp>
          <p:nvGrpSpPr>
            <p:cNvPr id="8202" name="群組 89"/>
            <p:cNvGrpSpPr>
              <a:grpSpLocks/>
            </p:cNvGrpSpPr>
            <p:nvPr/>
          </p:nvGrpSpPr>
          <p:grpSpPr bwMode="auto">
            <a:xfrm>
              <a:off x="9883118" y="153906"/>
              <a:ext cx="4514616" cy="1808914"/>
              <a:chOff x="9311680" y="1209188"/>
              <a:chExt cx="4514616" cy="1808914"/>
            </a:xfrm>
          </p:grpSpPr>
          <p:pic>
            <p:nvPicPr>
              <p:cNvPr id="91" name="圖片 90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lum bright="-37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89054" y="1209188"/>
                <a:ext cx="1038400" cy="1038400"/>
              </a:xfrm>
              <a:prstGeom prst="rect">
                <a:avLst/>
              </a:prstGeom>
            </p:spPr>
          </p:pic>
          <p:pic>
            <p:nvPicPr>
              <p:cNvPr id="92" name="圖片 91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lum bright="-3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11680" y="1889448"/>
                <a:ext cx="4514616" cy="112865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60769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Line"/>
          <p:cNvSpPr/>
          <p:nvPr/>
        </p:nvSpPr>
        <p:spPr>
          <a:xfrm flipH="1" flipV="1">
            <a:off x="6864296" y="8028143"/>
            <a:ext cx="3033" cy="1026274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3" name="Line"/>
          <p:cNvSpPr/>
          <p:nvPr/>
        </p:nvSpPr>
        <p:spPr>
          <a:xfrm flipH="1" flipV="1">
            <a:off x="21540576" y="8228168"/>
            <a:ext cx="3033" cy="1026274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2" name="Line"/>
          <p:cNvSpPr/>
          <p:nvPr/>
        </p:nvSpPr>
        <p:spPr>
          <a:xfrm flipH="1" flipV="1">
            <a:off x="15616850" y="8110679"/>
            <a:ext cx="3033" cy="1026274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1" name="Line"/>
          <p:cNvSpPr/>
          <p:nvPr/>
        </p:nvSpPr>
        <p:spPr>
          <a:xfrm flipH="1" flipV="1">
            <a:off x="13467434" y="8111706"/>
            <a:ext cx="3033" cy="1026274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0" name="Line"/>
          <p:cNvSpPr/>
          <p:nvPr/>
        </p:nvSpPr>
        <p:spPr>
          <a:xfrm flipH="1" flipV="1">
            <a:off x="11430000" y="8124223"/>
            <a:ext cx="3033" cy="1026274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9" name="Line"/>
          <p:cNvSpPr/>
          <p:nvPr/>
        </p:nvSpPr>
        <p:spPr>
          <a:xfrm flipH="1" flipV="1">
            <a:off x="9164631" y="8135982"/>
            <a:ext cx="3033" cy="1026274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grpSp>
        <p:nvGrpSpPr>
          <p:cNvPr id="9218" name="群組 14336"/>
          <p:cNvGrpSpPr>
            <a:grpSpLocks/>
          </p:cNvGrpSpPr>
          <p:nvPr/>
        </p:nvGrpSpPr>
        <p:grpSpPr bwMode="auto">
          <a:xfrm>
            <a:off x="0" y="-53975"/>
            <a:ext cx="24384000" cy="2016125"/>
            <a:chOff x="0" y="-54768"/>
            <a:chExt cx="24384000" cy="2017588"/>
          </a:xfrm>
        </p:grpSpPr>
        <p:sp>
          <p:nvSpPr>
            <p:cNvPr id="9277" name="矩形 67"/>
            <p:cNvSpPr>
              <a:spLocks noChangeArrowheads="1"/>
            </p:cNvSpPr>
            <p:nvPr/>
          </p:nvSpPr>
          <p:spPr bwMode="auto">
            <a:xfrm>
              <a:off x="0" y="-54768"/>
              <a:ext cx="24384000" cy="1008684"/>
            </a:xfrm>
            <a:prstGeom prst="rect">
              <a:avLst/>
            </a:prstGeom>
            <a:solidFill>
              <a:srgbClr val="E1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/>
            <a:p>
              <a:pPr algn="ctr"/>
              <a:endParaRPr lang="zh-TW" altLang="en-US" sz="3200">
                <a:solidFill>
                  <a:srgbClr val="000000"/>
                </a:solidFill>
                <a:latin typeface="Helvetica Light" pitchFamily="34" charset="0"/>
                <a:sym typeface="Helvetica Light" pitchFamily="34" charset="0"/>
              </a:endParaRPr>
            </a:p>
          </p:txBody>
        </p:sp>
        <p:grpSp>
          <p:nvGrpSpPr>
            <p:cNvPr id="9278" name="群組 3"/>
            <p:cNvGrpSpPr>
              <a:grpSpLocks/>
            </p:cNvGrpSpPr>
            <p:nvPr/>
          </p:nvGrpSpPr>
          <p:grpSpPr bwMode="auto">
            <a:xfrm>
              <a:off x="9883118" y="153906"/>
              <a:ext cx="4514616" cy="1808914"/>
              <a:chOff x="9311680" y="1209188"/>
              <a:chExt cx="4514616" cy="1808914"/>
            </a:xfrm>
          </p:grpSpPr>
          <p:pic>
            <p:nvPicPr>
              <p:cNvPr id="69" name="圖片 68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lum bright="-37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89054" y="1209188"/>
                <a:ext cx="1038400" cy="1038400"/>
              </a:xfrm>
              <a:prstGeom prst="rect">
                <a:avLst/>
              </a:prstGeom>
            </p:spPr>
          </p:pic>
          <p:pic>
            <p:nvPicPr>
              <p:cNvPr id="72" name="圖片 71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lum bright="-3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11680" y="1889448"/>
                <a:ext cx="4514616" cy="1128654"/>
              </a:xfrm>
              <a:prstGeom prst="rect">
                <a:avLst/>
              </a:prstGeom>
            </p:spPr>
          </p:pic>
        </p:grpSp>
      </p:grpSp>
      <p:grpSp>
        <p:nvGrpSpPr>
          <p:cNvPr id="78" name="Группа 5"/>
          <p:cNvGrpSpPr>
            <a:grpSpLocks/>
          </p:cNvGrpSpPr>
          <p:nvPr/>
        </p:nvGrpSpPr>
        <p:grpSpPr bwMode="auto">
          <a:xfrm>
            <a:off x="576263" y="-47625"/>
            <a:ext cx="6983412" cy="3024188"/>
            <a:chOff x="3607616" y="1990224"/>
            <a:chExt cx="6984776" cy="3024411"/>
          </a:xfrm>
        </p:grpSpPr>
        <p:sp>
          <p:nvSpPr>
            <p:cNvPr id="79" name="Text Box 3">
              <a:extLst/>
            </p:cNvPr>
            <p:cNvSpPr txBox="1">
              <a:spLocks/>
            </p:cNvSpPr>
            <p:nvPr/>
          </p:nvSpPr>
          <p:spPr bwMode="auto">
            <a:xfrm>
              <a:off x="3607616" y="3430193"/>
              <a:ext cx="6984776" cy="1584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zh-TW" altLang="en-US" sz="6000" b="1" dirty="0" smtClean="0">
                  <a:solidFill>
                    <a:srgbClr val="414143"/>
                  </a:solidFill>
                  <a:latin typeface="Titillium" pitchFamily="2" charset="0"/>
                  <a:sym typeface="Poppins Medium"/>
                </a:rPr>
                <a:t>後台功能說明</a:t>
              </a:r>
              <a:endParaRPr lang="zh-TW" altLang="zh-TW" sz="6000" b="1" dirty="0">
                <a:solidFill>
                  <a:srgbClr val="414143"/>
                </a:solidFill>
                <a:latin typeface="Open Sans" pitchFamily="34" charset="0"/>
                <a:sym typeface="Poppins Medium"/>
              </a:endParaRPr>
            </a:p>
          </p:txBody>
        </p:sp>
        <p:sp>
          <p:nvSpPr>
            <p:cNvPr id="80" name="Text Box 3">
              <a:extLst/>
            </p:cNvPr>
            <p:cNvSpPr txBox="1">
              <a:spLocks/>
            </p:cNvSpPr>
            <p:nvPr/>
          </p:nvSpPr>
          <p:spPr bwMode="auto">
            <a:xfrm>
              <a:off x="3607616" y="1990224"/>
              <a:ext cx="6498906" cy="1584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endParaRPr lang="zh-TW" altLang="zh-TW" sz="10000" b="1">
                <a:solidFill>
                  <a:schemeClr val="accent1"/>
                </a:solidFill>
                <a:latin typeface="Open Sans" pitchFamily="34" charset="0"/>
                <a:sym typeface="Poppins Medium"/>
              </a:endParaRPr>
            </a:p>
          </p:txBody>
        </p:sp>
      </p:grpSp>
      <p:sp>
        <p:nvSpPr>
          <p:cNvPr id="218" name="Shape"/>
          <p:cNvSpPr/>
          <p:nvPr/>
        </p:nvSpPr>
        <p:spPr>
          <a:xfrm>
            <a:off x="11471920" y="3041650"/>
            <a:ext cx="1576388" cy="1576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24" y="0"/>
                </a:moveTo>
                <a:lnTo>
                  <a:pt x="19376" y="0"/>
                </a:lnTo>
                <a:cubicBezTo>
                  <a:pt x="19694" y="0"/>
                  <a:pt x="19935" y="0"/>
                  <a:pt x="20139" y="14"/>
                </a:cubicBezTo>
                <a:cubicBezTo>
                  <a:pt x="20342" y="27"/>
                  <a:pt x="20509" y="55"/>
                  <a:pt x="20681" y="109"/>
                </a:cubicBezTo>
                <a:cubicBezTo>
                  <a:pt x="20869" y="178"/>
                  <a:pt x="21038" y="286"/>
                  <a:pt x="21176" y="424"/>
                </a:cubicBezTo>
                <a:cubicBezTo>
                  <a:pt x="21314" y="562"/>
                  <a:pt x="21422" y="731"/>
                  <a:pt x="21491" y="919"/>
                </a:cubicBezTo>
                <a:cubicBezTo>
                  <a:pt x="21545" y="1091"/>
                  <a:pt x="21573" y="1258"/>
                  <a:pt x="21586" y="1463"/>
                </a:cubicBezTo>
                <a:cubicBezTo>
                  <a:pt x="21600" y="1668"/>
                  <a:pt x="21600" y="1910"/>
                  <a:pt x="21600" y="2234"/>
                </a:cubicBezTo>
                <a:lnTo>
                  <a:pt x="21600" y="19376"/>
                </a:lnTo>
                <a:cubicBezTo>
                  <a:pt x="21600" y="19694"/>
                  <a:pt x="21600" y="19935"/>
                  <a:pt x="21586" y="20139"/>
                </a:cubicBezTo>
                <a:cubicBezTo>
                  <a:pt x="21573" y="20342"/>
                  <a:pt x="21545" y="20509"/>
                  <a:pt x="21491" y="20681"/>
                </a:cubicBezTo>
                <a:cubicBezTo>
                  <a:pt x="21422" y="20869"/>
                  <a:pt x="21314" y="21038"/>
                  <a:pt x="21176" y="21176"/>
                </a:cubicBezTo>
                <a:cubicBezTo>
                  <a:pt x="21038" y="21314"/>
                  <a:pt x="20869" y="21422"/>
                  <a:pt x="20681" y="21491"/>
                </a:cubicBezTo>
                <a:cubicBezTo>
                  <a:pt x="20509" y="21545"/>
                  <a:pt x="20342" y="21573"/>
                  <a:pt x="20137" y="21586"/>
                </a:cubicBezTo>
                <a:cubicBezTo>
                  <a:pt x="19932" y="21600"/>
                  <a:pt x="19690" y="21600"/>
                  <a:pt x="19366" y="21600"/>
                </a:cubicBezTo>
                <a:lnTo>
                  <a:pt x="2224" y="21600"/>
                </a:lnTo>
                <a:cubicBezTo>
                  <a:pt x="1906" y="21600"/>
                  <a:pt x="1665" y="21600"/>
                  <a:pt x="1461" y="21586"/>
                </a:cubicBezTo>
                <a:cubicBezTo>
                  <a:pt x="1258" y="21573"/>
                  <a:pt x="1091" y="21545"/>
                  <a:pt x="919" y="21491"/>
                </a:cubicBezTo>
                <a:cubicBezTo>
                  <a:pt x="731" y="21422"/>
                  <a:pt x="562" y="21314"/>
                  <a:pt x="424" y="21176"/>
                </a:cubicBezTo>
                <a:cubicBezTo>
                  <a:pt x="286" y="21038"/>
                  <a:pt x="178" y="20869"/>
                  <a:pt x="109" y="20681"/>
                </a:cubicBezTo>
                <a:cubicBezTo>
                  <a:pt x="55" y="20509"/>
                  <a:pt x="27" y="20342"/>
                  <a:pt x="14" y="20137"/>
                </a:cubicBezTo>
                <a:cubicBezTo>
                  <a:pt x="0" y="19932"/>
                  <a:pt x="0" y="19690"/>
                  <a:pt x="0" y="19366"/>
                </a:cubicBezTo>
                <a:lnTo>
                  <a:pt x="0" y="2224"/>
                </a:lnTo>
                <a:cubicBezTo>
                  <a:pt x="0" y="1906"/>
                  <a:pt x="0" y="1665"/>
                  <a:pt x="14" y="1461"/>
                </a:cubicBezTo>
                <a:cubicBezTo>
                  <a:pt x="27" y="1258"/>
                  <a:pt x="55" y="1091"/>
                  <a:pt x="109" y="919"/>
                </a:cubicBezTo>
                <a:cubicBezTo>
                  <a:pt x="178" y="731"/>
                  <a:pt x="286" y="562"/>
                  <a:pt x="424" y="424"/>
                </a:cubicBezTo>
                <a:cubicBezTo>
                  <a:pt x="562" y="286"/>
                  <a:pt x="731" y="178"/>
                  <a:pt x="919" y="109"/>
                </a:cubicBezTo>
                <a:cubicBezTo>
                  <a:pt x="1091" y="55"/>
                  <a:pt x="1258" y="27"/>
                  <a:pt x="1463" y="14"/>
                </a:cubicBezTo>
                <a:cubicBezTo>
                  <a:pt x="1668" y="0"/>
                  <a:pt x="1910" y="0"/>
                  <a:pt x="2234" y="0"/>
                </a:cubicBezTo>
                <a:lnTo>
                  <a:pt x="2224" y="0"/>
                </a:lnTo>
                <a:close/>
              </a:path>
            </a:pathLst>
          </a:custGeom>
          <a:solidFill>
            <a:srgbClr val="414143"/>
          </a:solidFill>
          <a:ln w="12700" cap="flat">
            <a:noFill/>
            <a:miter lim="400000"/>
          </a:ln>
          <a:effectLst/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96" name="矩形 295"/>
          <p:cNvSpPr/>
          <p:nvPr/>
        </p:nvSpPr>
        <p:spPr>
          <a:xfrm>
            <a:off x="11112500" y="4697413"/>
            <a:ext cx="2235200" cy="585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kern="0" dirty="0">
                <a:solidFill>
                  <a:srgbClr val="41414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管理者平台</a:t>
            </a:r>
          </a:p>
        </p:txBody>
      </p:sp>
      <p:sp>
        <p:nvSpPr>
          <p:cNvPr id="207" name="Line"/>
          <p:cNvSpPr/>
          <p:nvPr/>
        </p:nvSpPr>
        <p:spPr>
          <a:xfrm flipV="1">
            <a:off x="12256587" y="5273675"/>
            <a:ext cx="501" cy="803455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16" name="Shape">
            <a:extLst/>
          </p:cNvPr>
          <p:cNvSpPr/>
          <p:nvPr/>
        </p:nvSpPr>
        <p:spPr>
          <a:xfrm>
            <a:off x="11666538" y="3401616"/>
            <a:ext cx="1173162" cy="919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7699"/>
                </a:lnTo>
                <a:lnTo>
                  <a:pt x="10375" y="17699"/>
                </a:lnTo>
                <a:lnTo>
                  <a:pt x="10375" y="20523"/>
                </a:lnTo>
                <a:lnTo>
                  <a:pt x="4086" y="20523"/>
                </a:lnTo>
                <a:lnTo>
                  <a:pt x="4086" y="21600"/>
                </a:lnTo>
                <a:lnTo>
                  <a:pt x="17514" y="21600"/>
                </a:lnTo>
                <a:lnTo>
                  <a:pt x="17514" y="20523"/>
                </a:lnTo>
                <a:lnTo>
                  <a:pt x="11225" y="20523"/>
                </a:lnTo>
                <a:lnTo>
                  <a:pt x="11225" y="17699"/>
                </a:lnTo>
                <a:lnTo>
                  <a:pt x="21600" y="17699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887" y="1136"/>
                </a:moveTo>
                <a:lnTo>
                  <a:pt x="20713" y="1136"/>
                </a:lnTo>
                <a:lnTo>
                  <a:pt x="20713" y="16563"/>
                </a:lnTo>
                <a:lnTo>
                  <a:pt x="887" y="16563"/>
                </a:lnTo>
                <a:lnTo>
                  <a:pt x="887" y="1136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7" name="Line"/>
          <p:cNvSpPr/>
          <p:nvPr/>
        </p:nvSpPr>
        <p:spPr>
          <a:xfrm>
            <a:off x="6851324" y="6065912"/>
            <a:ext cx="14735722" cy="1022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0" y="3036"/>
                  <a:pt x="35" y="1963"/>
                  <a:pt x="96" y="1182"/>
                </a:cubicBezTo>
                <a:cubicBezTo>
                  <a:pt x="162" y="347"/>
                  <a:pt x="251" y="-79"/>
                  <a:pt x="342" y="12"/>
                </a:cubicBezTo>
                <a:lnTo>
                  <a:pt x="21291" y="12"/>
                </a:lnTo>
                <a:cubicBezTo>
                  <a:pt x="21382" y="27"/>
                  <a:pt x="21468" y="560"/>
                  <a:pt x="21527" y="1474"/>
                </a:cubicBezTo>
                <a:cubicBezTo>
                  <a:pt x="21573" y="2202"/>
                  <a:pt x="21599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D5D7DA"/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207224" y="7091858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>
                <a:solidFill>
                  <a:srgbClr val="414143"/>
                </a:solidFill>
                <a:ea typeface="Microsoft YaHei" panose="020B0503020204020204" pitchFamily="34" charset="-122"/>
                <a:cs typeface="SimSun" panose="02010600030101010101" pitchFamily="2" charset="-122"/>
              </a:rPr>
              <a:t>最高權限管理</a:t>
            </a:r>
            <a:r>
              <a:rPr lang="zh-TW" altLang="en-US" sz="3200" dirty="0">
                <a:solidFill>
                  <a:srgbClr val="414143"/>
                </a:solidFill>
                <a:ea typeface="Microsoft YaHei" panose="020B0503020204020204" pitchFamily="34" charset="-122"/>
                <a:cs typeface="SimSun" panose="02010600030101010101" pitchFamily="2" charset="-122"/>
              </a:rPr>
              <a:t>介面</a:t>
            </a:r>
          </a:p>
        </p:txBody>
      </p:sp>
      <p:sp>
        <p:nvSpPr>
          <p:cNvPr id="70" name="矩形 69"/>
          <p:cNvSpPr/>
          <p:nvPr/>
        </p:nvSpPr>
        <p:spPr>
          <a:xfrm>
            <a:off x="20623195" y="708826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>
                <a:solidFill>
                  <a:srgbClr val="414143"/>
                </a:solidFill>
                <a:ea typeface="Microsoft YaHei" panose="020B0503020204020204" pitchFamily="34" charset="-122"/>
                <a:cs typeface="SimSun" panose="02010600030101010101" pitchFamily="2" charset="-122"/>
              </a:rPr>
              <a:t>廠商介面</a:t>
            </a:r>
            <a:endParaRPr lang="zh-TW" altLang="en-US" sz="3200" dirty="0">
              <a:solidFill>
                <a:srgbClr val="414143"/>
              </a:solidFill>
              <a:ea typeface="Microsoft YaHei" panose="020B0503020204020204" pitchFamily="34" charset="-122"/>
              <a:cs typeface="SimSun" panose="02010600030101010101" pitchFamily="2" charset="-122"/>
            </a:endParaRPr>
          </a:p>
        </p:txBody>
      </p:sp>
      <p:sp>
        <p:nvSpPr>
          <p:cNvPr id="71" name="Line"/>
          <p:cNvSpPr/>
          <p:nvPr/>
        </p:nvSpPr>
        <p:spPr>
          <a:xfrm flipV="1">
            <a:off x="6863408" y="7675189"/>
            <a:ext cx="0" cy="478955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3" name="Line"/>
          <p:cNvSpPr/>
          <p:nvPr/>
        </p:nvSpPr>
        <p:spPr>
          <a:xfrm flipV="1">
            <a:off x="21553040" y="7747197"/>
            <a:ext cx="0" cy="478955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9" name="Line"/>
          <p:cNvSpPr/>
          <p:nvPr/>
        </p:nvSpPr>
        <p:spPr>
          <a:xfrm>
            <a:off x="814735" y="8111706"/>
            <a:ext cx="16849873" cy="970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0" y="3036"/>
                  <a:pt x="35" y="1963"/>
                  <a:pt x="96" y="1182"/>
                </a:cubicBezTo>
                <a:cubicBezTo>
                  <a:pt x="162" y="347"/>
                  <a:pt x="251" y="-79"/>
                  <a:pt x="342" y="12"/>
                </a:cubicBezTo>
                <a:lnTo>
                  <a:pt x="21291" y="12"/>
                </a:lnTo>
                <a:cubicBezTo>
                  <a:pt x="21382" y="27"/>
                  <a:pt x="21468" y="560"/>
                  <a:pt x="21527" y="1474"/>
                </a:cubicBezTo>
                <a:cubicBezTo>
                  <a:pt x="21573" y="2202"/>
                  <a:pt x="21599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D5D7DA"/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grpSp>
        <p:nvGrpSpPr>
          <p:cNvPr id="130" name="群組 129"/>
          <p:cNvGrpSpPr/>
          <p:nvPr/>
        </p:nvGrpSpPr>
        <p:grpSpPr>
          <a:xfrm>
            <a:off x="-72008" y="9122494"/>
            <a:ext cx="1725613" cy="1647825"/>
            <a:chOff x="120650" y="7415213"/>
            <a:chExt cx="1725613" cy="1647825"/>
          </a:xfrm>
        </p:grpSpPr>
        <p:sp>
          <p:nvSpPr>
            <p:cNvPr id="131" name="Shape"/>
            <p:cNvSpPr/>
            <p:nvPr/>
          </p:nvSpPr>
          <p:spPr>
            <a:xfrm>
              <a:off x="487363" y="7415213"/>
              <a:ext cx="992187" cy="96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24" y="0"/>
                  </a:moveTo>
                  <a:lnTo>
                    <a:pt x="19376" y="0"/>
                  </a:lnTo>
                  <a:cubicBezTo>
                    <a:pt x="19694" y="0"/>
                    <a:pt x="19935" y="0"/>
                    <a:pt x="20139" y="14"/>
                  </a:cubicBezTo>
                  <a:cubicBezTo>
                    <a:pt x="20342" y="27"/>
                    <a:pt x="20509" y="55"/>
                    <a:pt x="20681" y="109"/>
                  </a:cubicBezTo>
                  <a:cubicBezTo>
                    <a:pt x="20869" y="178"/>
                    <a:pt x="21038" y="286"/>
                    <a:pt x="21176" y="424"/>
                  </a:cubicBezTo>
                  <a:cubicBezTo>
                    <a:pt x="21314" y="562"/>
                    <a:pt x="21422" y="731"/>
                    <a:pt x="21491" y="919"/>
                  </a:cubicBezTo>
                  <a:cubicBezTo>
                    <a:pt x="21545" y="1091"/>
                    <a:pt x="21573" y="1258"/>
                    <a:pt x="21586" y="1463"/>
                  </a:cubicBezTo>
                  <a:cubicBezTo>
                    <a:pt x="21600" y="1668"/>
                    <a:pt x="21600" y="1910"/>
                    <a:pt x="21600" y="2234"/>
                  </a:cubicBezTo>
                  <a:lnTo>
                    <a:pt x="21600" y="19376"/>
                  </a:lnTo>
                  <a:cubicBezTo>
                    <a:pt x="21600" y="19694"/>
                    <a:pt x="21600" y="19935"/>
                    <a:pt x="21586" y="20139"/>
                  </a:cubicBezTo>
                  <a:cubicBezTo>
                    <a:pt x="21573" y="20342"/>
                    <a:pt x="21545" y="20509"/>
                    <a:pt x="21491" y="20681"/>
                  </a:cubicBezTo>
                  <a:cubicBezTo>
                    <a:pt x="21422" y="20869"/>
                    <a:pt x="21314" y="21038"/>
                    <a:pt x="21176" y="21176"/>
                  </a:cubicBezTo>
                  <a:cubicBezTo>
                    <a:pt x="21038" y="21314"/>
                    <a:pt x="20869" y="21422"/>
                    <a:pt x="20681" y="21491"/>
                  </a:cubicBezTo>
                  <a:cubicBezTo>
                    <a:pt x="20509" y="21545"/>
                    <a:pt x="20342" y="21573"/>
                    <a:pt x="20137" y="21586"/>
                  </a:cubicBezTo>
                  <a:cubicBezTo>
                    <a:pt x="19932" y="21600"/>
                    <a:pt x="19690" y="21600"/>
                    <a:pt x="19366" y="21600"/>
                  </a:cubicBezTo>
                  <a:lnTo>
                    <a:pt x="2224" y="21600"/>
                  </a:lnTo>
                  <a:cubicBezTo>
                    <a:pt x="1906" y="21600"/>
                    <a:pt x="1665" y="21600"/>
                    <a:pt x="1461" y="21586"/>
                  </a:cubicBezTo>
                  <a:cubicBezTo>
                    <a:pt x="1258" y="21573"/>
                    <a:pt x="1091" y="21545"/>
                    <a:pt x="919" y="21491"/>
                  </a:cubicBezTo>
                  <a:cubicBezTo>
                    <a:pt x="731" y="21422"/>
                    <a:pt x="562" y="21314"/>
                    <a:pt x="424" y="21176"/>
                  </a:cubicBezTo>
                  <a:cubicBezTo>
                    <a:pt x="286" y="21038"/>
                    <a:pt x="178" y="20869"/>
                    <a:pt x="109" y="20681"/>
                  </a:cubicBezTo>
                  <a:cubicBezTo>
                    <a:pt x="55" y="20509"/>
                    <a:pt x="27" y="20342"/>
                    <a:pt x="14" y="20137"/>
                  </a:cubicBezTo>
                  <a:cubicBezTo>
                    <a:pt x="0" y="19932"/>
                    <a:pt x="0" y="19690"/>
                    <a:pt x="0" y="19366"/>
                  </a:cubicBezTo>
                  <a:lnTo>
                    <a:pt x="0" y="2224"/>
                  </a:lnTo>
                  <a:cubicBezTo>
                    <a:pt x="0" y="1906"/>
                    <a:pt x="0" y="1665"/>
                    <a:pt x="14" y="1461"/>
                  </a:cubicBezTo>
                  <a:cubicBezTo>
                    <a:pt x="27" y="1258"/>
                    <a:pt x="55" y="1091"/>
                    <a:pt x="109" y="919"/>
                  </a:cubicBezTo>
                  <a:cubicBezTo>
                    <a:pt x="178" y="731"/>
                    <a:pt x="286" y="562"/>
                    <a:pt x="424" y="424"/>
                  </a:cubicBezTo>
                  <a:cubicBezTo>
                    <a:pt x="562" y="286"/>
                    <a:pt x="731" y="178"/>
                    <a:pt x="919" y="109"/>
                  </a:cubicBezTo>
                  <a:cubicBezTo>
                    <a:pt x="1091" y="55"/>
                    <a:pt x="1258" y="27"/>
                    <a:pt x="1463" y="14"/>
                  </a:cubicBezTo>
                  <a:cubicBezTo>
                    <a:pt x="1668" y="0"/>
                    <a:pt x="1910" y="0"/>
                    <a:pt x="2234" y="0"/>
                  </a:cubicBezTo>
                  <a:lnTo>
                    <a:pt x="2224" y="0"/>
                  </a:lnTo>
                  <a:close/>
                </a:path>
              </a:pathLst>
            </a:custGeom>
            <a:solidFill>
              <a:srgbClr val="8E8781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32" name="Graphic 78"/>
            <p:cNvSpPr>
              <a:spLocks/>
            </p:cNvSpPr>
            <p:nvPr/>
          </p:nvSpPr>
          <p:spPr bwMode="auto">
            <a:xfrm>
              <a:off x="736600" y="7685088"/>
              <a:ext cx="493713" cy="481012"/>
            </a:xfrm>
            <a:custGeom>
              <a:avLst/>
              <a:gdLst>
                <a:gd name="T0" fmla="*/ 247402 w 21600"/>
                <a:gd name="T1" fmla="*/ 240731 h 21600"/>
                <a:gd name="T2" fmla="*/ 247402 w 21600"/>
                <a:gd name="T3" fmla="*/ 240731 h 21600"/>
                <a:gd name="T4" fmla="*/ 247402 w 21600"/>
                <a:gd name="T5" fmla="*/ 240731 h 21600"/>
                <a:gd name="T6" fmla="*/ 247402 w 21600"/>
                <a:gd name="T7" fmla="*/ 24073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0" y="21600"/>
                    <a:pt x="0" y="19917"/>
                    <a:pt x="0" y="19282"/>
                  </a:cubicBezTo>
                  <a:lnTo>
                    <a:pt x="0" y="18189"/>
                  </a:lnTo>
                  <a:cubicBezTo>
                    <a:pt x="2" y="16472"/>
                    <a:pt x="1005" y="14913"/>
                    <a:pt x="2568" y="14201"/>
                  </a:cubicBezTo>
                  <a:lnTo>
                    <a:pt x="6121" y="12586"/>
                  </a:lnTo>
                  <a:cubicBezTo>
                    <a:pt x="6493" y="12416"/>
                    <a:pt x="6814" y="12150"/>
                    <a:pt x="7050" y="11816"/>
                  </a:cubicBezTo>
                  <a:cubicBezTo>
                    <a:pt x="7258" y="11521"/>
                    <a:pt x="7274" y="11131"/>
                    <a:pt x="7092" y="10819"/>
                  </a:cubicBezTo>
                  <a:cubicBezTo>
                    <a:pt x="6289" y="9424"/>
                    <a:pt x="5869" y="7842"/>
                    <a:pt x="5873" y="6232"/>
                  </a:cubicBezTo>
                  <a:cubicBezTo>
                    <a:pt x="5873" y="3131"/>
                    <a:pt x="7396" y="0"/>
                    <a:pt x="10800" y="0"/>
                  </a:cubicBezTo>
                  <a:cubicBezTo>
                    <a:pt x="14204" y="0"/>
                    <a:pt x="15728" y="3131"/>
                    <a:pt x="15728" y="6232"/>
                  </a:cubicBezTo>
                  <a:cubicBezTo>
                    <a:pt x="15732" y="7843"/>
                    <a:pt x="15311" y="9426"/>
                    <a:pt x="14508" y="10822"/>
                  </a:cubicBezTo>
                  <a:cubicBezTo>
                    <a:pt x="14325" y="11134"/>
                    <a:pt x="14342" y="11524"/>
                    <a:pt x="14551" y="11819"/>
                  </a:cubicBezTo>
                  <a:cubicBezTo>
                    <a:pt x="14787" y="12154"/>
                    <a:pt x="15107" y="12419"/>
                    <a:pt x="15479" y="12589"/>
                  </a:cubicBezTo>
                  <a:lnTo>
                    <a:pt x="19035" y="14201"/>
                  </a:lnTo>
                  <a:cubicBezTo>
                    <a:pt x="20597" y="14914"/>
                    <a:pt x="21599" y="16472"/>
                    <a:pt x="21600" y="18189"/>
                  </a:cubicBezTo>
                  <a:lnTo>
                    <a:pt x="21600" y="19282"/>
                  </a:lnTo>
                  <a:cubicBezTo>
                    <a:pt x="21600" y="19917"/>
                    <a:pt x="21600" y="21600"/>
                    <a:pt x="10800" y="21600"/>
                  </a:cubicBezTo>
                  <a:close/>
                  <a:moveTo>
                    <a:pt x="2025" y="18810"/>
                  </a:moveTo>
                  <a:cubicBezTo>
                    <a:pt x="2970" y="19125"/>
                    <a:pt x="5984" y="19575"/>
                    <a:pt x="10800" y="19575"/>
                  </a:cubicBezTo>
                  <a:cubicBezTo>
                    <a:pt x="15616" y="19575"/>
                    <a:pt x="18630" y="19125"/>
                    <a:pt x="19575" y="18810"/>
                  </a:cubicBezTo>
                  <a:lnTo>
                    <a:pt x="19575" y="18189"/>
                  </a:lnTo>
                  <a:cubicBezTo>
                    <a:pt x="19573" y="17266"/>
                    <a:pt x="19034" y="16428"/>
                    <a:pt x="18193" y="16044"/>
                  </a:cubicBezTo>
                  <a:lnTo>
                    <a:pt x="14640" y="14429"/>
                  </a:lnTo>
                  <a:cubicBezTo>
                    <a:pt x="13939" y="14110"/>
                    <a:pt x="13336" y="13610"/>
                    <a:pt x="12892" y="12981"/>
                  </a:cubicBezTo>
                  <a:lnTo>
                    <a:pt x="12893" y="12981"/>
                  </a:lnTo>
                  <a:cubicBezTo>
                    <a:pt x="12218" y="12027"/>
                    <a:pt x="12173" y="10764"/>
                    <a:pt x="12778" y="9765"/>
                  </a:cubicBezTo>
                  <a:cubicBezTo>
                    <a:pt x="13387" y="8687"/>
                    <a:pt x="13705" y="7470"/>
                    <a:pt x="13703" y="6232"/>
                  </a:cubicBezTo>
                  <a:cubicBezTo>
                    <a:pt x="13703" y="5530"/>
                    <a:pt x="13563" y="2025"/>
                    <a:pt x="10800" y="2025"/>
                  </a:cubicBezTo>
                  <a:cubicBezTo>
                    <a:pt x="8037" y="2025"/>
                    <a:pt x="7898" y="5530"/>
                    <a:pt x="7898" y="6232"/>
                  </a:cubicBezTo>
                  <a:cubicBezTo>
                    <a:pt x="7895" y="7469"/>
                    <a:pt x="8212" y="8686"/>
                    <a:pt x="8820" y="9764"/>
                  </a:cubicBezTo>
                  <a:cubicBezTo>
                    <a:pt x="9426" y="10763"/>
                    <a:pt x="9382" y="12026"/>
                    <a:pt x="8708" y="12980"/>
                  </a:cubicBezTo>
                  <a:cubicBezTo>
                    <a:pt x="8265" y="13610"/>
                    <a:pt x="7662" y="14110"/>
                    <a:pt x="6961" y="14429"/>
                  </a:cubicBezTo>
                  <a:lnTo>
                    <a:pt x="3407" y="16044"/>
                  </a:lnTo>
                  <a:cubicBezTo>
                    <a:pt x="2566" y="16428"/>
                    <a:pt x="2027" y="17266"/>
                    <a:pt x="2025" y="18189"/>
                  </a:cubicBezTo>
                  <a:lnTo>
                    <a:pt x="2025" y="1881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 anchor="ctr"/>
            <a:lstStyle/>
            <a:p>
              <a:endParaRPr lang="zh-TW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120650" y="8524875"/>
              <a:ext cx="1725613" cy="5381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3200" dirty="0">
                  <a:solidFill>
                    <a:srgbClr val="41414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SimSun" panose="02010600030101010101" pitchFamily="2" charset="-122"/>
                </a:rPr>
                <a:t>會員管理</a:t>
              </a:r>
              <a:endParaRPr lang="zh-TW" altLang="en-US" sz="3200" dirty="0">
                <a:solidFill>
                  <a:srgbClr val="414143"/>
                </a:solidFill>
                <a:ea typeface="Microsoft YaHei" panose="020B0503020204020204" pitchFamily="34" charset="-122"/>
                <a:cs typeface="SimSun" panose="02010600030101010101" pitchFamily="2" charset="-122"/>
              </a:endParaRPr>
            </a:p>
          </p:txBody>
        </p:sp>
      </p:grpSp>
      <p:grpSp>
        <p:nvGrpSpPr>
          <p:cNvPr id="134" name="群組 133"/>
          <p:cNvGrpSpPr/>
          <p:nvPr/>
        </p:nvGrpSpPr>
        <p:grpSpPr>
          <a:xfrm>
            <a:off x="1913523" y="8111706"/>
            <a:ext cx="1727200" cy="2647111"/>
            <a:chOff x="2570163" y="6407989"/>
            <a:chExt cx="1727200" cy="2647111"/>
          </a:xfrm>
        </p:grpSpPr>
        <p:sp>
          <p:nvSpPr>
            <p:cNvPr id="135" name="Line"/>
            <p:cNvSpPr/>
            <p:nvPr/>
          </p:nvSpPr>
          <p:spPr>
            <a:xfrm flipH="1" flipV="1">
              <a:off x="3452955" y="6407989"/>
              <a:ext cx="3033" cy="1026274"/>
            </a:xfrm>
            <a:prstGeom prst="line">
              <a:avLst/>
            </a:prstGeom>
            <a:noFill/>
            <a:ln w="25400" cap="flat">
              <a:solidFill>
                <a:srgbClr val="D6D7DA"/>
              </a:solidFill>
              <a:prstDash val="solid"/>
              <a:miter lim="400000"/>
            </a:ln>
            <a:effectLst/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36" name="Shape"/>
            <p:cNvSpPr/>
            <p:nvPr/>
          </p:nvSpPr>
          <p:spPr>
            <a:xfrm>
              <a:off x="2935288" y="7427913"/>
              <a:ext cx="990600" cy="96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24" y="0"/>
                  </a:moveTo>
                  <a:lnTo>
                    <a:pt x="19376" y="0"/>
                  </a:lnTo>
                  <a:cubicBezTo>
                    <a:pt x="19694" y="0"/>
                    <a:pt x="19935" y="0"/>
                    <a:pt x="20139" y="14"/>
                  </a:cubicBezTo>
                  <a:cubicBezTo>
                    <a:pt x="20342" y="27"/>
                    <a:pt x="20509" y="55"/>
                    <a:pt x="20681" y="109"/>
                  </a:cubicBezTo>
                  <a:cubicBezTo>
                    <a:pt x="20869" y="178"/>
                    <a:pt x="21038" y="286"/>
                    <a:pt x="21176" y="424"/>
                  </a:cubicBezTo>
                  <a:cubicBezTo>
                    <a:pt x="21314" y="562"/>
                    <a:pt x="21422" y="731"/>
                    <a:pt x="21491" y="919"/>
                  </a:cubicBezTo>
                  <a:cubicBezTo>
                    <a:pt x="21545" y="1091"/>
                    <a:pt x="21573" y="1258"/>
                    <a:pt x="21586" y="1463"/>
                  </a:cubicBezTo>
                  <a:cubicBezTo>
                    <a:pt x="21600" y="1668"/>
                    <a:pt x="21600" y="1910"/>
                    <a:pt x="21600" y="2234"/>
                  </a:cubicBezTo>
                  <a:lnTo>
                    <a:pt x="21600" y="19376"/>
                  </a:lnTo>
                  <a:cubicBezTo>
                    <a:pt x="21600" y="19694"/>
                    <a:pt x="21600" y="19935"/>
                    <a:pt x="21586" y="20139"/>
                  </a:cubicBezTo>
                  <a:cubicBezTo>
                    <a:pt x="21573" y="20342"/>
                    <a:pt x="21545" y="20509"/>
                    <a:pt x="21491" y="20681"/>
                  </a:cubicBezTo>
                  <a:cubicBezTo>
                    <a:pt x="21422" y="20869"/>
                    <a:pt x="21314" y="21038"/>
                    <a:pt x="21176" y="21176"/>
                  </a:cubicBezTo>
                  <a:cubicBezTo>
                    <a:pt x="21038" y="21314"/>
                    <a:pt x="20869" y="21422"/>
                    <a:pt x="20681" y="21491"/>
                  </a:cubicBezTo>
                  <a:cubicBezTo>
                    <a:pt x="20509" y="21545"/>
                    <a:pt x="20342" y="21573"/>
                    <a:pt x="20137" y="21586"/>
                  </a:cubicBezTo>
                  <a:cubicBezTo>
                    <a:pt x="19932" y="21600"/>
                    <a:pt x="19690" y="21600"/>
                    <a:pt x="19366" y="21600"/>
                  </a:cubicBezTo>
                  <a:lnTo>
                    <a:pt x="2224" y="21600"/>
                  </a:lnTo>
                  <a:cubicBezTo>
                    <a:pt x="1906" y="21600"/>
                    <a:pt x="1665" y="21600"/>
                    <a:pt x="1461" y="21586"/>
                  </a:cubicBezTo>
                  <a:cubicBezTo>
                    <a:pt x="1258" y="21573"/>
                    <a:pt x="1091" y="21545"/>
                    <a:pt x="919" y="21491"/>
                  </a:cubicBezTo>
                  <a:cubicBezTo>
                    <a:pt x="731" y="21422"/>
                    <a:pt x="562" y="21314"/>
                    <a:pt x="424" y="21176"/>
                  </a:cubicBezTo>
                  <a:cubicBezTo>
                    <a:pt x="286" y="21038"/>
                    <a:pt x="178" y="20869"/>
                    <a:pt x="109" y="20681"/>
                  </a:cubicBezTo>
                  <a:cubicBezTo>
                    <a:pt x="55" y="20509"/>
                    <a:pt x="27" y="20342"/>
                    <a:pt x="14" y="20137"/>
                  </a:cubicBezTo>
                  <a:cubicBezTo>
                    <a:pt x="0" y="19932"/>
                    <a:pt x="0" y="19690"/>
                    <a:pt x="0" y="19366"/>
                  </a:cubicBezTo>
                  <a:lnTo>
                    <a:pt x="0" y="2224"/>
                  </a:lnTo>
                  <a:cubicBezTo>
                    <a:pt x="0" y="1906"/>
                    <a:pt x="0" y="1665"/>
                    <a:pt x="14" y="1461"/>
                  </a:cubicBezTo>
                  <a:cubicBezTo>
                    <a:pt x="27" y="1258"/>
                    <a:pt x="55" y="1091"/>
                    <a:pt x="109" y="919"/>
                  </a:cubicBezTo>
                  <a:cubicBezTo>
                    <a:pt x="178" y="731"/>
                    <a:pt x="286" y="562"/>
                    <a:pt x="424" y="424"/>
                  </a:cubicBezTo>
                  <a:cubicBezTo>
                    <a:pt x="562" y="286"/>
                    <a:pt x="731" y="178"/>
                    <a:pt x="919" y="109"/>
                  </a:cubicBezTo>
                  <a:cubicBezTo>
                    <a:pt x="1091" y="55"/>
                    <a:pt x="1258" y="27"/>
                    <a:pt x="1463" y="14"/>
                  </a:cubicBezTo>
                  <a:cubicBezTo>
                    <a:pt x="1668" y="0"/>
                    <a:pt x="1910" y="0"/>
                    <a:pt x="2234" y="0"/>
                  </a:cubicBezTo>
                  <a:lnTo>
                    <a:pt x="2224" y="0"/>
                  </a:lnTo>
                  <a:close/>
                </a:path>
              </a:pathLst>
            </a:custGeom>
            <a:solidFill>
              <a:srgbClr val="8E8781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2570163" y="8516938"/>
              <a:ext cx="1727200" cy="5381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3200">
                  <a:solidFill>
                    <a:srgbClr val="41414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SimSun" panose="02010600030101010101" pitchFamily="2" charset="-122"/>
                </a:rPr>
                <a:t>廠商管理</a:t>
              </a:r>
              <a:endParaRPr lang="zh-TW" altLang="en-US" sz="3200">
                <a:solidFill>
                  <a:srgbClr val="414143"/>
                </a:solidFill>
                <a:ea typeface="Microsoft YaHei" panose="020B0503020204020204" pitchFamily="34" charset="-122"/>
                <a:cs typeface="SimSun" panose="02010600030101010101" pitchFamily="2" charset="-122"/>
              </a:endParaRPr>
            </a:p>
          </p:txBody>
        </p:sp>
        <p:grpSp>
          <p:nvGrpSpPr>
            <p:cNvPr id="138" name="Group 666"/>
            <p:cNvGrpSpPr>
              <a:grpSpLocks/>
            </p:cNvGrpSpPr>
            <p:nvPr/>
          </p:nvGrpSpPr>
          <p:grpSpPr bwMode="auto">
            <a:xfrm>
              <a:off x="3121025" y="7566025"/>
              <a:ext cx="639763" cy="633413"/>
              <a:chOff x="4807" y="2702"/>
              <a:chExt cx="1062" cy="1067"/>
            </a:xfrm>
          </p:grpSpPr>
          <p:sp>
            <p:nvSpPr>
              <p:cNvPr id="139" name="Freeform 667"/>
              <p:cNvSpPr/>
              <p:nvPr/>
            </p:nvSpPr>
            <p:spPr bwMode="auto">
              <a:xfrm>
                <a:off x="5186" y="2702"/>
                <a:ext cx="522" cy="305"/>
              </a:xfrm>
              <a:custGeom>
                <a:avLst/>
                <a:gdLst>
                  <a:gd name="T0" fmla="*/ 5 w 1039"/>
                  <a:gd name="T1" fmla="*/ 2 h 606"/>
                  <a:gd name="T2" fmla="*/ 4 w 1039"/>
                  <a:gd name="T3" fmla="*/ 2 h 606"/>
                  <a:gd name="T4" fmla="*/ 4 w 1039"/>
                  <a:gd name="T5" fmla="*/ 2 h 606"/>
                  <a:gd name="T6" fmla="*/ 4 w 1039"/>
                  <a:gd name="T7" fmla="*/ 3 h 606"/>
                  <a:gd name="T8" fmla="*/ 4 w 1039"/>
                  <a:gd name="T9" fmla="*/ 3 h 606"/>
                  <a:gd name="T10" fmla="*/ 4 w 1039"/>
                  <a:gd name="T11" fmla="*/ 3 h 606"/>
                  <a:gd name="T12" fmla="*/ 4 w 1039"/>
                  <a:gd name="T13" fmla="*/ 3 h 606"/>
                  <a:gd name="T14" fmla="*/ 4 w 1039"/>
                  <a:gd name="T15" fmla="*/ 3 h 606"/>
                  <a:gd name="T16" fmla="*/ 3 w 1039"/>
                  <a:gd name="T17" fmla="*/ 3 h 606"/>
                  <a:gd name="T18" fmla="*/ 3 w 1039"/>
                  <a:gd name="T19" fmla="*/ 3 h 606"/>
                  <a:gd name="T20" fmla="*/ 2 w 1039"/>
                  <a:gd name="T21" fmla="*/ 3 h 606"/>
                  <a:gd name="T22" fmla="*/ 2 w 1039"/>
                  <a:gd name="T23" fmla="*/ 3 h 606"/>
                  <a:gd name="T24" fmla="*/ 2 w 1039"/>
                  <a:gd name="T25" fmla="*/ 3 h 606"/>
                  <a:gd name="T26" fmla="*/ 1 w 1039"/>
                  <a:gd name="T27" fmla="*/ 2 h 606"/>
                  <a:gd name="T28" fmla="*/ 1 w 1039"/>
                  <a:gd name="T29" fmla="*/ 2 h 606"/>
                  <a:gd name="T30" fmla="*/ 1 w 1039"/>
                  <a:gd name="T31" fmla="*/ 2 h 606"/>
                  <a:gd name="T32" fmla="*/ 1 w 1039"/>
                  <a:gd name="T33" fmla="*/ 2 h 606"/>
                  <a:gd name="T34" fmla="*/ 1 w 1039"/>
                  <a:gd name="T35" fmla="*/ 2 h 606"/>
                  <a:gd name="T36" fmla="*/ 1 w 1039"/>
                  <a:gd name="T37" fmla="*/ 1 h 606"/>
                  <a:gd name="T38" fmla="*/ 1 w 1039"/>
                  <a:gd name="T39" fmla="*/ 1 h 606"/>
                  <a:gd name="T40" fmla="*/ 0 w 1039"/>
                  <a:gd name="T41" fmla="*/ 1 h 606"/>
                  <a:gd name="T42" fmla="*/ 1 w 1039"/>
                  <a:gd name="T43" fmla="*/ 1 h 606"/>
                  <a:gd name="T44" fmla="*/ 1 w 1039"/>
                  <a:gd name="T45" fmla="*/ 1 h 606"/>
                  <a:gd name="T46" fmla="*/ 1 w 1039"/>
                  <a:gd name="T47" fmla="*/ 1 h 606"/>
                  <a:gd name="T48" fmla="*/ 1 w 1039"/>
                  <a:gd name="T49" fmla="*/ 1 h 606"/>
                  <a:gd name="T50" fmla="*/ 1 w 1039"/>
                  <a:gd name="T51" fmla="*/ 1 h 606"/>
                  <a:gd name="T52" fmla="*/ 1 w 1039"/>
                  <a:gd name="T53" fmla="*/ 1 h 606"/>
                  <a:gd name="T54" fmla="*/ 1 w 1039"/>
                  <a:gd name="T55" fmla="*/ 1 h 606"/>
                  <a:gd name="T56" fmla="*/ 1 w 1039"/>
                  <a:gd name="T57" fmla="*/ 1 h 606"/>
                  <a:gd name="T58" fmla="*/ 1 w 1039"/>
                  <a:gd name="T59" fmla="*/ 1 h 606"/>
                  <a:gd name="T60" fmla="*/ 2 w 1039"/>
                  <a:gd name="T61" fmla="*/ 0 h 606"/>
                  <a:gd name="T62" fmla="*/ 2 w 1039"/>
                  <a:gd name="T63" fmla="*/ 1 h 606"/>
                  <a:gd name="T64" fmla="*/ 3 w 1039"/>
                  <a:gd name="T65" fmla="*/ 1 h 606"/>
                  <a:gd name="T66" fmla="*/ 3 w 1039"/>
                  <a:gd name="T67" fmla="*/ 1 h 606"/>
                  <a:gd name="T68" fmla="*/ 3 w 1039"/>
                  <a:gd name="T69" fmla="*/ 1 h 606"/>
                  <a:gd name="T70" fmla="*/ 4 w 1039"/>
                  <a:gd name="T71" fmla="*/ 1 h 606"/>
                  <a:gd name="T72" fmla="*/ 4 w 1039"/>
                  <a:gd name="T73" fmla="*/ 1 h 606"/>
                  <a:gd name="T74" fmla="*/ 4 w 1039"/>
                  <a:gd name="T75" fmla="*/ 1 h 606"/>
                  <a:gd name="T76" fmla="*/ 4 w 1039"/>
                  <a:gd name="T77" fmla="*/ 2 h 606"/>
                  <a:gd name="T78" fmla="*/ 4 w 1039"/>
                  <a:gd name="T79" fmla="*/ 2 h 606"/>
                  <a:gd name="T80" fmla="*/ 5 w 1039"/>
                  <a:gd name="T81" fmla="*/ 2 h 606"/>
                  <a:gd name="T82" fmla="*/ 5 w 1039"/>
                  <a:gd name="T83" fmla="*/ 2 h 606"/>
                  <a:gd name="T84" fmla="*/ 5 w 1039"/>
                  <a:gd name="T85" fmla="*/ 2 h 606"/>
                  <a:gd name="T86" fmla="*/ 5 w 1039"/>
                  <a:gd name="T87" fmla="*/ 2 h 606"/>
                  <a:gd name="T88" fmla="*/ 5 w 1039"/>
                  <a:gd name="T89" fmla="*/ 2 h 60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039" h="606">
                    <a:moveTo>
                      <a:pt x="1034" y="450"/>
                    </a:moveTo>
                    <a:lnTo>
                      <a:pt x="1034" y="450"/>
                    </a:lnTo>
                    <a:lnTo>
                      <a:pt x="1029" y="464"/>
                    </a:lnTo>
                    <a:lnTo>
                      <a:pt x="1024" y="476"/>
                    </a:lnTo>
                    <a:lnTo>
                      <a:pt x="1016" y="489"/>
                    </a:lnTo>
                    <a:lnTo>
                      <a:pt x="1009" y="501"/>
                    </a:lnTo>
                    <a:lnTo>
                      <a:pt x="999" y="511"/>
                    </a:lnTo>
                    <a:lnTo>
                      <a:pt x="988" y="523"/>
                    </a:lnTo>
                    <a:lnTo>
                      <a:pt x="976" y="532"/>
                    </a:lnTo>
                    <a:lnTo>
                      <a:pt x="965" y="542"/>
                    </a:lnTo>
                    <a:lnTo>
                      <a:pt x="951" y="550"/>
                    </a:lnTo>
                    <a:lnTo>
                      <a:pt x="936" y="559"/>
                    </a:lnTo>
                    <a:lnTo>
                      <a:pt x="903" y="574"/>
                    </a:lnTo>
                    <a:lnTo>
                      <a:pt x="868" y="586"/>
                    </a:lnTo>
                    <a:lnTo>
                      <a:pt x="830" y="594"/>
                    </a:lnTo>
                    <a:lnTo>
                      <a:pt x="788" y="601"/>
                    </a:lnTo>
                    <a:lnTo>
                      <a:pt x="744" y="606"/>
                    </a:lnTo>
                    <a:lnTo>
                      <a:pt x="698" y="606"/>
                    </a:lnTo>
                    <a:lnTo>
                      <a:pt x="650" y="605"/>
                    </a:lnTo>
                    <a:lnTo>
                      <a:pt x="599" y="601"/>
                    </a:lnTo>
                    <a:lnTo>
                      <a:pt x="548" y="593"/>
                    </a:lnTo>
                    <a:lnTo>
                      <a:pt x="497" y="583"/>
                    </a:lnTo>
                    <a:lnTo>
                      <a:pt x="445" y="569"/>
                    </a:lnTo>
                    <a:lnTo>
                      <a:pt x="392" y="552"/>
                    </a:lnTo>
                    <a:lnTo>
                      <a:pt x="341" y="533"/>
                    </a:lnTo>
                    <a:lnTo>
                      <a:pt x="295" y="513"/>
                    </a:lnTo>
                    <a:lnTo>
                      <a:pt x="249" y="491"/>
                    </a:lnTo>
                    <a:lnTo>
                      <a:pt x="209" y="467"/>
                    </a:lnTo>
                    <a:lnTo>
                      <a:pt x="169" y="442"/>
                    </a:lnTo>
                    <a:lnTo>
                      <a:pt x="134" y="414"/>
                    </a:lnTo>
                    <a:lnTo>
                      <a:pt x="103" y="387"/>
                    </a:lnTo>
                    <a:lnTo>
                      <a:pt x="74" y="358"/>
                    </a:lnTo>
                    <a:lnTo>
                      <a:pt x="51" y="329"/>
                    </a:lnTo>
                    <a:lnTo>
                      <a:pt x="32" y="301"/>
                    </a:lnTo>
                    <a:lnTo>
                      <a:pt x="23" y="285"/>
                    </a:lnTo>
                    <a:lnTo>
                      <a:pt x="17" y="272"/>
                    </a:lnTo>
                    <a:lnTo>
                      <a:pt x="11" y="256"/>
                    </a:lnTo>
                    <a:lnTo>
                      <a:pt x="6" y="243"/>
                    </a:lnTo>
                    <a:lnTo>
                      <a:pt x="3" y="228"/>
                    </a:lnTo>
                    <a:lnTo>
                      <a:pt x="1" y="212"/>
                    </a:lnTo>
                    <a:lnTo>
                      <a:pt x="0" y="199"/>
                    </a:lnTo>
                    <a:lnTo>
                      <a:pt x="1" y="185"/>
                    </a:lnTo>
                    <a:lnTo>
                      <a:pt x="3" y="170"/>
                    </a:lnTo>
                    <a:lnTo>
                      <a:pt x="6" y="156"/>
                    </a:lnTo>
                    <a:lnTo>
                      <a:pt x="10" y="143"/>
                    </a:lnTo>
                    <a:lnTo>
                      <a:pt x="17" y="131"/>
                    </a:lnTo>
                    <a:lnTo>
                      <a:pt x="23" y="117"/>
                    </a:lnTo>
                    <a:lnTo>
                      <a:pt x="32" y="105"/>
                    </a:lnTo>
                    <a:lnTo>
                      <a:pt x="40" y="95"/>
                    </a:lnTo>
                    <a:lnTo>
                      <a:pt x="51" y="85"/>
                    </a:lnTo>
                    <a:lnTo>
                      <a:pt x="62" y="75"/>
                    </a:lnTo>
                    <a:lnTo>
                      <a:pt x="76" y="64"/>
                    </a:lnTo>
                    <a:lnTo>
                      <a:pt x="90" y="56"/>
                    </a:lnTo>
                    <a:lnTo>
                      <a:pt x="103" y="47"/>
                    </a:lnTo>
                    <a:lnTo>
                      <a:pt x="136" y="32"/>
                    </a:lnTo>
                    <a:lnTo>
                      <a:pt x="171" y="20"/>
                    </a:lnTo>
                    <a:lnTo>
                      <a:pt x="210" y="12"/>
                    </a:lnTo>
                    <a:lnTo>
                      <a:pt x="251" y="5"/>
                    </a:lnTo>
                    <a:lnTo>
                      <a:pt x="295" y="2"/>
                    </a:lnTo>
                    <a:lnTo>
                      <a:pt x="341" y="0"/>
                    </a:lnTo>
                    <a:lnTo>
                      <a:pt x="390" y="2"/>
                    </a:lnTo>
                    <a:lnTo>
                      <a:pt x="440" y="5"/>
                    </a:lnTo>
                    <a:lnTo>
                      <a:pt x="491" y="13"/>
                    </a:lnTo>
                    <a:lnTo>
                      <a:pt x="543" y="24"/>
                    </a:lnTo>
                    <a:lnTo>
                      <a:pt x="596" y="37"/>
                    </a:lnTo>
                    <a:lnTo>
                      <a:pt x="649" y="54"/>
                    </a:lnTo>
                    <a:lnTo>
                      <a:pt x="698" y="73"/>
                    </a:lnTo>
                    <a:lnTo>
                      <a:pt x="745" y="93"/>
                    </a:lnTo>
                    <a:lnTo>
                      <a:pt x="790" y="115"/>
                    </a:lnTo>
                    <a:lnTo>
                      <a:pt x="832" y="139"/>
                    </a:lnTo>
                    <a:lnTo>
                      <a:pt x="869" y="165"/>
                    </a:lnTo>
                    <a:lnTo>
                      <a:pt x="905" y="192"/>
                    </a:lnTo>
                    <a:lnTo>
                      <a:pt x="937" y="219"/>
                    </a:lnTo>
                    <a:lnTo>
                      <a:pt x="965" y="248"/>
                    </a:lnTo>
                    <a:lnTo>
                      <a:pt x="988" y="277"/>
                    </a:lnTo>
                    <a:lnTo>
                      <a:pt x="1009" y="306"/>
                    </a:lnTo>
                    <a:lnTo>
                      <a:pt x="1016" y="321"/>
                    </a:lnTo>
                    <a:lnTo>
                      <a:pt x="1022" y="335"/>
                    </a:lnTo>
                    <a:lnTo>
                      <a:pt x="1029" y="350"/>
                    </a:lnTo>
                    <a:lnTo>
                      <a:pt x="1033" y="365"/>
                    </a:lnTo>
                    <a:lnTo>
                      <a:pt x="1036" y="379"/>
                    </a:lnTo>
                    <a:lnTo>
                      <a:pt x="1039" y="394"/>
                    </a:lnTo>
                    <a:lnTo>
                      <a:pt x="1039" y="408"/>
                    </a:lnTo>
                    <a:lnTo>
                      <a:pt x="1039" y="423"/>
                    </a:lnTo>
                    <a:lnTo>
                      <a:pt x="1038" y="436"/>
                    </a:lnTo>
                    <a:lnTo>
                      <a:pt x="1034" y="450"/>
                    </a:lnTo>
                    <a:close/>
                  </a:path>
                </a:pathLst>
              </a:custGeom>
              <a:noFill/>
              <a:ln w="3175" cmpd="sng">
                <a:solidFill>
                  <a:schemeClr val="tx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668"/>
              <p:cNvSpPr/>
              <p:nvPr/>
            </p:nvSpPr>
            <p:spPr bwMode="auto">
              <a:xfrm>
                <a:off x="4955" y="2862"/>
                <a:ext cx="374" cy="374"/>
              </a:xfrm>
              <a:custGeom>
                <a:avLst/>
                <a:gdLst>
                  <a:gd name="T0" fmla="*/ 1 w 749"/>
                  <a:gd name="T1" fmla="*/ 0 h 747"/>
                  <a:gd name="T2" fmla="*/ 1 w 749"/>
                  <a:gd name="T3" fmla="*/ 0 h 747"/>
                  <a:gd name="T4" fmla="*/ 1 w 749"/>
                  <a:gd name="T5" fmla="*/ 1 h 747"/>
                  <a:gd name="T6" fmla="*/ 1 w 749"/>
                  <a:gd name="T7" fmla="*/ 1 h 747"/>
                  <a:gd name="T8" fmla="*/ 0 w 749"/>
                  <a:gd name="T9" fmla="*/ 1 h 747"/>
                  <a:gd name="T10" fmla="*/ 0 w 749"/>
                  <a:gd name="T11" fmla="*/ 1 h 747"/>
                  <a:gd name="T12" fmla="*/ 1 w 749"/>
                  <a:gd name="T13" fmla="*/ 1 h 747"/>
                  <a:gd name="T14" fmla="*/ 1 w 749"/>
                  <a:gd name="T15" fmla="*/ 1 h 747"/>
                  <a:gd name="T16" fmla="*/ 1 w 749"/>
                  <a:gd name="T17" fmla="*/ 1 h 747"/>
                  <a:gd name="T18" fmla="*/ 1 w 749"/>
                  <a:gd name="T19" fmla="*/ 1 h 747"/>
                  <a:gd name="T20" fmla="*/ 1 w 749"/>
                  <a:gd name="T21" fmla="*/ 1 h 747"/>
                  <a:gd name="T22" fmla="*/ 1 w 749"/>
                  <a:gd name="T23" fmla="*/ 2 h 747"/>
                  <a:gd name="T24" fmla="*/ 1 w 749"/>
                  <a:gd name="T25" fmla="*/ 2 h 747"/>
                  <a:gd name="T26" fmla="*/ 1 w 749"/>
                  <a:gd name="T27" fmla="*/ 2 h 747"/>
                  <a:gd name="T28" fmla="*/ 1 w 749"/>
                  <a:gd name="T29" fmla="*/ 2 h 747"/>
                  <a:gd name="T30" fmla="*/ 1 w 749"/>
                  <a:gd name="T31" fmla="*/ 2 h 747"/>
                  <a:gd name="T32" fmla="*/ 1 w 749"/>
                  <a:gd name="T33" fmla="*/ 2 h 747"/>
                  <a:gd name="T34" fmla="*/ 1 w 749"/>
                  <a:gd name="T35" fmla="*/ 2 h 747"/>
                  <a:gd name="T36" fmla="*/ 1 w 749"/>
                  <a:gd name="T37" fmla="*/ 2 h 747"/>
                  <a:gd name="T38" fmla="*/ 1 w 749"/>
                  <a:gd name="T39" fmla="*/ 2 h 747"/>
                  <a:gd name="T40" fmla="*/ 1 w 749"/>
                  <a:gd name="T41" fmla="*/ 2 h 747"/>
                  <a:gd name="T42" fmla="*/ 2 w 749"/>
                  <a:gd name="T43" fmla="*/ 3 h 747"/>
                  <a:gd name="T44" fmla="*/ 2 w 749"/>
                  <a:gd name="T45" fmla="*/ 3 h 747"/>
                  <a:gd name="T46" fmla="*/ 2 w 749"/>
                  <a:gd name="T47" fmla="*/ 3 h 747"/>
                  <a:gd name="T48" fmla="*/ 2 w 749"/>
                  <a:gd name="T49" fmla="*/ 3 h 747"/>
                  <a:gd name="T50" fmla="*/ 2 w 749"/>
                  <a:gd name="T51" fmla="*/ 3 h 747"/>
                  <a:gd name="T52" fmla="*/ 2 w 749"/>
                  <a:gd name="T53" fmla="*/ 3 h 747"/>
                  <a:gd name="T54" fmla="*/ 2 w 749"/>
                  <a:gd name="T55" fmla="*/ 3 h 747"/>
                  <a:gd name="T56" fmla="*/ 3 w 749"/>
                  <a:gd name="T57" fmla="*/ 3 h 747"/>
                  <a:gd name="T58" fmla="*/ 3 w 749"/>
                  <a:gd name="T59" fmla="*/ 3 h 747"/>
                  <a:gd name="T60" fmla="*/ 3 w 749"/>
                  <a:gd name="T61" fmla="*/ 3 h 747"/>
                  <a:gd name="T62" fmla="*/ 3 w 749"/>
                  <a:gd name="T63" fmla="*/ 3 h 747"/>
                  <a:gd name="T64" fmla="*/ 3 w 749"/>
                  <a:gd name="T65" fmla="*/ 3 h 747"/>
                  <a:gd name="T66" fmla="*/ 3 w 749"/>
                  <a:gd name="T67" fmla="*/ 3 h 74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49" h="747">
                    <a:moveTo>
                      <a:pt x="12" y="0"/>
                    </a:moveTo>
                    <a:lnTo>
                      <a:pt x="12" y="0"/>
                    </a:lnTo>
                    <a:lnTo>
                      <a:pt x="5" y="25"/>
                    </a:lnTo>
                    <a:lnTo>
                      <a:pt x="2" y="51"/>
                    </a:lnTo>
                    <a:lnTo>
                      <a:pt x="0" y="78"/>
                    </a:lnTo>
                    <a:lnTo>
                      <a:pt x="0" y="105"/>
                    </a:lnTo>
                    <a:lnTo>
                      <a:pt x="3" y="130"/>
                    </a:lnTo>
                    <a:lnTo>
                      <a:pt x="9" y="158"/>
                    </a:lnTo>
                    <a:lnTo>
                      <a:pt x="15" y="185"/>
                    </a:lnTo>
                    <a:lnTo>
                      <a:pt x="26" y="212"/>
                    </a:lnTo>
                    <a:lnTo>
                      <a:pt x="36" y="239"/>
                    </a:lnTo>
                    <a:lnTo>
                      <a:pt x="49" y="266"/>
                    </a:lnTo>
                    <a:lnTo>
                      <a:pt x="65" y="293"/>
                    </a:lnTo>
                    <a:lnTo>
                      <a:pt x="82" y="319"/>
                    </a:lnTo>
                    <a:lnTo>
                      <a:pt x="100" y="346"/>
                    </a:lnTo>
                    <a:lnTo>
                      <a:pt x="122" y="372"/>
                    </a:lnTo>
                    <a:lnTo>
                      <a:pt x="145" y="399"/>
                    </a:lnTo>
                    <a:lnTo>
                      <a:pt x="168" y="424"/>
                    </a:lnTo>
                    <a:lnTo>
                      <a:pt x="194" y="450"/>
                    </a:lnTo>
                    <a:lnTo>
                      <a:pt x="223" y="474"/>
                    </a:lnTo>
                    <a:lnTo>
                      <a:pt x="252" y="497"/>
                    </a:lnTo>
                    <a:lnTo>
                      <a:pt x="282" y="521"/>
                    </a:lnTo>
                    <a:lnTo>
                      <a:pt x="313" y="545"/>
                    </a:lnTo>
                    <a:lnTo>
                      <a:pt x="347" y="567"/>
                    </a:lnTo>
                    <a:lnTo>
                      <a:pt x="382" y="589"/>
                    </a:lnTo>
                    <a:lnTo>
                      <a:pt x="418" y="609"/>
                    </a:lnTo>
                    <a:lnTo>
                      <a:pt x="455" y="630"/>
                    </a:lnTo>
                    <a:lnTo>
                      <a:pt x="494" y="650"/>
                    </a:lnTo>
                    <a:lnTo>
                      <a:pt x="534" y="669"/>
                    </a:lnTo>
                    <a:lnTo>
                      <a:pt x="574" y="686"/>
                    </a:lnTo>
                    <a:lnTo>
                      <a:pt x="617" y="703"/>
                    </a:lnTo>
                    <a:lnTo>
                      <a:pt x="659" y="718"/>
                    </a:lnTo>
                    <a:lnTo>
                      <a:pt x="703" y="733"/>
                    </a:lnTo>
                    <a:lnTo>
                      <a:pt x="749" y="747"/>
                    </a:lnTo>
                  </a:path>
                </a:pathLst>
              </a:custGeom>
              <a:noFill/>
              <a:ln w="3175" cmpd="sng">
                <a:solidFill>
                  <a:schemeClr val="tx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669"/>
              <p:cNvSpPr/>
              <p:nvPr/>
            </p:nvSpPr>
            <p:spPr bwMode="auto">
              <a:xfrm>
                <a:off x="5329" y="3095"/>
                <a:ext cx="519" cy="168"/>
              </a:xfrm>
              <a:custGeom>
                <a:avLst/>
                <a:gdLst>
                  <a:gd name="T0" fmla="*/ 4 w 1037"/>
                  <a:gd name="T1" fmla="*/ 0 h 337"/>
                  <a:gd name="T2" fmla="*/ 4 w 1037"/>
                  <a:gd name="T3" fmla="*/ 0 h 337"/>
                  <a:gd name="T4" fmla="*/ 4 w 1037"/>
                  <a:gd name="T5" fmla="*/ 0 h 337"/>
                  <a:gd name="T6" fmla="*/ 3 w 1037"/>
                  <a:gd name="T7" fmla="*/ 0 h 337"/>
                  <a:gd name="T8" fmla="*/ 3 w 1037"/>
                  <a:gd name="T9" fmla="*/ 0 h 337"/>
                  <a:gd name="T10" fmla="*/ 3 w 1037"/>
                  <a:gd name="T11" fmla="*/ 0 h 337"/>
                  <a:gd name="T12" fmla="*/ 3 w 1037"/>
                  <a:gd name="T13" fmla="*/ 0 h 337"/>
                  <a:gd name="T14" fmla="*/ 3 w 1037"/>
                  <a:gd name="T15" fmla="*/ 0 h 337"/>
                  <a:gd name="T16" fmla="*/ 3 w 1037"/>
                  <a:gd name="T17" fmla="*/ 0 h 337"/>
                  <a:gd name="T18" fmla="*/ 3 w 1037"/>
                  <a:gd name="T19" fmla="*/ 0 h 337"/>
                  <a:gd name="T20" fmla="*/ 3 w 1037"/>
                  <a:gd name="T21" fmla="*/ 0 h 337"/>
                  <a:gd name="T22" fmla="*/ 3 w 1037"/>
                  <a:gd name="T23" fmla="*/ 0 h 337"/>
                  <a:gd name="T24" fmla="*/ 3 w 1037"/>
                  <a:gd name="T25" fmla="*/ 0 h 337"/>
                  <a:gd name="T26" fmla="*/ 3 w 1037"/>
                  <a:gd name="T27" fmla="*/ 0 h 337"/>
                  <a:gd name="T28" fmla="*/ 3 w 1037"/>
                  <a:gd name="T29" fmla="*/ 1 h 337"/>
                  <a:gd name="T30" fmla="*/ 2 w 1037"/>
                  <a:gd name="T31" fmla="*/ 1 h 337"/>
                  <a:gd name="T32" fmla="*/ 2 w 1037"/>
                  <a:gd name="T33" fmla="*/ 1 h 337"/>
                  <a:gd name="T34" fmla="*/ 2 w 1037"/>
                  <a:gd name="T35" fmla="*/ 1 h 337"/>
                  <a:gd name="T36" fmla="*/ 2 w 1037"/>
                  <a:gd name="T37" fmla="*/ 1 h 337"/>
                  <a:gd name="T38" fmla="*/ 2 w 1037"/>
                  <a:gd name="T39" fmla="*/ 1 h 337"/>
                  <a:gd name="T40" fmla="*/ 2 w 1037"/>
                  <a:gd name="T41" fmla="*/ 1 h 337"/>
                  <a:gd name="T42" fmla="*/ 2 w 1037"/>
                  <a:gd name="T43" fmla="*/ 1 h 337"/>
                  <a:gd name="T44" fmla="*/ 1 w 1037"/>
                  <a:gd name="T45" fmla="*/ 1 h 337"/>
                  <a:gd name="T46" fmla="*/ 1 w 1037"/>
                  <a:gd name="T47" fmla="*/ 1 h 337"/>
                  <a:gd name="T48" fmla="*/ 1 w 1037"/>
                  <a:gd name="T49" fmla="*/ 1 h 337"/>
                  <a:gd name="T50" fmla="*/ 1 w 1037"/>
                  <a:gd name="T51" fmla="*/ 1 h 337"/>
                  <a:gd name="T52" fmla="*/ 1 w 1037"/>
                  <a:gd name="T53" fmla="*/ 1 h 337"/>
                  <a:gd name="T54" fmla="*/ 1 w 1037"/>
                  <a:gd name="T55" fmla="*/ 1 h 337"/>
                  <a:gd name="T56" fmla="*/ 0 w 1037"/>
                  <a:gd name="T57" fmla="*/ 1 h 337"/>
                  <a:gd name="T58" fmla="*/ 0 w 1037"/>
                  <a:gd name="T59" fmla="*/ 1 h 337"/>
                  <a:gd name="T60" fmla="*/ 0 w 1037"/>
                  <a:gd name="T61" fmla="*/ 1 h 337"/>
                  <a:gd name="T62" fmla="*/ 0 w 1037"/>
                  <a:gd name="T63" fmla="*/ 1 h 337"/>
                  <a:gd name="T64" fmla="*/ 0 w 1037"/>
                  <a:gd name="T65" fmla="*/ 1 h 337"/>
                  <a:gd name="T66" fmla="*/ 0 w 1037"/>
                  <a:gd name="T67" fmla="*/ 1 h 33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037" h="337">
                    <a:moveTo>
                      <a:pt x="1037" y="0"/>
                    </a:moveTo>
                    <a:lnTo>
                      <a:pt x="1037" y="0"/>
                    </a:lnTo>
                    <a:lnTo>
                      <a:pt x="1028" y="28"/>
                    </a:lnTo>
                    <a:lnTo>
                      <a:pt x="1016" y="53"/>
                    </a:lnTo>
                    <a:lnTo>
                      <a:pt x="1003" y="79"/>
                    </a:lnTo>
                    <a:lnTo>
                      <a:pt x="987" y="102"/>
                    </a:lnTo>
                    <a:lnTo>
                      <a:pt x="970" y="124"/>
                    </a:lnTo>
                    <a:lnTo>
                      <a:pt x="952" y="146"/>
                    </a:lnTo>
                    <a:lnTo>
                      <a:pt x="931" y="167"/>
                    </a:lnTo>
                    <a:lnTo>
                      <a:pt x="908" y="187"/>
                    </a:lnTo>
                    <a:lnTo>
                      <a:pt x="884" y="206"/>
                    </a:lnTo>
                    <a:lnTo>
                      <a:pt x="858" y="223"/>
                    </a:lnTo>
                    <a:lnTo>
                      <a:pt x="829" y="238"/>
                    </a:lnTo>
                    <a:lnTo>
                      <a:pt x="800" y="254"/>
                    </a:lnTo>
                    <a:lnTo>
                      <a:pt x="770" y="267"/>
                    </a:lnTo>
                    <a:lnTo>
                      <a:pt x="738" y="281"/>
                    </a:lnTo>
                    <a:lnTo>
                      <a:pt x="705" y="293"/>
                    </a:lnTo>
                    <a:lnTo>
                      <a:pt x="670" y="301"/>
                    </a:lnTo>
                    <a:lnTo>
                      <a:pt x="634" y="311"/>
                    </a:lnTo>
                    <a:lnTo>
                      <a:pt x="598" y="318"/>
                    </a:lnTo>
                    <a:lnTo>
                      <a:pt x="559" y="325"/>
                    </a:lnTo>
                    <a:lnTo>
                      <a:pt x="520" y="330"/>
                    </a:lnTo>
                    <a:lnTo>
                      <a:pt x="481" y="333"/>
                    </a:lnTo>
                    <a:lnTo>
                      <a:pt x="440" y="335"/>
                    </a:lnTo>
                    <a:lnTo>
                      <a:pt x="400" y="337"/>
                    </a:lnTo>
                    <a:lnTo>
                      <a:pt x="357" y="335"/>
                    </a:lnTo>
                    <a:lnTo>
                      <a:pt x="315" y="333"/>
                    </a:lnTo>
                    <a:lnTo>
                      <a:pt x="270" y="330"/>
                    </a:lnTo>
                    <a:lnTo>
                      <a:pt x="226" y="325"/>
                    </a:lnTo>
                    <a:lnTo>
                      <a:pt x="182" y="320"/>
                    </a:lnTo>
                    <a:lnTo>
                      <a:pt x="136" y="311"/>
                    </a:lnTo>
                    <a:lnTo>
                      <a:pt x="92" y="303"/>
                    </a:lnTo>
                    <a:lnTo>
                      <a:pt x="46" y="291"/>
                    </a:lnTo>
                    <a:lnTo>
                      <a:pt x="0" y="279"/>
                    </a:lnTo>
                  </a:path>
                </a:pathLst>
              </a:custGeom>
              <a:noFill/>
              <a:ln w="3175" cmpd="sng">
                <a:solidFill>
                  <a:schemeClr val="tx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670"/>
              <p:cNvSpPr/>
              <p:nvPr/>
            </p:nvSpPr>
            <p:spPr bwMode="auto">
              <a:xfrm>
                <a:off x="4815" y="3138"/>
                <a:ext cx="448" cy="356"/>
              </a:xfrm>
              <a:custGeom>
                <a:avLst/>
                <a:gdLst>
                  <a:gd name="T0" fmla="*/ 0 w 897"/>
                  <a:gd name="T1" fmla="*/ 0 h 710"/>
                  <a:gd name="T2" fmla="*/ 0 w 897"/>
                  <a:gd name="T3" fmla="*/ 0 h 710"/>
                  <a:gd name="T4" fmla="*/ 0 w 897"/>
                  <a:gd name="T5" fmla="*/ 1 h 710"/>
                  <a:gd name="T6" fmla="*/ 0 w 897"/>
                  <a:gd name="T7" fmla="*/ 1 h 710"/>
                  <a:gd name="T8" fmla="*/ 0 w 897"/>
                  <a:gd name="T9" fmla="*/ 1 h 710"/>
                  <a:gd name="T10" fmla="*/ 0 w 897"/>
                  <a:gd name="T11" fmla="*/ 1 h 710"/>
                  <a:gd name="T12" fmla="*/ 0 w 897"/>
                  <a:gd name="T13" fmla="*/ 1 h 710"/>
                  <a:gd name="T14" fmla="*/ 0 w 897"/>
                  <a:gd name="T15" fmla="*/ 1 h 710"/>
                  <a:gd name="T16" fmla="*/ 0 w 897"/>
                  <a:gd name="T17" fmla="*/ 1 h 710"/>
                  <a:gd name="T18" fmla="*/ 0 w 897"/>
                  <a:gd name="T19" fmla="*/ 1 h 710"/>
                  <a:gd name="T20" fmla="*/ 0 w 897"/>
                  <a:gd name="T21" fmla="*/ 1 h 710"/>
                  <a:gd name="T22" fmla="*/ 0 w 897"/>
                  <a:gd name="T23" fmla="*/ 1 h 710"/>
                  <a:gd name="T24" fmla="*/ 0 w 897"/>
                  <a:gd name="T25" fmla="*/ 2 h 710"/>
                  <a:gd name="T26" fmla="*/ 0 w 897"/>
                  <a:gd name="T27" fmla="*/ 2 h 710"/>
                  <a:gd name="T28" fmla="*/ 0 w 897"/>
                  <a:gd name="T29" fmla="*/ 2 h 710"/>
                  <a:gd name="T30" fmla="*/ 0 w 897"/>
                  <a:gd name="T31" fmla="*/ 2 h 710"/>
                  <a:gd name="T32" fmla="*/ 0 w 897"/>
                  <a:gd name="T33" fmla="*/ 2 h 710"/>
                  <a:gd name="T34" fmla="*/ 0 w 897"/>
                  <a:gd name="T35" fmla="*/ 2 h 710"/>
                  <a:gd name="T36" fmla="*/ 0 w 897"/>
                  <a:gd name="T37" fmla="*/ 2 h 710"/>
                  <a:gd name="T38" fmla="*/ 1 w 897"/>
                  <a:gd name="T39" fmla="*/ 2 h 710"/>
                  <a:gd name="T40" fmla="*/ 1 w 897"/>
                  <a:gd name="T41" fmla="*/ 2 h 710"/>
                  <a:gd name="T42" fmla="*/ 1 w 897"/>
                  <a:gd name="T43" fmla="*/ 2 h 710"/>
                  <a:gd name="T44" fmla="*/ 1 w 897"/>
                  <a:gd name="T45" fmla="*/ 2 h 710"/>
                  <a:gd name="T46" fmla="*/ 1 w 897"/>
                  <a:gd name="T47" fmla="*/ 3 h 710"/>
                  <a:gd name="T48" fmla="*/ 1 w 897"/>
                  <a:gd name="T49" fmla="*/ 3 h 710"/>
                  <a:gd name="T50" fmla="*/ 2 w 897"/>
                  <a:gd name="T51" fmla="*/ 3 h 710"/>
                  <a:gd name="T52" fmla="*/ 2 w 897"/>
                  <a:gd name="T53" fmla="*/ 3 h 710"/>
                  <a:gd name="T54" fmla="*/ 2 w 897"/>
                  <a:gd name="T55" fmla="*/ 3 h 710"/>
                  <a:gd name="T56" fmla="*/ 2 w 897"/>
                  <a:gd name="T57" fmla="*/ 3 h 710"/>
                  <a:gd name="T58" fmla="*/ 2 w 897"/>
                  <a:gd name="T59" fmla="*/ 3 h 710"/>
                  <a:gd name="T60" fmla="*/ 2 w 897"/>
                  <a:gd name="T61" fmla="*/ 3 h 710"/>
                  <a:gd name="T62" fmla="*/ 3 w 897"/>
                  <a:gd name="T63" fmla="*/ 3 h 710"/>
                  <a:gd name="T64" fmla="*/ 3 w 897"/>
                  <a:gd name="T65" fmla="*/ 3 h 710"/>
                  <a:gd name="T66" fmla="*/ 3 w 897"/>
                  <a:gd name="T67" fmla="*/ 3 h 71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897" h="710">
                    <a:moveTo>
                      <a:pt x="7" y="0"/>
                    </a:moveTo>
                    <a:lnTo>
                      <a:pt x="7" y="0"/>
                    </a:lnTo>
                    <a:lnTo>
                      <a:pt x="1" y="22"/>
                    </a:lnTo>
                    <a:lnTo>
                      <a:pt x="0" y="44"/>
                    </a:lnTo>
                    <a:lnTo>
                      <a:pt x="0" y="68"/>
                    </a:lnTo>
                    <a:lnTo>
                      <a:pt x="3" y="90"/>
                    </a:lnTo>
                    <a:lnTo>
                      <a:pt x="8" y="113"/>
                    </a:lnTo>
                    <a:lnTo>
                      <a:pt x="15" y="137"/>
                    </a:lnTo>
                    <a:lnTo>
                      <a:pt x="25" y="163"/>
                    </a:lnTo>
                    <a:lnTo>
                      <a:pt x="39" y="187"/>
                    </a:lnTo>
                    <a:lnTo>
                      <a:pt x="54" y="210"/>
                    </a:lnTo>
                    <a:lnTo>
                      <a:pt x="71" y="236"/>
                    </a:lnTo>
                    <a:lnTo>
                      <a:pt x="90" y="260"/>
                    </a:lnTo>
                    <a:lnTo>
                      <a:pt x="112" y="285"/>
                    </a:lnTo>
                    <a:lnTo>
                      <a:pt x="134" y="309"/>
                    </a:lnTo>
                    <a:lnTo>
                      <a:pt x="159" y="334"/>
                    </a:lnTo>
                    <a:lnTo>
                      <a:pt x="188" y="358"/>
                    </a:lnTo>
                    <a:lnTo>
                      <a:pt x="217" y="382"/>
                    </a:lnTo>
                    <a:lnTo>
                      <a:pt x="248" y="407"/>
                    </a:lnTo>
                    <a:lnTo>
                      <a:pt x="280" y="431"/>
                    </a:lnTo>
                    <a:lnTo>
                      <a:pt x="316" y="453"/>
                    </a:lnTo>
                    <a:lnTo>
                      <a:pt x="351" y="477"/>
                    </a:lnTo>
                    <a:lnTo>
                      <a:pt x="389" y="499"/>
                    </a:lnTo>
                    <a:lnTo>
                      <a:pt x="430" y="521"/>
                    </a:lnTo>
                    <a:lnTo>
                      <a:pt x="470" y="543"/>
                    </a:lnTo>
                    <a:lnTo>
                      <a:pt x="513" y="565"/>
                    </a:lnTo>
                    <a:lnTo>
                      <a:pt x="555" y="586"/>
                    </a:lnTo>
                    <a:lnTo>
                      <a:pt x="601" y="606"/>
                    </a:lnTo>
                    <a:lnTo>
                      <a:pt x="647" y="625"/>
                    </a:lnTo>
                    <a:lnTo>
                      <a:pt x="695" y="643"/>
                    </a:lnTo>
                    <a:lnTo>
                      <a:pt x="744" y="662"/>
                    </a:lnTo>
                    <a:lnTo>
                      <a:pt x="793" y="679"/>
                    </a:lnTo>
                    <a:lnTo>
                      <a:pt x="844" y="694"/>
                    </a:lnTo>
                    <a:lnTo>
                      <a:pt x="897" y="710"/>
                    </a:lnTo>
                  </a:path>
                </a:pathLst>
              </a:custGeom>
              <a:noFill/>
              <a:ln w="3175" cmpd="sng">
                <a:solidFill>
                  <a:schemeClr val="tx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671"/>
              <p:cNvSpPr/>
              <p:nvPr/>
            </p:nvSpPr>
            <p:spPr bwMode="auto">
              <a:xfrm>
                <a:off x="5263" y="3427"/>
                <a:ext cx="567" cy="112"/>
              </a:xfrm>
              <a:custGeom>
                <a:avLst/>
                <a:gdLst>
                  <a:gd name="T0" fmla="*/ 5 w 1132"/>
                  <a:gd name="T1" fmla="*/ 0 h 224"/>
                  <a:gd name="T2" fmla="*/ 5 w 1132"/>
                  <a:gd name="T3" fmla="*/ 0 h 224"/>
                  <a:gd name="T4" fmla="*/ 5 w 1132"/>
                  <a:gd name="T5" fmla="*/ 1 h 224"/>
                  <a:gd name="T6" fmla="*/ 5 w 1132"/>
                  <a:gd name="T7" fmla="*/ 1 h 224"/>
                  <a:gd name="T8" fmla="*/ 5 w 1132"/>
                  <a:gd name="T9" fmla="*/ 1 h 224"/>
                  <a:gd name="T10" fmla="*/ 5 w 1132"/>
                  <a:gd name="T11" fmla="*/ 1 h 224"/>
                  <a:gd name="T12" fmla="*/ 5 w 1132"/>
                  <a:gd name="T13" fmla="*/ 1 h 224"/>
                  <a:gd name="T14" fmla="*/ 5 w 1132"/>
                  <a:gd name="T15" fmla="*/ 1 h 224"/>
                  <a:gd name="T16" fmla="*/ 5 w 1132"/>
                  <a:gd name="T17" fmla="*/ 1 h 224"/>
                  <a:gd name="T18" fmla="*/ 4 w 1132"/>
                  <a:gd name="T19" fmla="*/ 1 h 224"/>
                  <a:gd name="T20" fmla="*/ 4 w 1132"/>
                  <a:gd name="T21" fmla="*/ 1 h 224"/>
                  <a:gd name="T22" fmla="*/ 4 w 1132"/>
                  <a:gd name="T23" fmla="*/ 1 h 224"/>
                  <a:gd name="T24" fmla="*/ 4 w 1132"/>
                  <a:gd name="T25" fmla="*/ 1 h 224"/>
                  <a:gd name="T26" fmla="*/ 4 w 1132"/>
                  <a:gd name="T27" fmla="*/ 1 h 224"/>
                  <a:gd name="T28" fmla="*/ 4 w 1132"/>
                  <a:gd name="T29" fmla="*/ 1 h 224"/>
                  <a:gd name="T30" fmla="*/ 4 w 1132"/>
                  <a:gd name="T31" fmla="*/ 1 h 224"/>
                  <a:gd name="T32" fmla="*/ 4 w 1132"/>
                  <a:gd name="T33" fmla="*/ 1 h 224"/>
                  <a:gd name="T34" fmla="*/ 3 w 1132"/>
                  <a:gd name="T35" fmla="*/ 1 h 224"/>
                  <a:gd name="T36" fmla="*/ 3 w 1132"/>
                  <a:gd name="T37" fmla="*/ 1 h 224"/>
                  <a:gd name="T38" fmla="*/ 3 w 1132"/>
                  <a:gd name="T39" fmla="*/ 1 h 224"/>
                  <a:gd name="T40" fmla="*/ 3 w 1132"/>
                  <a:gd name="T41" fmla="*/ 1 h 224"/>
                  <a:gd name="T42" fmla="*/ 3 w 1132"/>
                  <a:gd name="T43" fmla="*/ 1 h 224"/>
                  <a:gd name="T44" fmla="*/ 3 w 1132"/>
                  <a:gd name="T45" fmla="*/ 1 h 224"/>
                  <a:gd name="T46" fmla="*/ 2 w 1132"/>
                  <a:gd name="T47" fmla="*/ 1 h 224"/>
                  <a:gd name="T48" fmla="*/ 2 w 1132"/>
                  <a:gd name="T49" fmla="*/ 1 h 224"/>
                  <a:gd name="T50" fmla="*/ 2 w 1132"/>
                  <a:gd name="T51" fmla="*/ 1 h 224"/>
                  <a:gd name="T52" fmla="*/ 2 w 1132"/>
                  <a:gd name="T53" fmla="*/ 1 h 224"/>
                  <a:gd name="T54" fmla="*/ 2 w 1132"/>
                  <a:gd name="T55" fmla="*/ 1 h 224"/>
                  <a:gd name="T56" fmla="*/ 2 w 1132"/>
                  <a:gd name="T57" fmla="*/ 1 h 224"/>
                  <a:gd name="T58" fmla="*/ 1 w 1132"/>
                  <a:gd name="T59" fmla="*/ 1 h 224"/>
                  <a:gd name="T60" fmla="*/ 1 w 1132"/>
                  <a:gd name="T61" fmla="*/ 1 h 224"/>
                  <a:gd name="T62" fmla="*/ 1 w 1132"/>
                  <a:gd name="T63" fmla="*/ 1 h 224"/>
                  <a:gd name="T64" fmla="*/ 1 w 1132"/>
                  <a:gd name="T65" fmla="*/ 1 h 224"/>
                  <a:gd name="T66" fmla="*/ 0 w 1132"/>
                  <a:gd name="T67" fmla="*/ 1 h 22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132" h="224">
                    <a:moveTo>
                      <a:pt x="1132" y="0"/>
                    </a:moveTo>
                    <a:lnTo>
                      <a:pt x="1132" y="0"/>
                    </a:lnTo>
                    <a:lnTo>
                      <a:pt x="1125" y="22"/>
                    </a:lnTo>
                    <a:lnTo>
                      <a:pt x="1115" y="43"/>
                    </a:lnTo>
                    <a:lnTo>
                      <a:pt x="1103" y="61"/>
                    </a:lnTo>
                    <a:lnTo>
                      <a:pt x="1087" y="80"/>
                    </a:lnTo>
                    <a:lnTo>
                      <a:pt x="1070" y="97"/>
                    </a:lnTo>
                    <a:lnTo>
                      <a:pt x="1050" y="114"/>
                    </a:lnTo>
                    <a:lnTo>
                      <a:pt x="1030" y="129"/>
                    </a:lnTo>
                    <a:lnTo>
                      <a:pt x="1006" y="143"/>
                    </a:lnTo>
                    <a:lnTo>
                      <a:pt x="980" y="155"/>
                    </a:lnTo>
                    <a:lnTo>
                      <a:pt x="953" y="167"/>
                    </a:lnTo>
                    <a:lnTo>
                      <a:pt x="923" y="179"/>
                    </a:lnTo>
                    <a:lnTo>
                      <a:pt x="892" y="187"/>
                    </a:lnTo>
                    <a:lnTo>
                      <a:pt x="860" y="196"/>
                    </a:lnTo>
                    <a:lnTo>
                      <a:pt x="824" y="204"/>
                    </a:lnTo>
                    <a:lnTo>
                      <a:pt x="788" y="209"/>
                    </a:lnTo>
                    <a:lnTo>
                      <a:pt x="751" y="214"/>
                    </a:lnTo>
                    <a:lnTo>
                      <a:pt x="712" y="219"/>
                    </a:lnTo>
                    <a:lnTo>
                      <a:pt x="671" y="221"/>
                    </a:lnTo>
                    <a:lnTo>
                      <a:pt x="629" y="223"/>
                    </a:lnTo>
                    <a:lnTo>
                      <a:pt x="586" y="224"/>
                    </a:lnTo>
                    <a:lnTo>
                      <a:pt x="542" y="223"/>
                    </a:lnTo>
                    <a:lnTo>
                      <a:pt x="498" y="221"/>
                    </a:lnTo>
                    <a:lnTo>
                      <a:pt x="450" y="218"/>
                    </a:lnTo>
                    <a:lnTo>
                      <a:pt x="405" y="214"/>
                    </a:lnTo>
                    <a:lnTo>
                      <a:pt x="355" y="207"/>
                    </a:lnTo>
                    <a:lnTo>
                      <a:pt x="306" y="202"/>
                    </a:lnTo>
                    <a:lnTo>
                      <a:pt x="257" y="194"/>
                    </a:lnTo>
                    <a:lnTo>
                      <a:pt x="207" y="184"/>
                    </a:lnTo>
                    <a:lnTo>
                      <a:pt x="156" y="173"/>
                    </a:lnTo>
                    <a:lnTo>
                      <a:pt x="106" y="162"/>
                    </a:lnTo>
                    <a:lnTo>
                      <a:pt x="53" y="150"/>
                    </a:lnTo>
                    <a:lnTo>
                      <a:pt x="0" y="134"/>
                    </a:lnTo>
                  </a:path>
                </a:pathLst>
              </a:custGeom>
              <a:noFill/>
              <a:ln w="3175" cmpd="sng">
                <a:solidFill>
                  <a:schemeClr val="tx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672"/>
              <p:cNvSpPr/>
              <p:nvPr/>
            </p:nvSpPr>
            <p:spPr bwMode="auto">
              <a:xfrm>
                <a:off x="4868" y="3453"/>
                <a:ext cx="343" cy="225"/>
              </a:xfrm>
              <a:custGeom>
                <a:avLst/>
                <a:gdLst>
                  <a:gd name="T0" fmla="*/ 1 w 688"/>
                  <a:gd name="T1" fmla="*/ 0 h 450"/>
                  <a:gd name="T2" fmla="*/ 1 w 688"/>
                  <a:gd name="T3" fmla="*/ 0 h 450"/>
                  <a:gd name="T4" fmla="*/ 1 w 688"/>
                  <a:gd name="T5" fmla="*/ 1 h 450"/>
                  <a:gd name="T6" fmla="*/ 0 w 688"/>
                  <a:gd name="T7" fmla="*/ 1 h 450"/>
                  <a:gd name="T8" fmla="*/ 1 w 688"/>
                  <a:gd name="T9" fmla="*/ 1 h 450"/>
                  <a:gd name="T10" fmla="*/ 1 w 688"/>
                  <a:gd name="T11" fmla="*/ 1 h 450"/>
                  <a:gd name="T12" fmla="*/ 1 w 688"/>
                  <a:gd name="T13" fmla="*/ 1 h 450"/>
                  <a:gd name="T14" fmla="*/ 1 w 688"/>
                  <a:gd name="T15" fmla="*/ 1 h 450"/>
                  <a:gd name="T16" fmla="*/ 1 w 688"/>
                  <a:gd name="T17" fmla="*/ 1 h 450"/>
                  <a:gd name="T18" fmla="*/ 1 w 688"/>
                  <a:gd name="T19" fmla="*/ 1 h 450"/>
                  <a:gd name="T20" fmla="*/ 1 w 688"/>
                  <a:gd name="T21" fmla="*/ 1 h 450"/>
                  <a:gd name="T22" fmla="*/ 1 w 688"/>
                  <a:gd name="T23" fmla="*/ 1 h 450"/>
                  <a:gd name="T24" fmla="*/ 1 w 688"/>
                  <a:gd name="T25" fmla="*/ 1 h 450"/>
                  <a:gd name="T26" fmla="*/ 1 w 688"/>
                  <a:gd name="T27" fmla="*/ 1 h 450"/>
                  <a:gd name="T28" fmla="*/ 1 w 688"/>
                  <a:gd name="T29" fmla="*/ 1 h 450"/>
                  <a:gd name="T30" fmla="*/ 1 w 688"/>
                  <a:gd name="T31" fmla="*/ 2 h 450"/>
                  <a:gd name="T32" fmla="*/ 2 w 688"/>
                  <a:gd name="T33" fmla="*/ 2 h 450"/>
                  <a:gd name="T34" fmla="*/ 2 w 688"/>
                  <a:gd name="T35" fmla="*/ 2 h 450"/>
                  <a:gd name="T36" fmla="*/ 2 w 688"/>
                  <a:gd name="T37" fmla="*/ 2 h 450"/>
                  <a:gd name="T38" fmla="*/ 2 w 688"/>
                  <a:gd name="T39" fmla="*/ 2 h 450"/>
                  <a:gd name="T40" fmla="*/ 3 w 688"/>
                  <a:gd name="T41" fmla="*/ 2 h 450"/>
                  <a:gd name="T42" fmla="*/ 3 w 688"/>
                  <a:gd name="T43" fmla="*/ 2 h 450"/>
                  <a:gd name="T44" fmla="*/ 3 w 688"/>
                  <a:gd name="T45" fmla="*/ 2 h 45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88" h="450">
                    <a:moveTo>
                      <a:pt x="4" y="0"/>
                    </a:moveTo>
                    <a:lnTo>
                      <a:pt x="4" y="0"/>
                    </a:lnTo>
                    <a:lnTo>
                      <a:pt x="2" y="11"/>
                    </a:lnTo>
                    <a:lnTo>
                      <a:pt x="0" y="25"/>
                    </a:lnTo>
                    <a:lnTo>
                      <a:pt x="2" y="39"/>
                    </a:lnTo>
                    <a:lnTo>
                      <a:pt x="5" y="51"/>
                    </a:lnTo>
                    <a:lnTo>
                      <a:pt x="10" y="66"/>
                    </a:lnTo>
                    <a:lnTo>
                      <a:pt x="17" y="79"/>
                    </a:lnTo>
                    <a:lnTo>
                      <a:pt x="26" y="93"/>
                    </a:lnTo>
                    <a:lnTo>
                      <a:pt x="36" y="108"/>
                    </a:lnTo>
                    <a:lnTo>
                      <a:pt x="48" y="122"/>
                    </a:lnTo>
                    <a:lnTo>
                      <a:pt x="61" y="137"/>
                    </a:lnTo>
                    <a:lnTo>
                      <a:pt x="94" y="168"/>
                    </a:lnTo>
                    <a:lnTo>
                      <a:pt x="133" y="198"/>
                    </a:lnTo>
                    <a:lnTo>
                      <a:pt x="175" y="229"/>
                    </a:lnTo>
                    <a:lnTo>
                      <a:pt x="224" y="259"/>
                    </a:lnTo>
                    <a:lnTo>
                      <a:pt x="279" y="288"/>
                    </a:lnTo>
                    <a:lnTo>
                      <a:pt x="338" y="319"/>
                    </a:lnTo>
                    <a:lnTo>
                      <a:pt x="401" y="348"/>
                    </a:lnTo>
                    <a:lnTo>
                      <a:pt x="467" y="375"/>
                    </a:lnTo>
                    <a:lnTo>
                      <a:pt x="537" y="400"/>
                    </a:lnTo>
                    <a:lnTo>
                      <a:pt x="612" y="426"/>
                    </a:lnTo>
                    <a:lnTo>
                      <a:pt x="688" y="450"/>
                    </a:lnTo>
                  </a:path>
                </a:pathLst>
              </a:custGeom>
              <a:noFill/>
              <a:ln w="3175" cmpd="sng">
                <a:solidFill>
                  <a:schemeClr val="tx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673"/>
              <p:cNvSpPr/>
              <p:nvPr/>
            </p:nvSpPr>
            <p:spPr bwMode="auto">
              <a:xfrm>
                <a:off x="5208" y="3678"/>
                <a:ext cx="353" cy="53"/>
              </a:xfrm>
              <a:custGeom>
                <a:avLst/>
                <a:gdLst>
                  <a:gd name="T0" fmla="*/ 2 w 707"/>
                  <a:gd name="T1" fmla="*/ 1 h 107"/>
                  <a:gd name="T2" fmla="*/ 2 w 707"/>
                  <a:gd name="T3" fmla="*/ 1 h 107"/>
                  <a:gd name="T4" fmla="*/ 2 w 707"/>
                  <a:gd name="T5" fmla="*/ 1 h 107"/>
                  <a:gd name="T6" fmla="*/ 2 w 707"/>
                  <a:gd name="T7" fmla="*/ 1 h 107"/>
                  <a:gd name="T8" fmla="*/ 2 w 707"/>
                  <a:gd name="T9" fmla="*/ 1 h 107"/>
                  <a:gd name="T10" fmla="*/ 2 w 707"/>
                  <a:gd name="T11" fmla="*/ 1 h 107"/>
                  <a:gd name="T12" fmla="*/ 2 w 707"/>
                  <a:gd name="T13" fmla="*/ 1 h 107"/>
                  <a:gd name="T14" fmla="*/ 2 w 707"/>
                  <a:gd name="T15" fmla="*/ 1 h 107"/>
                  <a:gd name="T16" fmla="*/ 2 w 707"/>
                  <a:gd name="T17" fmla="*/ 1 h 107"/>
                  <a:gd name="T18" fmla="*/ 2 w 707"/>
                  <a:gd name="T19" fmla="*/ 1 h 107"/>
                  <a:gd name="T20" fmla="*/ 2 w 707"/>
                  <a:gd name="T21" fmla="*/ 1 h 107"/>
                  <a:gd name="T22" fmla="*/ 2 w 707"/>
                  <a:gd name="T23" fmla="*/ 1 h 107"/>
                  <a:gd name="T24" fmla="*/ 1 w 707"/>
                  <a:gd name="T25" fmla="*/ 1 h 107"/>
                  <a:gd name="T26" fmla="*/ 1 w 707"/>
                  <a:gd name="T27" fmla="*/ 1 h 107"/>
                  <a:gd name="T28" fmla="*/ 1 w 707"/>
                  <a:gd name="T29" fmla="*/ 1 h 107"/>
                  <a:gd name="T30" fmla="*/ 1 w 707"/>
                  <a:gd name="T31" fmla="*/ 1 h 107"/>
                  <a:gd name="T32" fmla="*/ 1 w 707"/>
                  <a:gd name="T33" fmla="*/ 1 h 107"/>
                  <a:gd name="T34" fmla="*/ 0 w 707"/>
                  <a:gd name="T35" fmla="*/ 1 h 107"/>
                  <a:gd name="T36" fmla="*/ 0 w 707"/>
                  <a:gd name="T37" fmla="*/ 1 h 107"/>
                  <a:gd name="T38" fmla="*/ 0 w 707"/>
                  <a:gd name="T39" fmla="*/ 1 h 107"/>
                  <a:gd name="T40" fmla="*/ 0 w 707"/>
                  <a:gd name="T41" fmla="*/ 0 h 10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707" h="107">
                    <a:moveTo>
                      <a:pt x="707" y="73"/>
                    </a:moveTo>
                    <a:lnTo>
                      <a:pt x="707" y="73"/>
                    </a:lnTo>
                    <a:lnTo>
                      <a:pt x="705" y="78"/>
                    </a:lnTo>
                    <a:lnTo>
                      <a:pt x="700" y="83"/>
                    </a:lnTo>
                    <a:lnTo>
                      <a:pt x="695" y="88"/>
                    </a:lnTo>
                    <a:lnTo>
                      <a:pt x="686" y="93"/>
                    </a:lnTo>
                    <a:lnTo>
                      <a:pt x="678" y="97"/>
                    </a:lnTo>
                    <a:lnTo>
                      <a:pt x="668" y="100"/>
                    </a:lnTo>
                    <a:lnTo>
                      <a:pt x="642" y="104"/>
                    </a:lnTo>
                    <a:lnTo>
                      <a:pt x="610" y="107"/>
                    </a:lnTo>
                    <a:lnTo>
                      <a:pt x="574" y="107"/>
                    </a:lnTo>
                    <a:lnTo>
                      <a:pt x="532" y="105"/>
                    </a:lnTo>
                    <a:lnTo>
                      <a:pt x="486" y="100"/>
                    </a:lnTo>
                    <a:lnTo>
                      <a:pt x="437" y="95"/>
                    </a:lnTo>
                    <a:lnTo>
                      <a:pt x="382" y="87"/>
                    </a:lnTo>
                    <a:lnTo>
                      <a:pt x="326" y="76"/>
                    </a:lnTo>
                    <a:lnTo>
                      <a:pt x="265" y="66"/>
                    </a:lnTo>
                    <a:lnTo>
                      <a:pt x="202" y="51"/>
                    </a:lnTo>
                    <a:lnTo>
                      <a:pt x="136" y="36"/>
                    </a:lnTo>
                    <a:lnTo>
                      <a:pt x="70" y="19"/>
                    </a:lnTo>
                    <a:lnTo>
                      <a:pt x="0" y="0"/>
                    </a:lnTo>
                  </a:path>
                </a:pathLst>
              </a:custGeom>
              <a:noFill/>
              <a:ln w="3175" cmpd="sng">
                <a:solidFill>
                  <a:schemeClr val="tx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Line 674"/>
              <p:cNvSpPr>
                <a:spLocks noChangeShapeType="1"/>
              </p:cNvSpPr>
              <p:nvPr/>
            </p:nvSpPr>
            <p:spPr bwMode="auto">
              <a:xfrm flipH="1">
                <a:off x="5194" y="2723"/>
                <a:ext cx="295" cy="103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675"/>
              <p:cNvSpPr/>
              <p:nvPr/>
            </p:nvSpPr>
            <p:spPr bwMode="auto">
              <a:xfrm>
                <a:off x="4807" y="2702"/>
                <a:ext cx="1059" cy="1067"/>
              </a:xfrm>
              <a:custGeom>
                <a:avLst/>
                <a:gdLst>
                  <a:gd name="T0" fmla="*/ 9 w 2117"/>
                  <a:gd name="T1" fmla="*/ 6 h 2132"/>
                  <a:gd name="T2" fmla="*/ 8 w 2117"/>
                  <a:gd name="T3" fmla="*/ 7 h 2132"/>
                  <a:gd name="T4" fmla="*/ 8 w 2117"/>
                  <a:gd name="T5" fmla="*/ 7 h 2132"/>
                  <a:gd name="T6" fmla="*/ 8 w 2117"/>
                  <a:gd name="T7" fmla="*/ 8 h 2132"/>
                  <a:gd name="T8" fmla="*/ 7 w 2117"/>
                  <a:gd name="T9" fmla="*/ 8 h 2132"/>
                  <a:gd name="T10" fmla="*/ 7 w 2117"/>
                  <a:gd name="T11" fmla="*/ 8 h 2132"/>
                  <a:gd name="T12" fmla="*/ 6 w 2117"/>
                  <a:gd name="T13" fmla="*/ 9 h 2132"/>
                  <a:gd name="T14" fmla="*/ 6 w 2117"/>
                  <a:gd name="T15" fmla="*/ 9 h 2132"/>
                  <a:gd name="T16" fmla="*/ 5 w 2117"/>
                  <a:gd name="T17" fmla="*/ 9 h 2132"/>
                  <a:gd name="T18" fmla="*/ 4 w 2117"/>
                  <a:gd name="T19" fmla="*/ 9 h 2132"/>
                  <a:gd name="T20" fmla="*/ 4 w 2117"/>
                  <a:gd name="T21" fmla="*/ 9 h 2132"/>
                  <a:gd name="T22" fmla="*/ 3 w 2117"/>
                  <a:gd name="T23" fmla="*/ 9 h 2132"/>
                  <a:gd name="T24" fmla="*/ 3 w 2117"/>
                  <a:gd name="T25" fmla="*/ 8 h 2132"/>
                  <a:gd name="T26" fmla="*/ 2 w 2117"/>
                  <a:gd name="T27" fmla="*/ 8 h 2132"/>
                  <a:gd name="T28" fmla="*/ 2 w 2117"/>
                  <a:gd name="T29" fmla="*/ 8 h 2132"/>
                  <a:gd name="T30" fmla="*/ 1 w 2117"/>
                  <a:gd name="T31" fmla="*/ 7 h 2132"/>
                  <a:gd name="T32" fmla="*/ 1 w 2117"/>
                  <a:gd name="T33" fmla="*/ 7 h 2132"/>
                  <a:gd name="T34" fmla="*/ 1 w 2117"/>
                  <a:gd name="T35" fmla="*/ 6 h 2132"/>
                  <a:gd name="T36" fmla="*/ 1 w 2117"/>
                  <a:gd name="T37" fmla="*/ 6 h 2132"/>
                  <a:gd name="T38" fmla="*/ 1 w 2117"/>
                  <a:gd name="T39" fmla="*/ 5 h 2132"/>
                  <a:gd name="T40" fmla="*/ 1 w 2117"/>
                  <a:gd name="T41" fmla="*/ 4 h 2132"/>
                  <a:gd name="T42" fmla="*/ 1 w 2117"/>
                  <a:gd name="T43" fmla="*/ 4 h 2132"/>
                  <a:gd name="T44" fmla="*/ 1 w 2117"/>
                  <a:gd name="T45" fmla="*/ 3 h 2132"/>
                  <a:gd name="T46" fmla="*/ 1 w 2117"/>
                  <a:gd name="T47" fmla="*/ 3 h 2132"/>
                  <a:gd name="T48" fmla="*/ 1 w 2117"/>
                  <a:gd name="T49" fmla="*/ 2 h 2132"/>
                  <a:gd name="T50" fmla="*/ 2 w 2117"/>
                  <a:gd name="T51" fmla="*/ 2 h 2132"/>
                  <a:gd name="T52" fmla="*/ 2 w 2117"/>
                  <a:gd name="T53" fmla="*/ 1 h 2132"/>
                  <a:gd name="T54" fmla="*/ 3 w 2117"/>
                  <a:gd name="T55" fmla="*/ 1 h 2132"/>
                  <a:gd name="T56" fmla="*/ 3 w 2117"/>
                  <a:gd name="T57" fmla="*/ 1 h 2132"/>
                  <a:gd name="T58" fmla="*/ 4 w 2117"/>
                  <a:gd name="T59" fmla="*/ 1 h 2132"/>
                  <a:gd name="T60" fmla="*/ 4 w 2117"/>
                  <a:gd name="T61" fmla="*/ 1 h 2132"/>
                  <a:gd name="T62" fmla="*/ 5 w 2117"/>
                  <a:gd name="T63" fmla="*/ 1 h 2132"/>
                  <a:gd name="T64" fmla="*/ 6 w 2117"/>
                  <a:gd name="T65" fmla="*/ 1 h 2132"/>
                  <a:gd name="T66" fmla="*/ 6 w 2117"/>
                  <a:gd name="T67" fmla="*/ 1 h 2132"/>
                  <a:gd name="T68" fmla="*/ 7 w 2117"/>
                  <a:gd name="T69" fmla="*/ 1 h 2132"/>
                  <a:gd name="T70" fmla="*/ 7 w 2117"/>
                  <a:gd name="T71" fmla="*/ 1 h 2132"/>
                  <a:gd name="T72" fmla="*/ 8 w 2117"/>
                  <a:gd name="T73" fmla="*/ 2 h 2132"/>
                  <a:gd name="T74" fmla="*/ 8 w 2117"/>
                  <a:gd name="T75" fmla="*/ 2 h 2132"/>
                  <a:gd name="T76" fmla="*/ 8 w 2117"/>
                  <a:gd name="T77" fmla="*/ 3 h 2132"/>
                  <a:gd name="T78" fmla="*/ 9 w 2117"/>
                  <a:gd name="T79" fmla="*/ 3 h 2132"/>
                  <a:gd name="T80" fmla="*/ 9 w 2117"/>
                  <a:gd name="T81" fmla="*/ 4 h 2132"/>
                  <a:gd name="T82" fmla="*/ 9 w 2117"/>
                  <a:gd name="T83" fmla="*/ 4 h 2132"/>
                  <a:gd name="T84" fmla="*/ 9 w 2117"/>
                  <a:gd name="T85" fmla="*/ 5 h 2132"/>
                  <a:gd name="T86" fmla="*/ 9 w 2117"/>
                  <a:gd name="T87" fmla="*/ 6 h 213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117" h="2132">
                    <a:moveTo>
                      <a:pt x="2076" y="1357"/>
                    </a:moveTo>
                    <a:lnTo>
                      <a:pt x="2076" y="1357"/>
                    </a:lnTo>
                    <a:lnTo>
                      <a:pt x="2059" y="1410"/>
                    </a:lnTo>
                    <a:lnTo>
                      <a:pt x="2041" y="1461"/>
                    </a:lnTo>
                    <a:lnTo>
                      <a:pt x="2020" y="1510"/>
                    </a:lnTo>
                    <a:lnTo>
                      <a:pt x="1996" y="1558"/>
                    </a:lnTo>
                    <a:lnTo>
                      <a:pt x="1971" y="1604"/>
                    </a:lnTo>
                    <a:lnTo>
                      <a:pt x="1944" y="1650"/>
                    </a:lnTo>
                    <a:lnTo>
                      <a:pt x="1913" y="1692"/>
                    </a:lnTo>
                    <a:lnTo>
                      <a:pt x="1883" y="1733"/>
                    </a:lnTo>
                    <a:lnTo>
                      <a:pt x="1849" y="1774"/>
                    </a:lnTo>
                    <a:lnTo>
                      <a:pt x="1813" y="1811"/>
                    </a:lnTo>
                    <a:lnTo>
                      <a:pt x="1777" y="1847"/>
                    </a:lnTo>
                    <a:lnTo>
                      <a:pt x="1738" y="1881"/>
                    </a:lnTo>
                    <a:lnTo>
                      <a:pt x="1699" y="1913"/>
                    </a:lnTo>
                    <a:lnTo>
                      <a:pt x="1657" y="1944"/>
                    </a:lnTo>
                    <a:lnTo>
                      <a:pt x="1614" y="1971"/>
                    </a:lnTo>
                    <a:lnTo>
                      <a:pt x="1572" y="1998"/>
                    </a:lnTo>
                    <a:lnTo>
                      <a:pt x="1526" y="2022"/>
                    </a:lnTo>
                    <a:lnTo>
                      <a:pt x="1480" y="2042"/>
                    </a:lnTo>
                    <a:lnTo>
                      <a:pt x="1432" y="2062"/>
                    </a:lnTo>
                    <a:lnTo>
                      <a:pt x="1385" y="2079"/>
                    </a:lnTo>
                    <a:lnTo>
                      <a:pt x="1336" y="2095"/>
                    </a:lnTo>
                    <a:lnTo>
                      <a:pt x="1286" y="2107"/>
                    </a:lnTo>
                    <a:lnTo>
                      <a:pt x="1235" y="2117"/>
                    </a:lnTo>
                    <a:lnTo>
                      <a:pt x="1184" y="2125"/>
                    </a:lnTo>
                    <a:lnTo>
                      <a:pt x="1133" y="2130"/>
                    </a:lnTo>
                    <a:lnTo>
                      <a:pt x="1081" y="2132"/>
                    </a:lnTo>
                    <a:lnTo>
                      <a:pt x="1030" y="2132"/>
                    </a:lnTo>
                    <a:lnTo>
                      <a:pt x="977" y="2130"/>
                    </a:lnTo>
                    <a:lnTo>
                      <a:pt x="924" y="2125"/>
                    </a:lnTo>
                    <a:lnTo>
                      <a:pt x="872" y="2117"/>
                    </a:lnTo>
                    <a:lnTo>
                      <a:pt x="819" y="2107"/>
                    </a:lnTo>
                    <a:lnTo>
                      <a:pt x="766" y="2093"/>
                    </a:lnTo>
                    <a:lnTo>
                      <a:pt x="714" y="2076"/>
                    </a:lnTo>
                    <a:lnTo>
                      <a:pt x="663" y="2057"/>
                    </a:lnTo>
                    <a:lnTo>
                      <a:pt x="613" y="2037"/>
                    </a:lnTo>
                    <a:lnTo>
                      <a:pt x="568" y="2013"/>
                    </a:lnTo>
                    <a:lnTo>
                      <a:pt x="520" y="1988"/>
                    </a:lnTo>
                    <a:lnTo>
                      <a:pt x="476" y="1961"/>
                    </a:lnTo>
                    <a:lnTo>
                      <a:pt x="433" y="1930"/>
                    </a:lnTo>
                    <a:lnTo>
                      <a:pt x="393" y="1899"/>
                    </a:lnTo>
                    <a:lnTo>
                      <a:pt x="354" y="1865"/>
                    </a:lnTo>
                    <a:lnTo>
                      <a:pt x="316" y="1830"/>
                    </a:lnTo>
                    <a:lnTo>
                      <a:pt x="281" y="1794"/>
                    </a:lnTo>
                    <a:lnTo>
                      <a:pt x="247" y="1755"/>
                    </a:lnTo>
                    <a:lnTo>
                      <a:pt x="216" y="1714"/>
                    </a:lnTo>
                    <a:lnTo>
                      <a:pt x="185" y="1673"/>
                    </a:lnTo>
                    <a:lnTo>
                      <a:pt x="158" y="1631"/>
                    </a:lnTo>
                    <a:lnTo>
                      <a:pt x="133" y="1587"/>
                    </a:lnTo>
                    <a:lnTo>
                      <a:pt x="109" y="1541"/>
                    </a:lnTo>
                    <a:lnTo>
                      <a:pt x="87" y="1495"/>
                    </a:lnTo>
                    <a:lnTo>
                      <a:pt x="68" y="1448"/>
                    </a:lnTo>
                    <a:lnTo>
                      <a:pt x="51" y="1400"/>
                    </a:lnTo>
                    <a:lnTo>
                      <a:pt x="38" y="1351"/>
                    </a:lnTo>
                    <a:lnTo>
                      <a:pt x="24" y="1300"/>
                    </a:lnTo>
                    <a:lnTo>
                      <a:pt x="15" y="1249"/>
                    </a:lnTo>
                    <a:lnTo>
                      <a:pt x="7" y="1198"/>
                    </a:lnTo>
                    <a:lnTo>
                      <a:pt x="2" y="1147"/>
                    </a:lnTo>
                    <a:lnTo>
                      <a:pt x="0" y="1094"/>
                    </a:lnTo>
                    <a:lnTo>
                      <a:pt x="0" y="1042"/>
                    </a:lnTo>
                    <a:lnTo>
                      <a:pt x="4" y="989"/>
                    </a:lnTo>
                    <a:lnTo>
                      <a:pt x="9" y="936"/>
                    </a:lnTo>
                    <a:lnTo>
                      <a:pt x="17" y="882"/>
                    </a:lnTo>
                    <a:lnTo>
                      <a:pt x="27" y="829"/>
                    </a:lnTo>
                    <a:lnTo>
                      <a:pt x="41" y="777"/>
                    </a:lnTo>
                    <a:lnTo>
                      <a:pt x="58" y="724"/>
                    </a:lnTo>
                    <a:lnTo>
                      <a:pt x="77" y="673"/>
                    </a:lnTo>
                    <a:lnTo>
                      <a:pt x="99" y="624"/>
                    </a:lnTo>
                    <a:lnTo>
                      <a:pt x="121" y="576"/>
                    </a:lnTo>
                    <a:lnTo>
                      <a:pt x="146" y="529"/>
                    </a:lnTo>
                    <a:lnTo>
                      <a:pt x="175" y="484"/>
                    </a:lnTo>
                    <a:lnTo>
                      <a:pt x="204" y="442"/>
                    </a:lnTo>
                    <a:lnTo>
                      <a:pt x="236" y="399"/>
                    </a:lnTo>
                    <a:lnTo>
                      <a:pt x="269" y="360"/>
                    </a:lnTo>
                    <a:lnTo>
                      <a:pt x="304" y="323"/>
                    </a:lnTo>
                    <a:lnTo>
                      <a:pt x="340" y="286"/>
                    </a:lnTo>
                    <a:lnTo>
                      <a:pt x="379" y="252"/>
                    </a:lnTo>
                    <a:lnTo>
                      <a:pt x="418" y="219"/>
                    </a:lnTo>
                    <a:lnTo>
                      <a:pt x="461" y="190"/>
                    </a:lnTo>
                    <a:lnTo>
                      <a:pt x="503" y="162"/>
                    </a:lnTo>
                    <a:lnTo>
                      <a:pt x="547" y="136"/>
                    </a:lnTo>
                    <a:lnTo>
                      <a:pt x="591" y="112"/>
                    </a:lnTo>
                    <a:lnTo>
                      <a:pt x="637" y="90"/>
                    </a:lnTo>
                    <a:lnTo>
                      <a:pt x="685" y="72"/>
                    </a:lnTo>
                    <a:lnTo>
                      <a:pt x="732" y="53"/>
                    </a:lnTo>
                    <a:lnTo>
                      <a:pt x="782" y="39"/>
                    </a:lnTo>
                    <a:lnTo>
                      <a:pt x="831" y="26"/>
                    </a:lnTo>
                    <a:lnTo>
                      <a:pt x="882" y="15"/>
                    </a:lnTo>
                    <a:lnTo>
                      <a:pt x="933" y="9"/>
                    </a:lnTo>
                    <a:lnTo>
                      <a:pt x="984" y="4"/>
                    </a:lnTo>
                    <a:lnTo>
                      <a:pt x="1037" y="0"/>
                    </a:lnTo>
                    <a:lnTo>
                      <a:pt x="1087" y="0"/>
                    </a:lnTo>
                    <a:lnTo>
                      <a:pt x="1140" y="4"/>
                    </a:lnTo>
                    <a:lnTo>
                      <a:pt x="1193" y="9"/>
                    </a:lnTo>
                    <a:lnTo>
                      <a:pt x="1245" y="17"/>
                    </a:lnTo>
                    <a:lnTo>
                      <a:pt x="1300" y="27"/>
                    </a:lnTo>
                    <a:lnTo>
                      <a:pt x="1353" y="41"/>
                    </a:lnTo>
                    <a:lnTo>
                      <a:pt x="1403" y="56"/>
                    </a:lnTo>
                    <a:lnTo>
                      <a:pt x="1454" y="75"/>
                    </a:lnTo>
                    <a:lnTo>
                      <a:pt x="1504" y="97"/>
                    </a:lnTo>
                    <a:lnTo>
                      <a:pt x="1551" y="121"/>
                    </a:lnTo>
                    <a:lnTo>
                      <a:pt x="1597" y="146"/>
                    </a:lnTo>
                    <a:lnTo>
                      <a:pt x="1641" y="173"/>
                    </a:lnTo>
                    <a:lnTo>
                      <a:pt x="1684" y="202"/>
                    </a:lnTo>
                    <a:lnTo>
                      <a:pt x="1725" y="235"/>
                    </a:lnTo>
                    <a:lnTo>
                      <a:pt x="1764" y="269"/>
                    </a:lnTo>
                    <a:lnTo>
                      <a:pt x="1801" y="303"/>
                    </a:lnTo>
                    <a:lnTo>
                      <a:pt x="1837" y="340"/>
                    </a:lnTo>
                    <a:lnTo>
                      <a:pt x="1871" y="379"/>
                    </a:lnTo>
                    <a:lnTo>
                      <a:pt x="1903" y="418"/>
                    </a:lnTo>
                    <a:lnTo>
                      <a:pt x="1932" y="461"/>
                    </a:lnTo>
                    <a:lnTo>
                      <a:pt x="1959" y="503"/>
                    </a:lnTo>
                    <a:lnTo>
                      <a:pt x="1984" y="547"/>
                    </a:lnTo>
                    <a:lnTo>
                      <a:pt x="2008" y="591"/>
                    </a:lnTo>
                    <a:lnTo>
                      <a:pt x="2030" y="639"/>
                    </a:lnTo>
                    <a:lnTo>
                      <a:pt x="2049" y="685"/>
                    </a:lnTo>
                    <a:lnTo>
                      <a:pt x="2066" y="734"/>
                    </a:lnTo>
                    <a:lnTo>
                      <a:pt x="2081" y="783"/>
                    </a:lnTo>
                    <a:lnTo>
                      <a:pt x="2093" y="833"/>
                    </a:lnTo>
                    <a:lnTo>
                      <a:pt x="2103" y="884"/>
                    </a:lnTo>
                    <a:lnTo>
                      <a:pt x="2110" y="934"/>
                    </a:lnTo>
                    <a:lnTo>
                      <a:pt x="2115" y="987"/>
                    </a:lnTo>
                    <a:lnTo>
                      <a:pt x="2117" y="1038"/>
                    </a:lnTo>
                    <a:lnTo>
                      <a:pt x="2117" y="1091"/>
                    </a:lnTo>
                    <a:lnTo>
                      <a:pt x="2114" y="1145"/>
                    </a:lnTo>
                    <a:lnTo>
                      <a:pt x="2109" y="1198"/>
                    </a:lnTo>
                    <a:lnTo>
                      <a:pt x="2100" y="1250"/>
                    </a:lnTo>
                    <a:lnTo>
                      <a:pt x="2090" y="1303"/>
                    </a:lnTo>
                    <a:lnTo>
                      <a:pt x="2076" y="1357"/>
                    </a:lnTo>
                    <a:close/>
                  </a:path>
                </a:pathLst>
              </a:custGeom>
              <a:noFill/>
              <a:ln w="3175" cmpd="sng">
                <a:solidFill>
                  <a:schemeClr val="tx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 676"/>
              <p:cNvSpPr/>
              <p:nvPr/>
            </p:nvSpPr>
            <p:spPr bwMode="auto">
              <a:xfrm>
                <a:off x="4810" y="2702"/>
                <a:ext cx="1059" cy="1067"/>
              </a:xfrm>
              <a:custGeom>
                <a:avLst/>
                <a:gdLst>
                  <a:gd name="T0" fmla="*/ 9 w 2117"/>
                  <a:gd name="T1" fmla="*/ 6 h 2132"/>
                  <a:gd name="T2" fmla="*/ 8 w 2117"/>
                  <a:gd name="T3" fmla="*/ 7 h 2132"/>
                  <a:gd name="T4" fmla="*/ 8 w 2117"/>
                  <a:gd name="T5" fmla="*/ 7 h 2132"/>
                  <a:gd name="T6" fmla="*/ 8 w 2117"/>
                  <a:gd name="T7" fmla="*/ 8 h 2132"/>
                  <a:gd name="T8" fmla="*/ 7 w 2117"/>
                  <a:gd name="T9" fmla="*/ 8 h 2132"/>
                  <a:gd name="T10" fmla="*/ 7 w 2117"/>
                  <a:gd name="T11" fmla="*/ 8 h 2132"/>
                  <a:gd name="T12" fmla="*/ 6 w 2117"/>
                  <a:gd name="T13" fmla="*/ 9 h 2132"/>
                  <a:gd name="T14" fmla="*/ 6 w 2117"/>
                  <a:gd name="T15" fmla="*/ 9 h 2132"/>
                  <a:gd name="T16" fmla="*/ 5 w 2117"/>
                  <a:gd name="T17" fmla="*/ 9 h 2132"/>
                  <a:gd name="T18" fmla="*/ 4 w 2117"/>
                  <a:gd name="T19" fmla="*/ 9 h 2132"/>
                  <a:gd name="T20" fmla="*/ 4 w 2117"/>
                  <a:gd name="T21" fmla="*/ 9 h 2132"/>
                  <a:gd name="T22" fmla="*/ 3 w 2117"/>
                  <a:gd name="T23" fmla="*/ 9 h 2132"/>
                  <a:gd name="T24" fmla="*/ 3 w 2117"/>
                  <a:gd name="T25" fmla="*/ 8 h 2132"/>
                  <a:gd name="T26" fmla="*/ 2 w 2117"/>
                  <a:gd name="T27" fmla="*/ 8 h 2132"/>
                  <a:gd name="T28" fmla="*/ 2 w 2117"/>
                  <a:gd name="T29" fmla="*/ 8 h 2132"/>
                  <a:gd name="T30" fmla="*/ 1 w 2117"/>
                  <a:gd name="T31" fmla="*/ 7 h 2132"/>
                  <a:gd name="T32" fmla="*/ 1 w 2117"/>
                  <a:gd name="T33" fmla="*/ 7 h 2132"/>
                  <a:gd name="T34" fmla="*/ 1 w 2117"/>
                  <a:gd name="T35" fmla="*/ 6 h 2132"/>
                  <a:gd name="T36" fmla="*/ 1 w 2117"/>
                  <a:gd name="T37" fmla="*/ 6 h 2132"/>
                  <a:gd name="T38" fmla="*/ 1 w 2117"/>
                  <a:gd name="T39" fmla="*/ 5 h 2132"/>
                  <a:gd name="T40" fmla="*/ 1 w 2117"/>
                  <a:gd name="T41" fmla="*/ 4 h 2132"/>
                  <a:gd name="T42" fmla="*/ 1 w 2117"/>
                  <a:gd name="T43" fmla="*/ 4 h 2132"/>
                  <a:gd name="T44" fmla="*/ 1 w 2117"/>
                  <a:gd name="T45" fmla="*/ 3 h 2132"/>
                  <a:gd name="T46" fmla="*/ 1 w 2117"/>
                  <a:gd name="T47" fmla="*/ 3 h 2132"/>
                  <a:gd name="T48" fmla="*/ 1 w 2117"/>
                  <a:gd name="T49" fmla="*/ 2 h 2132"/>
                  <a:gd name="T50" fmla="*/ 2 w 2117"/>
                  <a:gd name="T51" fmla="*/ 2 h 2132"/>
                  <a:gd name="T52" fmla="*/ 2 w 2117"/>
                  <a:gd name="T53" fmla="*/ 1 h 2132"/>
                  <a:gd name="T54" fmla="*/ 3 w 2117"/>
                  <a:gd name="T55" fmla="*/ 1 h 2132"/>
                  <a:gd name="T56" fmla="*/ 3 w 2117"/>
                  <a:gd name="T57" fmla="*/ 1 h 2132"/>
                  <a:gd name="T58" fmla="*/ 4 w 2117"/>
                  <a:gd name="T59" fmla="*/ 1 h 2132"/>
                  <a:gd name="T60" fmla="*/ 4 w 2117"/>
                  <a:gd name="T61" fmla="*/ 1 h 2132"/>
                  <a:gd name="T62" fmla="*/ 5 w 2117"/>
                  <a:gd name="T63" fmla="*/ 1 h 2132"/>
                  <a:gd name="T64" fmla="*/ 6 w 2117"/>
                  <a:gd name="T65" fmla="*/ 1 h 2132"/>
                  <a:gd name="T66" fmla="*/ 6 w 2117"/>
                  <a:gd name="T67" fmla="*/ 1 h 2132"/>
                  <a:gd name="T68" fmla="*/ 7 w 2117"/>
                  <a:gd name="T69" fmla="*/ 1 h 2132"/>
                  <a:gd name="T70" fmla="*/ 7 w 2117"/>
                  <a:gd name="T71" fmla="*/ 1 h 2132"/>
                  <a:gd name="T72" fmla="*/ 8 w 2117"/>
                  <a:gd name="T73" fmla="*/ 2 h 2132"/>
                  <a:gd name="T74" fmla="*/ 8 w 2117"/>
                  <a:gd name="T75" fmla="*/ 2 h 2132"/>
                  <a:gd name="T76" fmla="*/ 8 w 2117"/>
                  <a:gd name="T77" fmla="*/ 3 h 2132"/>
                  <a:gd name="T78" fmla="*/ 9 w 2117"/>
                  <a:gd name="T79" fmla="*/ 3 h 2132"/>
                  <a:gd name="T80" fmla="*/ 9 w 2117"/>
                  <a:gd name="T81" fmla="*/ 4 h 2132"/>
                  <a:gd name="T82" fmla="*/ 9 w 2117"/>
                  <a:gd name="T83" fmla="*/ 4 h 2132"/>
                  <a:gd name="T84" fmla="*/ 9 w 2117"/>
                  <a:gd name="T85" fmla="*/ 5 h 2132"/>
                  <a:gd name="T86" fmla="*/ 9 w 2117"/>
                  <a:gd name="T87" fmla="*/ 6 h 213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117" h="2132">
                    <a:moveTo>
                      <a:pt x="2076" y="1357"/>
                    </a:moveTo>
                    <a:lnTo>
                      <a:pt x="2076" y="1357"/>
                    </a:lnTo>
                    <a:lnTo>
                      <a:pt x="2059" y="1408"/>
                    </a:lnTo>
                    <a:lnTo>
                      <a:pt x="2040" y="1459"/>
                    </a:lnTo>
                    <a:lnTo>
                      <a:pt x="2020" y="1510"/>
                    </a:lnTo>
                    <a:lnTo>
                      <a:pt x="1996" y="1558"/>
                    </a:lnTo>
                    <a:lnTo>
                      <a:pt x="1971" y="1604"/>
                    </a:lnTo>
                    <a:lnTo>
                      <a:pt x="1944" y="1648"/>
                    </a:lnTo>
                    <a:lnTo>
                      <a:pt x="1913" y="1692"/>
                    </a:lnTo>
                    <a:lnTo>
                      <a:pt x="1882" y="1733"/>
                    </a:lnTo>
                    <a:lnTo>
                      <a:pt x="1848" y="1773"/>
                    </a:lnTo>
                    <a:lnTo>
                      <a:pt x="1813" y="1811"/>
                    </a:lnTo>
                    <a:lnTo>
                      <a:pt x="1777" y="1846"/>
                    </a:lnTo>
                    <a:lnTo>
                      <a:pt x="1738" y="1880"/>
                    </a:lnTo>
                    <a:lnTo>
                      <a:pt x="1699" y="1913"/>
                    </a:lnTo>
                    <a:lnTo>
                      <a:pt x="1656" y="1943"/>
                    </a:lnTo>
                    <a:lnTo>
                      <a:pt x="1614" y="1970"/>
                    </a:lnTo>
                    <a:lnTo>
                      <a:pt x="1570" y="1998"/>
                    </a:lnTo>
                    <a:lnTo>
                      <a:pt x="1526" y="2021"/>
                    </a:lnTo>
                    <a:lnTo>
                      <a:pt x="1480" y="2042"/>
                    </a:lnTo>
                    <a:lnTo>
                      <a:pt x="1432" y="2062"/>
                    </a:lnTo>
                    <a:lnTo>
                      <a:pt x="1385" y="2079"/>
                    </a:lnTo>
                    <a:lnTo>
                      <a:pt x="1335" y="2094"/>
                    </a:lnTo>
                    <a:lnTo>
                      <a:pt x="1286" y="2106"/>
                    </a:lnTo>
                    <a:lnTo>
                      <a:pt x="1235" y="2117"/>
                    </a:lnTo>
                    <a:lnTo>
                      <a:pt x="1184" y="2125"/>
                    </a:lnTo>
                    <a:lnTo>
                      <a:pt x="1133" y="2130"/>
                    </a:lnTo>
                    <a:lnTo>
                      <a:pt x="1080" y="2132"/>
                    </a:lnTo>
                    <a:lnTo>
                      <a:pt x="1030" y="2132"/>
                    </a:lnTo>
                    <a:lnTo>
                      <a:pt x="977" y="2130"/>
                    </a:lnTo>
                    <a:lnTo>
                      <a:pt x="924" y="2125"/>
                    </a:lnTo>
                    <a:lnTo>
                      <a:pt x="872" y="2117"/>
                    </a:lnTo>
                    <a:lnTo>
                      <a:pt x="819" y="2105"/>
                    </a:lnTo>
                    <a:lnTo>
                      <a:pt x="766" y="2091"/>
                    </a:lnTo>
                    <a:lnTo>
                      <a:pt x="714" y="2076"/>
                    </a:lnTo>
                    <a:lnTo>
                      <a:pt x="663" y="2057"/>
                    </a:lnTo>
                    <a:lnTo>
                      <a:pt x="613" y="2035"/>
                    </a:lnTo>
                    <a:lnTo>
                      <a:pt x="566" y="2013"/>
                    </a:lnTo>
                    <a:lnTo>
                      <a:pt x="520" y="1987"/>
                    </a:lnTo>
                    <a:lnTo>
                      <a:pt x="476" y="1959"/>
                    </a:lnTo>
                    <a:lnTo>
                      <a:pt x="433" y="1930"/>
                    </a:lnTo>
                    <a:lnTo>
                      <a:pt x="392" y="1897"/>
                    </a:lnTo>
                    <a:lnTo>
                      <a:pt x="353" y="1865"/>
                    </a:lnTo>
                    <a:lnTo>
                      <a:pt x="316" y="1829"/>
                    </a:lnTo>
                    <a:lnTo>
                      <a:pt x="280" y="1792"/>
                    </a:lnTo>
                    <a:lnTo>
                      <a:pt x="246" y="1755"/>
                    </a:lnTo>
                    <a:lnTo>
                      <a:pt x="216" y="1714"/>
                    </a:lnTo>
                    <a:lnTo>
                      <a:pt x="185" y="1673"/>
                    </a:lnTo>
                    <a:lnTo>
                      <a:pt x="158" y="1631"/>
                    </a:lnTo>
                    <a:lnTo>
                      <a:pt x="133" y="1587"/>
                    </a:lnTo>
                    <a:lnTo>
                      <a:pt x="109" y="1541"/>
                    </a:lnTo>
                    <a:lnTo>
                      <a:pt x="87" y="1495"/>
                    </a:lnTo>
                    <a:lnTo>
                      <a:pt x="68" y="1447"/>
                    </a:lnTo>
                    <a:lnTo>
                      <a:pt x="51" y="1398"/>
                    </a:lnTo>
                    <a:lnTo>
                      <a:pt x="37" y="1350"/>
                    </a:lnTo>
                    <a:lnTo>
                      <a:pt x="24" y="1299"/>
                    </a:lnTo>
                    <a:lnTo>
                      <a:pt x="15" y="1248"/>
                    </a:lnTo>
                    <a:lnTo>
                      <a:pt x="7" y="1198"/>
                    </a:lnTo>
                    <a:lnTo>
                      <a:pt x="2" y="1147"/>
                    </a:lnTo>
                    <a:lnTo>
                      <a:pt x="0" y="1094"/>
                    </a:lnTo>
                    <a:lnTo>
                      <a:pt x="0" y="1041"/>
                    </a:lnTo>
                    <a:lnTo>
                      <a:pt x="3" y="989"/>
                    </a:lnTo>
                    <a:lnTo>
                      <a:pt x="8" y="936"/>
                    </a:lnTo>
                    <a:lnTo>
                      <a:pt x="17" y="882"/>
                    </a:lnTo>
                    <a:lnTo>
                      <a:pt x="27" y="829"/>
                    </a:lnTo>
                    <a:lnTo>
                      <a:pt x="41" y="776"/>
                    </a:lnTo>
                    <a:lnTo>
                      <a:pt x="58" y="724"/>
                    </a:lnTo>
                    <a:lnTo>
                      <a:pt x="76" y="673"/>
                    </a:lnTo>
                    <a:lnTo>
                      <a:pt x="97" y="623"/>
                    </a:lnTo>
                    <a:lnTo>
                      <a:pt x="121" y="574"/>
                    </a:lnTo>
                    <a:lnTo>
                      <a:pt x="146" y="528"/>
                    </a:lnTo>
                    <a:lnTo>
                      <a:pt x="173" y="484"/>
                    </a:lnTo>
                    <a:lnTo>
                      <a:pt x="204" y="440"/>
                    </a:lnTo>
                    <a:lnTo>
                      <a:pt x="234" y="399"/>
                    </a:lnTo>
                    <a:lnTo>
                      <a:pt x="268" y="360"/>
                    </a:lnTo>
                    <a:lnTo>
                      <a:pt x="304" y="321"/>
                    </a:lnTo>
                    <a:lnTo>
                      <a:pt x="340" y="285"/>
                    </a:lnTo>
                    <a:lnTo>
                      <a:pt x="379" y="251"/>
                    </a:lnTo>
                    <a:lnTo>
                      <a:pt x="418" y="219"/>
                    </a:lnTo>
                    <a:lnTo>
                      <a:pt x="460" y="190"/>
                    </a:lnTo>
                    <a:lnTo>
                      <a:pt x="503" y="161"/>
                    </a:lnTo>
                    <a:lnTo>
                      <a:pt x="547" y="136"/>
                    </a:lnTo>
                    <a:lnTo>
                      <a:pt x="591" y="112"/>
                    </a:lnTo>
                    <a:lnTo>
                      <a:pt x="637" y="90"/>
                    </a:lnTo>
                    <a:lnTo>
                      <a:pt x="685" y="70"/>
                    </a:lnTo>
                    <a:lnTo>
                      <a:pt x="732" y="53"/>
                    </a:lnTo>
                    <a:lnTo>
                      <a:pt x="781" y="39"/>
                    </a:lnTo>
                    <a:lnTo>
                      <a:pt x="831" y="25"/>
                    </a:lnTo>
                    <a:lnTo>
                      <a:pt x="882" y="15"/>
                    </a:lnTo>
                    <a:lnTo>
                      <a:pt x="933" y="8"/>
                    </a:lnTo>
                    <a:lnTo>
                      <a:pt x="984" y="3"/>
                    </a:lnTo>
                    <a:lnTo>
                      <a:pt x="1036" y="0"/>
                    </a:lnTo>
                    <a:lnTo>
                      <a:pt x="1087" y="0"/>
                    </a:lnTo>
                    <a:lnTo>
                      <a:pt x="1140" y="3"/>
                    </a:lnTo>
                    <a:lnTo>
                      <a:pt x="1193" y="8"/>
                    </a:lnTo>
                    <a:lnTo>
                      <a:pt x="1245" y="15"/>
                    </a:lnTo>
                    <a:lnTo>
                      <a:pt x="1298" y="27"/>
                    </a:lnTo>
                    <a:lnTo>
                      <a:pt x="1351" y="41"/>
                    </a:lnTo>
                    <a:lnTo>
                      <a:pt x="1403" y="56"/>
                    </a:lnTo>
                    <a:lnTo>
                      <a:pt x="1454" y="75"/>
                    </a:lnTo>
                    <a:lnTo>
                      <a:pt x="1504" y="97"/>
                    </a:lnTo>
                    <a:lnTo>
                      <a:pt x="1551" y="119"/>
                    </a:lnTo>
                    <a:lnTo>
                      <a:pt x="1597" y="144"/>
                    </a:lnTo>
                    <a:lnTo>
                      <a:pt x="1641" y="173"/>
                    </a:lnTo>
                    <a:lnTo>
                      <a:pt x="1684" y="202"/>
                    </a:lnTo>
                    <a:lnTo>
                      <a:pt x="1724" y="234"/>
                    </a:lnTo>
                    <a:lnTo>
                      <a:pt x="1763" y="267"/>
                    </a:lnTo>
                    <a:lnTo>
                      <a:pt x="1801" y="302"/>
                    </a:lnTo>
                    <a:lnTo>
                      <a:pt x="1836" y="340"/>
                    </a:lnTo>
                    <a:lnTo>
                      <a:pt x="1870" y="377"/>
                    </a:lnTo>
                    <a:lnTo>
                      <a:pt x="1901" y="418"/>
                    </a:lnTo>
                    <a:lnTo>
                      <a:pt x="1932" y="459"/>
                    </a:lnTo>
                    <a:lnTo>
                      <a:pt x="1959" y="503"/>
                    </a:lnTo>
                    <a:lnTo>
                      <a:pt x="1984" y="547"/>
                    </a:lnTo>
                    <a:lnTo>
                      <a:pt x="2008" y="591"/>
                    </a:lnTo>
                    <a:lnTo>
                      <a:pt x="2030" y="637"/>
                    </a:lnTo>
                    <a:lnTo>
                      <a:pt x="2049" y="684"/>
                    </a:lnTo>
                    <a:lnTo>
                      <a:pt x="2066" y="734"/>
                    </a:lnTo>
                    <a:lnTo>
                      <a:pt x="2079" y="783"/>
                    </a:lnTo>
                    <a:lnTo>
                      <a:pt x="2093" y="832"/>
                    </a:lnTo>
                    <a:lnTo>
                      <a:pt x="2102" y="883"/>
                    </a:lnTo>
                    <a:lnTo>
                      <a:pt x="2110" y="934"/>
                    </a:lnTo>
                    <a:lnTo>
                      <a:pt x="2115" y="987"/>
                    </a:lnTo>
                    <a:lnTo>
                      <a:pt x="2117" y="1038"/>
                    </a:lnTo>
                    <a:lnTo>
                      <a:pt x="2117" y="1090"/>
                    </a:lnTo>
                    <a:lnTo>
                      <a:pt x="2113" y="1143"/>
                    </a:lnTo>
                    <a:lnTo>
                      <a:pt x="2108" y="1198"/>
                    </a:lnTo>
                    <a:lnTo>
                      <a:pt x="2100" y="1250"/>
                    </a:lnTo>
                    <a:lnTo>
                      <a:pt x="2090" y="1303"/>
                    </a:lnTo>
                    <a:lnTo>
                      <a:pt x="2076" y="1357"/>
                    </a:lnTo>
                    <a:close/>
                  </a:path>
                </a:pathLst>
              </a:custGeom>
              <a:noFill/>
              <a:ln w="3175" cmpd="sng">
                <a:solidFill>
                  <a:schemeClr val="tx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677"/>
              <p:cNvSpPr/>
              <p:nvPr/>
            </p:nvSpPr>
            <p:spPr bwMode="auto">
              <a:xfrm>
                <a:off x="4868" y="2806"/>
                <a:ext cx="804" cy="661"/>
              </a:xfrm>
              <a:custGeom>
                <a:avLst/>
                <a:gdLst>
                  <a:gd name="T0" fmla="*/ 0 w 1609"/>
                  <a:gd name="T1" fmla="*/ 6 h 1326"/>
                  <a:gd name="T2" fmla="*/ 0 w 1609"/>
                  <a:gd name="T3" fmla="*/ 6 h 1326"/>
                  <a:gd name="T4" fmla="*/ 0 w 1609"/>
                  <a:gd name="T5" fmla="*/ 5 h 1326"/>
                  <a:gd name="T6" fmla="*/ 0 w 1609"/>
                  <a:gd name="T7" fmla="*/ 5 h 1326"/>
                  <a:gd name="T8" fmla="*/ 0 w 1609"/>
                  <a:gd name="T9" fmla="*/ 5 h 1326"/>
                  <a:gd name="T10" fmla="*/ 0 w 1609"/>
                  <a:gd name="T11" fmla="*/ 4 h 1326"/>
                  <a:gd name="T12" fmla="*/ 0 w 1609"/>
                  <a:gd name="T13" fmla="*/ 4 h 1326"/>
                  <a:gd name="T14" fmla="*/ 0 w 1609"/>
                  <a:gd name="T15" fmla="*/ 4 h 1326"/>
                  <a:gd name="T16" fmla="*/ 0 w 1609"/>
                  <a:gd name="T17" fmla="*/ 4 h 1326"/>
                  <a:gd name="T18" fmla="*/ 1 w 1609"/>
                  <a:gd name="T19" fmla="*/ 3 h 1326"/>
                  <a:gd name="T20" fmla="*/ 1 w 1609"/>
                  <a:gd name="T21" fmla="*/ 3 h 1326"/>
                  <a:gd name="T22" fmla="*/ 1 w 1609"/>
                  <a:gd name="T23" fmla="*/ 3 h 1326"/>
                  <a:gd name="T24" fmla="*/ 1 w 1609"/>
                  <a:gd name="T25" fmla="*/ 3 h 1326"/>
                  <a:gd name="T26" fmla="*/ 1 w 1609"/>
                  <a:gd name="T27" fmla="*/ 2 h 1326"/>
                  <a:gd name="T28" fmla="*/ 1 w 1609"/>
                  <a:gd name="T29" fmla="*/ 2 h 1326"/>
                  <a:gd name="T30" fmla="*/ 2 w 1609"/>
                  <a:gd name="T31" fmla="*/ 2 h 1326"/>
                  <a:gd name="T32" fmla="*/ 2 w 1609"/>
                  <a:gd name="T33" fmla="*/ 2 h 1326"/>
                  <a:gd name="T34" fmla="*/ 2 w 1609"/>
                  <a:gd name="T35" fmla="*/ 2 h 1326"/>
                  <a:gd name="T36" fmla="*/ 2 w 1609"/>
                  <a:gd name="T37" fmla="*/ 1 h 1326"/>
                  <a:gd name="T38" fmla="*/ 3 w 1609"/>
                  <a:gd name="T39" fmla="*/ 1 h 1326"/>
                  <a:gd name="T40" fmla="*/ 3 w 1609"/>
                  <a:gd name="T41" fmla="*/ 1 h 1326"/>
                  <a:gd name="T42" fmla="*/ 3 w 1609"/>
                  <a:gd name="T43" fmla="*/ 1 h 1326"/>
                  <a:gd name="T44" fmla="*/ 3 w 1609"/>
                  <a:gd name="T45" fmla="*/ 1 h 1326"/>
                  <a:gd name="T46" fmla="*/ 3 w 1609"/>
                  <a:gd name="T47" fmla="*/ 1 h 1326"/>
                  <a:gd name="T48" fmla="*/ 4 w 1609"/>
                  <a:gd name="T49" fmla="*/ 1 h 1326"/>
                  <a:gd name="T50" fmla="*/ 4 w 1609"/>
                  <a:gd name="T51" fmla="*/ 1 h 1326"/>
                  <a:gd name="T52" fmla="*/ 4 w 1609"/>
                  <a:gd name="T53" fmla="*/ 1 h 1326"/>
                  <a:gd name="T54" fmla="*/ 4 w 1609"/>
                  <a:gd name="T55" fmla="*/ 1 h 1326"/>
                  <a:gd name="T56" fmla="*/ 5 w 1609"/>
                  <a:gd name="T57" fmla="*/ 1 h 1326"/>
                  <a:gd name="T58" fmla="*/ 5 w 1609"/>
                  <a:gd name="T59" fmla="*/ 0 h 1326"/>
                  <a:gd name="T60" fmla="*/ 5 w 1609"/>
                  <a:gd name="T61" fmla="*/ 0 h 1326"/>
                  <a:gd name="T62" fmla="*/ 5 w 1609"/>
                  <a:gd name="T63" fmla="*/ 0 h 1326"/>
                  <a:gd name="T64" fmla="*/ 5 w 1609"/>
                  <a:gd name="T65" fmla="*/ 1 h 1326"/>
                  <a:gd name="T66" fmla="*/ 5 w 1609"/>
                  <a:gd name="T67" fmla="*/ 1 h 1326"/>
                  <a:gd name="T68" fmla="*/ 5 w 1609"/>
                  <a:gd name="T69" fmla="*/ 1 h 1326"/>
                  <a:gd name="T70" fmla="*/ 5 w 1609"/>
                  <a:gd name="T71" fmla="*/ 1 h 1326"/>
                  <a:gd name="T72" fmla="*/ 6 w 1609"/>
                  <a:gd name="T73" fmla="*/ 1 h 1326"/>
                  <a:gd name="T74" fmla="*/ 6 w 1609"/>
                  <a:gd name="T75" fmla="*/ 1 h 1326"/>
                  <a:gd name="T76" fmla="*/ 6 w 1609"/>
                  <a:gd name="T77" fmla="*/ 1 h 132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609" h="1326">
                    <a:moveTo>
                      <a:pt x="0" y="1326"/>
                    </a:moveTo>
                    <a:lnTo>
                      <a:pt x="0" y="1326"/>
                    </a:lnTo>
                    <a:lnTo>
                      <a:pt x="26" y="1243"/>
                    </a:lnTo>
                    <a:lnTo>
                      <a:pt x="53" y="1162"/>
                    </a:lnTo>
                    <a:lnTo>
                      <a:pt x="83" y="1082"/>
                    </a:lnTo>
                    <a:lnTo>
                      <a:pt x="116" y="1005"/>
                    </a:lnTo>
                    <a:lnTo>
                      <a:pt x="151" y="931"/>
                    </a:lnTo>
                    <a:lnTo>
                      <a:pt x="189" y="858"/>
                    </a:lnTo>
                    <a:lnTo>
                      <a:pt x="228" y="786"/>
                    </a:lnTo>
                    <a:lnTo>
                      <a:pt x="269" y="718"/>
                    </a:lnTo>
                    <a:lnTo>
                      <a:pt x="311" y="654"/>
                    </a:lnTo>
                    <a:lnTo>
                      <a:pt x="357" y="591"/>
                    </a:lnTo>
                    <a:lnTo>
                      <a:pt x="403" y="531"/>
                    </a:lnTo>
                    <a:lnTo>
                      <a:pt x="452" y="474"/>
                    </a:lnTo>
                    <a:lnTo>
                      <a:pt x="501" y="419"/>
                    </a:lnTo>
                    <a:lnTo>
                      <a:pt x="552" y="367"/>
                    </a:lnTo>
                    <a:lnTo>
                      <a:pt x="605" y="319"/>
                    </a:lnTo>
                    <a:lnTo>
                      <a:pt x="658" y="273"/>
                    </a:lnTo>
                    <a:lnTo>
                      <a:pt x="714" y="231"/>
                    </a:lnTo>
                    <a:lnTo>
                      <a:pt x="768" y="192"/>
                    </a:lnTo>
                    <a:lnTo>
                      <a:pt x="826" y="156"/>
                    </a:lnTo>
                    <a:lnTo>
                      <a:pt x="884" y="124"/>
                    </a:lnTo>
                    <a:lnTo>
                      <a:pt x="941" y="97"/>
                    </a:lnTo>
                    <a:lnTo>
                      <a:pt x="1001" y="71"/>
                    </a:lnTo>
                    <a:lnTo>
                      <a:pt x="1060" y="49"/>
                    </a:lnTo>
                    <a:lnTo>
                      <a:pt x="1120" y="32"/>
                    </a:lnTo>
                    <a:lnTo>
                      <a:pt x="1181" y="17"/>
                    </a:lnTo>
                    <a:lnTo>
                      <a:pt x="1242" y="8"/>
                    </a:lnTo>
                    <a:lnTo>
                      <a:pt x="1303" y="1"/>
                    </a:lnTo>
                    <a:lnTo>
                      <a:pt x="1334" y="0"/>
                    </a:lnTo>
                    <a:lnTo>
                      <a:pt x="1364" y="0"/>
                    </a:lnTo>
                    <a:lnTo>
                      <a:pt x="1395" y="0"/>
                    </a:lnTo>
                    <a:lnTo>
                      <a:pt x="1425" y="1"/>
                    </a:lnTo>
                    <a:lnTo>
                      <a:pt x="1456" y="5"/>
                    </a:lnTo>
                    <a:lnTo>
                      <a:pt x="1487" y="8"/>
                    </a:lnTo>
                    <a:lnTo>
                      <a:pt x="1517" y="13"/>
                    </a:lnTo>
                    <a:lnTo>
                      <a:pt x="1548" y="18"/>
                    </a:lnTo>
                    <a:lnTo>
                      <a:pt x="1578" y="25"/>
                    </a:lnTo>
                    <a:lnTo>
                      <a:pt x="1609" y="34"/>
                    </a:lnTo>
                  </a:path>
                </a:pathLst>
              </a:custGeom>
              <a:noFill/>
              <a:ln w="3175" cmpd="sng">
                <a:solidFill>
                  <a:schemeClr val="tx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 678"/>
              <p:cNvSpPr/>
              <p:nvPr/>
            </p:nvSpPr>
            <p:spPr bwMode="auto">
              <a:xfrm>
                <a:off x="5358" y="2713"/>
                <a:ext cx="408" cy="965"/>
              </a:xfrm>
              <a:custGeom>
                <a:avLst/>
                <a:gdLst>
                  <a:gd name="T0" fmla="*/ 2 w 817"/>
                  <a:gd name="T1" fmla="*/ 8 h 1928"/>
                  <a:gd name="T2" fmla="*/ 2 w 817"/>
                  <a:gd name="T3" fmla="*/ 8 h 1928"/>
                  <a:gd name="T4" fmla="*/ 2 w 817"/>
                  <a:gd name="T5" fmla="*/ 8 h 1928"/>
                  <a:gd name="T6" fmla="*/ 3 w 817"/>
                  <a:gd name="T7" fmla="*/ 7 h 1928"/>
                  <a:gd name="T8" fmla="*/ 3 w 817"/>
                  <a:gd name="T9" fmla="*/ 7 h 1928"/>
                  <a:gd name="T10" fmla="*/ 3 w 817"/>
                  <a:gd name="T11" fmla="*/ 7 h 1928"/>
                  <a:gd name="T12" fmla="*/ 3 w 817"/>
                  <a:gd name="T13" fmla="*/ 6 h 1928"/>
                  <a:gd name="T14" fmla="*/ 3 w 817"/>
                  <a:gd name="T15" fmla="*/ 6 h 1928"/>
                  <a:gd name="T16" fmla="*/ 3 w 817"/>
                  <a:gd name="T17" fmla="*/ 6 h 1928"/>
                  <a:gd name="T18" fmla="*/ 3 w 817"/>
                  <a:gd name="T19" fmla="*/ 5 h 1928"/>
                  <a:gd name="T20" fmla="*/ 3 w 817"/>
                  <a:gd name="T21" fmla="*/ 5 h 1928"/>
                  <a:gd name="T22" fmla="*/ 3 w 817"/>
                  <a:gd name="T23" fmla="*/ 5 h 1928"/>
                  <a:gd name="T24" fmla="*/ 3 w 817"/>
                  <a:gd name="T25" fmla="*/ 5 h 1928"/>
                  <a:gd name="T26" fmla="*/ 3 w 817"/>
                  <a:gd name="T27" fmla="*/ 4 h 1928"/>
                  <a:gd name="T28" fmla="*/ 3 w 817"/>
                  <a:gd name="T29" fmla="*/ 4 h 1928"/>
                  <a:gd name="T30" fmla="*/ 2 w 817"/>
                  <a:gd name="T31" fmla="*/ 4 h 1928"/>
                  <a:gd name="T32" fmla="*/ 2 w 817"/>
                  <a:gd name="T33" fmla="*/ 3 h 1928"/>
                  <a:gd name="T34" fmla="*/ 2 w 817"/>
                  <a:gd name="T35" fmla="*/ 3 h 1928"/>
                  <a:gd name="T36" fmla="*/ 2 w 817"/>
                  <a:gd name="T37" fmla="*/ 3 h 1928"/>
                  <a:gd name="T38" fmla="*/ 2 w 817"/>
                  <a:gd name="T39" fmla="*/ 3 h 1928"/>
                  <a:gd name="T40" fmla="*/ 2 w 817"/>
                  <a:gd name="T41" fmla="*/ 3 h 1928"/>
                  <a:gd name="T42" fmla="*/ 2 w 817"/>
                  <a:gd name="T43" fmla="*/ 2 h 1928"/>
                  <a:gd name="T44" fmla="*/ 2 w 817"/>
                  <a:gd name="T45" fmla="*/ 2 h 1928"/>
                  <a:gd name="T46" fmla="*/ 1 w 817"/>
                  <a:gd name="T47" fmla="*/ 2 h 1928"/>
                  <a:gd name="T48" fmla="*/ 1 w 817"/>
                  <a:gd name="T49" fmla="*/ 2 h 1928"/>
                  <a:gd name="T50" fmla="*/ 1 w 817"/>
                  <a:gd name="T51" fmla="*/ 1 h 1928"/>
                  <a:gd name="T52" fmla="*/ 1 w 817"/>
                  <a:gd name="T53" fmla="*/ 1 h 1928"/>
                  <a:gd name="T54" fmla="*/ 1 w 817"/>
                  <a:gd name="T55" fmla="*/ 1 h 1928"/>
                  <a:gd name="T56" fmla="*/ 1 w 817"/>
                  <a:gd name="T57" fmla="*/ 1 h 1928"/>
                  <a:gd name="T58" fmla="*/ 0 w 817"/>
                  <a:gd name="T59" fmla="*/ 1 h 1928"/>
                  <a:gd name="T60" fmla="*/ 0 w 817"/>
                  <a:gd name="T61" fmla="*/ 1 h 1928"/>
                  <a:gd name="T62" fmla="*/ 0 w 817"/>
                  <a:gd name="T63" fmla="*/ 1 h 1928"/>
                  <a:gd name="T64" fmla="*/ 0 w 817"/>
                  <a:gd name="T65" fmla="*/ 1 h 1928"/>
                  <a:gd name="T66" fmla="*/ 0 w 817"/>
                  <a:gd name="T67" fmla="*/ 1 h 1928"/>
                  <a:gd name="T68" fmla="*/ 0 w 817"/>
                  <a:gd name="T69" fmla="*/ 1 h 1928"/>
                  <a:gd name="T70" fmla="*/ 0 w 817"/>
                  <a:gd name="T71" fmla="*/ 1 h 1928"/>
                  <a:gd name="T72" fmla="*/ 0 w 817"/>
                  <a:gd name="T73" fmla="*/ 0 h 192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817" h="1928">
                    <a:moveTo>
                      <a:pt x="730" y="1928"/>
                    </a:moveTo>
                    <a:lnTo>
                      <a:pt x="730" y="1928"/>
                    </a:lnTo>
                    <a:lnTo>
                      <a:pt x="752" y="1845"/>
                    </a:lnTo>
                    <a:lnTo>
                      <a:pt x="771" y="1762"/>
                    </a:lnTo>
                    <a:lnTo>
                      <a:pt x="786" y="1680"/>
                    </a:lnTo>
                    <a:lnTo>
                      <a:pt x="800" y="1599"/>
                    </a:lnTo>
                    <a:lnTo>
                      <a:pt x="808" y="1517"/>
                    </a:lnTo>
                    <a:lnTo>
                      <a:pt x="813" y="1436"/>
                    </a:lnTo>
                    <a:lnTo>
                      <a:pt x="817" y="1358"/>
                    </a:lnTo>
                    <a:lnTo>
                      <a:pt x="815" y="1278"/>
                    </a:lnTo>
                    <a:lnTo>
                      <a:pt x="812" y="1201"/>
                    </a:lnTo>
                    <a:lnTo>
                      <a:pt x="805" y="1125"/>
                    </a:lnTo>
                    <a:lnTo>
                      <a:pt x="796" y="1050"/>
                    </a:lnTo>
                    <a:lnTo>
                      <a:pt x="783" y="977"/>
                    </a:lnTo>
                    <a:lnTo>
                      <a:pt x="768" y="906"/>
                    </a:lnTo>
                    <a:lnTo>
                      <a:pt x="751" y="836"/>
                    </a:lnTo>
                    <a:lnTo>
                      <a:pt x="729" y="767"/>
                    </a:lnTo>
                    <a:lnTo>
                      <a:pt x="706" y="702"/>
                    </a:lnTo>
                    <a:lnTo>
                      <a:pt x="679" y="637"/>
                    </a:lnTo>
                    <a:lnTo>
                      <a:pt x="650" y="575"/>
                    </a:lnTo>
                    <a:lnTo>
                      <a:pt x="620" y="515"/>
                    </a:lnTo>
                    <a:lnTo>
                      <a:pt x="586" y="457"/>
                    </a:lnTo>
                    <a:lnTo>
                      <a:pt x="548" y="403"/>
                    </a:lnTo>
                    <a:lnTo>
                      <a:pt x="511" y="352"/>
                    </a:lnTo>
                    <a:lnTo>
                      <a:pt x="469" y="301"/>
                    </a:lnTo>
                    <a:lnTo>
                      <a:pt x="426" y="255"/>
                    </a:lnTo>
                    <a:lnTo>
                      <a:pt x="380" y="211"/>
                    </a:lnTo>
                    <a:lnTo>
                      <a:pt x="333" y="172"/>
                    </a:lnTo>
                    <a:lnTo>
                      <a:pt x="282" y="135"/>
                    </a:lnTo>
                    <a:lnTo>
                      <a:pt x="229" y="101"/>
                    </a:lnTo>
                    <a:lnTo>
                      <a:pt x="175" y="70"/>
                    </a:lnTo>
                    <a:lnTo>
                      <a:pt x="147" y="56"/>
                    </a:lnTo>
                    <a:lnTo>
                      <a:pt x="119" y="43"/>
                    </a:lnTo>
                    <a:lnTo>
                      <a:pt x="90" y="31"/>
                    </a:lnTo>
                    <a:lnTo>
                      <a:pt x="61" y="19"/>
                    </a:lnTo>
                    <a:lnTo>
                      <a:pt x="30" y="9"/>
                    </a:lnTo>
                    <a:lnTo>
                      <a:pt x="0" y="0"/>
                    </a:lnTo>
                  </a:path>
                </a:pathLst>
              </a:custGeom>
              <a:noFill/>
              <a:ln w="3175" cmpd="sng">
                <a:solidFill>
                  <a:schemeClr val="tx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51" name="群組 150"/>
          <p:cNvGrpSpPr/>
          <p:nvPr/>
        </p:nvGrpSpPr>
        <p:grpSpPr>
          <a:xfrm>
            <a:off x="5729660" y="9090248"/>
            <a:ext cx="2501900" cy="1656184"/>
            <a:chOff x="9871075" y="7427913"/>
            <a:chExt cx="2501900" cy="1656184"/>
          </a:xfrm>
        </p:grpSpPr>
        <p:sp>
          <p:nvSpPr>
            <p:cNvPr id="153" name="Shape"/>
            <p:cNvSpPr/>
            <p:nvPr/>
          </p:nvSpPr>
          <p:spPr>
            <a:xfrm>
              <a:off x="10534650" y="7427913"/>
              <a:ext cx="990600" cy="96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24" y="0"/>
                  </a:moveTo>
                  <a:lnTo>
                    <a:pt x="19376" y="0"/>
                  </a:lnTo>
                  <a:cubicBezTo>
                    <a:pt x="19694" y="0"/>
                    <a:pt x="19935" y="0"/>
                    <a:pt x="20139" y="14"/>
                  </a:cubicBezTo>
                  <a:cubicBezTo>
                    <a:pt x="20342" y="27"/>
                    <a:pt x="20509" y="55"/>
                    <a:pt x="20681" y="109"/>
                  </a:cubicBezTo>
                  <a:cubicBezTo>
                    <a:pt x="20869" y="178"/>
                    <a:pt x="21038" y="286"/>
                    <a:pt x="21176" y="424"/>
                  </a:cubicBezTo>
                  <a:cubicBezTo>
                    <a:pt x="21314" y="562"/>
                    <a:pt x="21422" y="731"/>
                    <a:pt x="21491" y="919"/>
                  </a:cubicBezTo>
                  <a:cubicBezTo>
                    <a:pt x="21545" y="1091"/>
                    <a:pt x="21573" y="1258"/>
                    <a:pt x="21586" y="1463"/>
                  </a:cubicBezTo>
                  <a:cubicBezTo>
                    <a:pt x="21600" y="1668"/>
                    <a:pt x="21600" y="1910"/>
                    <a:pt x="21600" y="2234"/>
                  </a:cubicBezTo>
                  <a:lnTo>
                    <a:pt x="21600" y="19376"/>
                  </a:lnTo>
                  <a:cubicBezTo>
                    <a:pt x="21600" y="19694"/>
                    <a:pt x="21600" y="19935"/>
                    <a:pt x="21586" y="20139"/>
                  </a:cubicBezTo>
                  <a:cubicBezTo>
                    <a:pt x="21573" y="20342"/>
                    <a:pt x="21545" y="20509"/>
                    <a:pt x="21491" y="20681"/>
                  </a:cubicBezTo>
                  <a:cubicBezTo>
                    <a:pt x="21422" y="20869"/>
                    <a:pt x="21314" y="21038"/>
                    <a:pt x="21176" y="21176"/>
                  </a:cubicBezTo>
                  <a:cubicBezTo>
                    <a:pt x="21038" y="21314"/>
                    <a:pt x="20869" y="21422"/>
                    <a:pt x="20681" y="21491"/>
                  </a:cubicBezTo>
                  <a:cubicBezTo>
                    <a:pt x="20509" y="21545"/>
                    <a:pt x="20342" y="21573"/>
                    <a:pt x="20137" y="21586"/>
                  </a:cubicBezTo>
                  <a:cubicBezTo>
                    <a:pt x="19932" y="21600"/>
                    <a:pt x="19690" y="21600"/>
                    <a:pt x="19366" y="21600"/>
                  </a:cubicBezTo>
                  <a:lnTo>
                    <a:pt x="2224" y="21600"/>
                  </a:lnTo>
                  <a:cubicBezTo>
                    <a:pt x="1906" y="21600"/>
                    <a:pt x="1665" y="21600"/>
                    <a:pt x="1461" y="21586"/>
                  </a:cubicBezTo>
                  <a:cubicBezTo>
                    <a:pt x="1258" y="21573"/>
                    <a:pt x="1091" y="21545"/>
                    <a:pt x="919" y="21491"/>
                  </a:cubicBezTo>
                  <a:cubicBezTo>
                    <a:pt x="731" y="21422"/>
                    <a:pt x="562" y="21314"/>
                    <a:pt x="424" y="21176"/>
                  </a:cubicBezTo>
                  <a:cubicBezTo>
                    <a:pt x="286" y="21038"/>
                    <a:pt x="178" y="20869"/>
                    <a:pt x="109" y="20681"/>
                  </a:cubicBezTo>
                  <a:cubicBezTo>
                    <a:pt x="55" y="20509"/>
                    <a:pt x="27" y="20342"/>
                    <a:pt x="14" y="20137"/>
                  </a:cubicBezTo>
                  <a:cubicBezTo>
                    <a:pt x="0" y="19932"/>
                    <a:pt x="0" y="19690"/>
                    <a:pt x="0" y="19366"/>
                  </a:cubicBezTo>
                  <a:lnTo>
                    <a:pt x="0" y="2224"/>
                  </a:lnTo>
                  <a:cubicBezTo>
                    <a:pt x="0" y="1906"/>
                    <a:pt x="0" y="1665"/>
                    <a:pt x="14" y="1461"/>
                  </a:cubicBezTo>
                  <a:cubicBezTo>
                    <a:pt x="27" y="1258"/>
                    <a:pt x="55" y="1091"/>
                    <a:pt x="109" y="919"/>
                  </a:cubicBezTo>
                  <a:cubicBezTo>
                    <a:pt x="178" y="731"/>
                    <a:pt x="286" y="562"/>
                    <a:pt x="424" y="424"/>
                  </a:cubicBezTo>
                  <a:cubicBezTo>
                    <a:pt x="562" y="286"/>
                    <a:pt x="731" y="178"/>
                    <a:pt x="919" y="109"/>
                  </a:cubicBezTo>
                  <a:cubicBezTo>
                    <a:pt x="1091" y="55"/>
                    <a:pt x="1258" y="27"/>
                    <a:pt x="1463" y="14"/>
                  </a:cubicBezTo>
                  <a:cubicBezTo>
                    <a:pt x="1668" y="0"/>
                    <a:pt x="1910" y="0"/>
                    <a:pt x="2234" y="0"/>
                  </a:cubicBezTo>
                  <a:lnTo>
                    <a:pt x="2224" y="0"/>
                  </a:lnTo>
                  <a:close/>
                </a:path>
              </a:pathLst>
            </a:custGeom>
            <a:solidFill>
              <a:srgbClr val="8E8781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54" name="矩形 153"/>
            <p:cNvSpPr/>
            <p:nvPr/>
          </p:nvSpPr>
          <p:spPr>
            <a:xfrm>
              <a:off x="9871075" y="8545934"/>
              <a:ext cx="2501900" cy="5381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TW" altLang="en-US" sz="3200" kern="0" dirty="0">
                  <a:solidFill>
                    <a:srgbClr val="41414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願望清單管理</a:t>
              </a:r>
            </a:p>
          </p:txBody>
        </p:sp>
        <p:sp>
          <p:nvSpPr>
            <p:cNvPr id="155" name="Shape">
              <a:extLst/>
            </p:cNvPr>
            <p:cNvSpPr/>
            <p:nvPr/>
          </p:nvSpPr>
          <p:spPr>
            <a:xfrm>
              <a:off x="10698163" y="7650163"/>
              <a:ext cx="660400" cy="600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570" extrusionOk="0">
                  <a:moveTo>
                    <a:pt x="6134" y="0"/>
                  </a:moveTo>
                  <a:cubicBezTo>
                    <a:pt x="4371" y="1"/>
                    <a:pt x="2593" y="770"/>
                    <a:pt x="1360" y="2391"/>
                  </a:cubicBezTo>
                  <a:cubicBezTo>
                    <a:pt x="406" y="3646"/>
                    <a:pt x="-24" y="5199"/>
                    <a:pt x="1" y="6731"/>
                  </a:cubicBezTo>
                  <a:cubicBezTo>
                    <a:pt x="27" y="8297"/>
                    <a:pt x="528" y="9857"/>
                    <a:pt x="1510" y="11132"/>
                  </a:cubicBezTo>
                  <a:lnTo>
                    <a:pt x="10847" y="21570"/>
                  </a:lnTo>
                  <a:lnTo>
                    <a:pt x="20076" y="11132"/>
                  </a:lnTo>
                  <a:cubicBezTo>
                    <a:pt x="21010" y="9851"/>
                    <a:pt x="21494" y="8315"/>
                    <a:pt x="21535" y="6772"/>
                  </a:cubicBezTo>
                  <a:cubicBezTo>
                    <a:pt x="21576" y="5230"/>
                    <a:pt x="21175" y="3657"/>
                    <a:pt x="20226" y="2391"/>
                  </a:cubicBezTo>
                  <a:cubicBezTo>
                    <a:pt x="19028" y="792"/>
                    <a:pt x="17297" y="35"/>
                    <a:pt x="15580" y="2"/>
                  </a:cubicBezTo>
                  <a:cubicBezTo>
                    <a:pt x="13860" y="-30"/>
                    <a:pt x="12122" y="664"/>
                    <a:pt x="10793" y="2114"/>
                  </a:cubicBezTo>
                  <a:cubicBezTo>
                    <a:pt x="9502" y="700"/>
                    <a:pt x="7816" y="-1"/>
                    <a:pt x="6134" y="0"/>
                  </a:cubicBezTo>
                  <a:close/>
                  <a:moveTo>
                    <a:pt x="6237" y="1013"/>
                  </a:moveTo>
                  <a:cubicBezTo>
                    <a:pt x="6422" y="1012"/>
                    <a:pt x="6607" y="1021"/>
                    <a:pt x="6791" y="1040"/>
                  </a:cubicBezTo>
                  <a:cubicBezTo>
                    <a:pt x="8295" y="1193"/>
                    <a:pt x="9745" y="1979"/>
                    <a:pt x="10779" y="3369"/>
                  </a:cubicBezTo>
                  <a:cubicBezTo>
                    <a:pt x="11789" y="2048"/>
                    <a:pt x="13230" y="1212"/>
                    <a:pt x="14795" y="1040"/>
                  </a:cubicBezTo>
                  <a:cubicBezTo>
                    <a:pt x="16327" y="872"/>
                    <a:pt x="17875" y="1364"/>
                    <a:pt x="18998" y="2529"/>
                  </a:cubicBezTo>
                  <a:cubicBezTo>
                    <a:pt x="20101" y="3675"/>
                    <a:pt x="20631" y="5220"/>
                    <a:pt x="20637" y="6755"/>
                  </a:cubicBezTo>
                  <a:cubicBezTo>
                    <a:pt x="20644" y="8312"/>
                    <a:pt x="20115" y="9875"/>
                    <a:pt x="19034" y="11078"/>
                  </a:cubicBezTo>
                  <a:lnTo>
                    <a:pt x="10793" y="19910"/>
                  </a:lnTo>
                  <a:lnTo>
                    <a:pt x="2552" y="11078"/>
                  </a:lnTo>
                  <a:cubicBezTo>
                    <a:pt x="267" y="8774"/>
                    <a:pt x="282" y="4808"/>
                    <a:pt x="2588" y="2529"/>
                  </a:cubicBezTo>
                  <a:cubicBezTo>
                    <a:pt x="3632" y="1498"/>
                    <a:pt x="4939" y="1017"/>
                    <a:pt x="6237" y="1013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156" name="群組 155"/>
          <p:cNvGrpSpPr/>
          <p:nvPr/>
        </p:nvGrpSpPr>
        <p:grpSpPr>
          <a:xfrm>
            <a:off x="3891372" y="9115066"/>
            <a:ext cx="1725613" cy="1668462"/>
            <a:chOff x="5089525" y="7386638"/>
            <a:chExt cx="1725613" cy="1668462"/>
          </a:xfrm>
        </p:grpSpPr>
        <p:sp>
          <p:nvSpPr>
            <p:cNvPr id="158" name="Shape"/>
            <p:cNvSpPr/>
            <p:nvPr/>
          </p:nvSpPr>
          <p:spPr>
            <a:xfrm>
              <a:off x="5456238" y="7386638"/>
              <a:ext cx="992187" cy="96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24" y="0"/>
                  </a:moveTo>
                  <a:lnTo>
                    <a:pt x="19376" y="0"/>
                  </a:lnTo>
                  <a:cubicBezTo>
                    <a:pt x="19694" y="0"/>
                    <a:pt x="19935" y="0"/>
                    <a:pt x="20139" y="14"/>
                  </a:cubicBezTo>
                  <a:cubicBezTo>
                    <a:pt x="20342" y="27"/>
                    <a:pt x="20509" y="55"/>
                    <a:pt x="20681" y="109"/>
                  </a:cubicBezTo>
                  <a:cubicBezTo>
                    <a:pt x="20869" y="178"/>
                    <a:pt x="21038" y="286"/>
                    <a:pt x="21176" y="424"/>
                  </a:cubicBezTo>
                  <a:cubicBezTo>
                    <a:pt x="21314" y="562"/>
                    <a:pt x="21422" y="731"/>
                    <a:pt x="21491" y="919"/>
                  </a:cubicBezTo>
                  <a:cubicBezTo>
                    <a:pt x="21545" y="1091"/>
                    <a:pt x="21573" y="1258"/>
                    <a:pt x="21586" y="1463"/>
                  </a:cubicBezTo>
                  <a:cubicBezTo>
                    <a:pt x="21600" y="1668"/>
                    <a:pt x="21600" y="1910"/>
                    <a:pt x="21600" y="2234"/>
                  </a:cubicBezTo>
                  <a:lnTo>
                    <a:pt x="21600" y="19376"/>
                  </a:lnTo>
                  <a:cubicBezTo>
                    <a:pt x="21600" y="19694"/>
                    <a:pt x="21600" y="19935"/>
                    <a:pt x="21586" y="20139"/>
                  </a:cubicBezTo>
                  <a:cubicBezTo>
                    <a:pt x="21573" y="20342"/>
                    <a:pt x="21545" y="20509"/>
                    <a:pt x="21491" y="20681"/>
                  </a:cubicBezTo>
                  <a:cubicBezTo>
                    <a:pt x="21422" y="20869"/>
                    <a:pt x="21314" y="21038"/>
                    <a:pt x="21176" y="21176"/>
                  </a:cubicBezTo>
                  <a:cubicBezTo>
                    <a:pt x="21038" y="21314"/>
                    <a:pt x="20869" y="21422"/>
                    <a:pt x="20681" y="21491"/>
                  </a:cubicBezTo>
                  <a:cubicBezTo>
                    <a:pt x="20509" y="21545"/>
                    <a:pt x="20342" y="21573"/>
                    <a:pt x="20137" y="21586"/>
                  </a:cubicBezTo>
                  <a:cubicBezTo>
                    <a:pt x="19932" y="21600"/>
                    <a:pt x="19690" y="21600"/>
                    <a:pt x="19366" y="21600"/>
                  </a:cubicBezTo>
                  <a:lnTo>
                    <a:pt x="2224" y="21600"/>
                  </a:lnTo>
                  <a:cubicBezTo>
                    <a:pt x="1906" y="21600"/>
                    <a:pt x="1665" y="21600"/>
                    <a:pt x="1461" y="21586"/>
                  </a:cubicBezTo>
                  <a:cubicBezTo>
                    <a:pt x="1258" y="21573"/>
                    <a:pt x="1091" y="21545"/>
                    <a:pt x="919" y="21491"/>
                  </a:cubicBezTo>
                  <a:cubicBezTo>
                    <a:pt x="731" y="21422"/>
                    <a:pt x="562" y="21314"/>
                    <a:pt x="424" y="21176"/>
                  </a:cubicBezTo>
                  <a:cubicBezTo>
                    <a:pt x="286" y="21038"/>
                    <a:pt x="178" y="20869"/>
                    <a:pt x="109" y="20681"/>
                  </a:cubicBezTo>
                  <a:cubicBezTo>
                    <a:pt x="55" y="20509"/>
                    <a:pt x="27" y="20342"/>
                    <a:pt x="14" y="20137"/>
                  </a:cubicBezTo>
                  <a:cubicBezTo>
                    <a:pt x="0" y="19932"/>
                    <a:pt x="0" y="19690"/>
                    <a:pt x="0" y="19366"/>
                  </a:cubicBezTo>
                  <a:lnTo>
                    <a:pt x="0" y="2224"/>
                  </a:lnTo>
                  <a:cubicBezTo>
                    <a:pt x="0" y="1906"/>
                    <a:pt x="0" y="1665"/>
                    <a:pt x="14" y="1461"/>
                  </a:cubicBezTo>
                  <a:cubicBezTo>
                    <a:pt x="27" y="1258"/>
                    <a:pt x="55" y="1091"/>
                    <a:pt x="109" y="919"/>
                  </a:cubicBezTo>
                  <a:cubicBezTo>
                    <a:pt x="178" y="731"/>
                    <a:pt x="286" y="562"/>
                    <a:pt x="424" y="424"/>
                  </a:cubicBezTo>
                  <a:cubicBezTo>
                    <a:pt x="562" y="286"/>
                    <a:pt x="731" y="178"/>
                    <a:pt x="919" y="109"/>
                  </a:cubicBezTo>
                  <a:cubicBezTo>
                    <a:pt x="1091" y="55"/>
                    <a:pt x="1258" y="27"/>
                    <a:pt x="1463" y="14"/>
                  </a:cubicBezTo>
                  <a:cubicBezTo>
                    <a:pt x="1668" y="0"/>
                    <a:pt x="1910" y="0"/>
                    <a:pt x="2234" y="0"/>
                  </a:cubicBezTo>
                  <a:lnTo>
                    <a:pt x="2224" y="0"/>
                  </a:lnTo>
                  <a:close/>
                </a:path>
              </a:pathLst>
            </a:custGeom>
            <a:solidFill>
              <a:srgbClr val="8E8781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5089525" y="8516938"/>
              <a:ext cx="1725613" cy="5381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TW" altLang="en-US" sz="3200" kern="0" dirty="0">
                  <a:solidFill>
                    <a:srgbClr val="41414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訂單管理</a:t>
              </a:r>
            </a:p>
          </p:txBody>
        </p:sp>
        <p:sp>
          <p:nvSpPr>
            <p:cNvPr id="160" name="Freeform 352"/>
            <p:cNvSpPr>
              <a:spLocks noEditPoints="1"/>
            </p:cNvSpPr>
            <p:nvPr/>
          </p:nvSpPr>
          <p:spPr bwMode="auto">
            <a:xfrm>
              <a:off x="5711825" y="7562850"/>
              <a:ext cx="530225" cy="663575"/>
            </a:xfrm>
            <a:custGeom>
              <a:avLst/>
              <a:gdLst>
                <a:gd name="T0" fmla="*/ 380230 w 240"/>
                <a:gd name="T1" fmla="*/ 110532 h 300"/>
                <a:gd name="T2" fmla="*/ 92847 w 240"/>
                <a:gd name="T3" fmla="*/ 110532 h 300"/>
                <a:gd name="T4" fmla="*/ 92847 w 240"/>
                <a:gd name="T5" fmla="*/ 150323 h 300"/>
                <a:gd name="T6" fmla="*/ 380230 w 240"/>
                <a:gd name="T7" fmla="*/ 150323 h 300"/>
                <a:gd name="T8" fmla="*/ 380230 w 240"/>
                <a:gd name="T9" fmla="*/ 110532 h 300"/>
                <a:gd name="T10" fmla="*/ 473076 w 240"/>
                <a:gd name="T11" fmla="*/ 57477 h 300"/>
                <a:gd name="T12" fmla="*/ 473076 w 240"/>
                <a:gd name="T13" fmla="*/ 0 h 300"/>
                <a:gd name="T14" fmla="*/ 0 w 240"/>
                <a:gd name="T15" fmla="*/ 0 h 300"/>
                <a:gd name="T16" fmla="*/ 0 w 240"/>
                <a:gd name="T17" fmla="*/ 605714 h 300"/>
                <a:gd name="T18" fmla="*/ 57477 w 240"/>
                <a:gd name="T19" fmla="*/ 605714 h 300"/>
                <a:gd name="T20" fmla="*/ 57477 w 240"/>
                <a:gd name="T21" fmla="*/ 663191 h 300"/>
                <a:gd name="T22" fmla="*/ 530553 w 240"/>
                <a:gd name="T23" fmla="*/ 663191 h 300"/>
                <a:gd name="T24" fmla="*/ 530553 w 240"/>
                <a:gd name="T25" fmla="*/ 57477 h 300"/>
                <a:gd name="T26" fmla="*/ 473076 w 240"/>
                <a:gd name="T27" fmla="*/ 57477 h 300"/>
                <a:gd name="T28" fmla="*/ 35370 w 240"/>
                <a:gd name="T29" fmla="*/ 574766 h 300"/>
                <a:gd name="T30" fmla="*/ 35370 w 240"/>
                <a:gd name="T31" fmla="*/ 30949 h 300"/>
                <a:gd name="T32" fmla="*/ 437706 w 240"/>
                <a:gd name="T33" fmla="*/ 30949 h 300"/>
                <a:gd name="T34" fmla="*/ 437706 w 240"/>
                <a:gd name="T35" fmla="*/ 433285 h 300"/>
                <a:gd name="T36" fmla="*/ 300647 w 240"/>
                <a:gd name="T37" fmla="*/ 433285 h 300"/>
                <a:gd name="T38" fmla="*/ 300647 w 240"/>
                <a:gd name="T39" fmla="*/ 574766 h 300"/>
                <a:gd name="T40" fmla="*/ 35370 w 240"/>
                <a:gd name="T41" fmla="*/ 574766 h 300"/>
                <a:gd name="T42" fmla="*/ 495183 w 240"/>
                <a:gd name="T43" fmla="*/ 632242 h 300"/>
                <a:gd name="T44" fmla="*/ 92847 w 240"/>
                <a:gd name="T45" fmla="*/ 632242 h 300"/>
                <a:gd name="T46" fmla="*/ 92847 w 240"/>
                <a:gd name="T47" fmla="*/ 605714 h 300"/>
                <a:gd name="T48" fmla="*/ 313911 w 240"/>
                <a:gd name="T49" fmla="*/ 605714 h 300"/>
                <a:gd name="T50" fmla="*/ 473076 w 240"/>
                <a:gd name="T51" fmla="*/ 450970 h 300"/>
                <a:gd name="T52" fmla="*/ 473076 w 240"/>
                <a:gd name="T53" fmla="*/ 88425 h 300"/>
                <a:gd name="T54" fmla="*/ 495183 w 240"/>
                <a:gd name="T55" fmla="*/ 88425 h 300"/>
                <a:gd name="T56" fmla="*/ 495183 w 240"/>
                <a:gd name="T57" fmla="*/ 632242 h 300"/>
                <a:gd name="T58" fmla="*/ 380230 w 240"/>
                <a:gd name="T59" fmla="*/ 190115 h 300"/>
                <a:gd name="T60" fmla="*/ 92847 w 240"/>
                <a:gd name="T61" fmla="*/ 190115 h 300"/>
                <a:gd name="T62" fmla="*/ 92847 w 240"/>
                <a:gd name="T63" fmla="*/ 229906 h 300"/>
                <a:gd name="T64" fmla="*/ 380230 w 240"/>
                <a:gd name="T65" fmla="*/ 229906 h 300"/>
                <a:gd name="T66" fmla="*/ 380230 w 240"/>
                <a:gd name="T67" fmla="*/ 190115 h 300"/>
                <a:gd name="T68" fmla="*/ 92847 w 240"/>
                <a:gd name="T69" fmla="*/ 393493 h 300"/>
                <a:gd name="T70" fmla="*/ 234328 w 240"/>
                <a:gd name="T71" fmla="*/ 393493 h 300"/>
                <a:gd name="T72" fmla="*/ 234328 w 240"/>
                <a:gd name="T73" fmla="*/ 353702 h 300"/>
                <a:gd name="T74" fmla="*/ 92847 w 240"/>
                <a:gd name="T75" fmla="*/ 353702 h 300"/>
                <a:gd name="T76" fmla="*/ 92847 w 240"/>
                <a:gd name="T77" fmla="*/ 393493 h 300"/>
                <a:gd name="T78" fmla="*/ 380230 w 240"/>
                <a:gd name="T79" fmla="*/ 274119 h 300"/>
                <a:gd name="T80" fmla="*/ 92847 w 240"/>
                <a:gd name="T81" fmla="*/ 274119 h 300"/>
                <a:gd name="T82" fmla="*/ 92847 w 240"/>
                <a:gd name="T83" fmla="*/ 313910 h 300"/>
                <a:gd name="T84" fmla="*/ 380230 w 240"/>
                <a:gd name="T85" fmla="*/ 313910 h 300"/>
                <a:gd name="T86" fmla="*/ 380230 w 240"/>
                <a:gd name="T87" fmla="*/ 274119 h 3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0" h="300">
                  <a:moveTo>
                    <a:pt x="172" y="50"/>
                  </a:moveTo>
                  <a:lnTo>
                    <a:pt x="42" y="50"/>
                  </a:lnTo>
                  <a:lnTo>
                    <a:pt x="42" y="68"/>
                  </a:lnTo>
                  <a:lnTo>
                    <a:pt x="172" y="68"/>
                  </a:lnTo>
                  <a:lnTo>
                    <a:pt x="172" y="50"/>
                  </a:lnTo>
                  <a:close/>
                  <a:moveTo>
                    <a:pt x="214" y="26"/>
                  </a:moveTo>
                  <a:lnTo>
                    <a:pt x="214" y="0"/>
                  </a:lnTo>
                  <a:lnTo>
                    <a:pt x="0" y="0"/>
                  </a:lnTo>
                  <a:lnTo>
                    <a:pt x="0" y="274"/>
                  </a:lnTo>
                  <a:lnTo>
                    <a:pt x="26" y="274"/>
                  </a:lnTo>
                  <a:lnTo>
                    <a:pt x="26" y="300"/>
                  </a:lnTo>
                  <a:lnTo>
                    <a:pt x="240" y="300"/>
                  </a:lnTo>
                  <a:lnTo>
                    <a:pt x="240" y="26"/>
                  </a:lnTo>
                  <a:lnTo>
                    <a:pt x="214" y="26"/>
                  </a:lnTo>
                  <a:close/>
                  <a:moveTo>
                    <a:pt x="16" y="260"/>
                  </a:moveTo>
                  <a:lnTo>
                    <a:pt x="16" y="14"/>
                  </a:lnTo>
                  <a:lnTo>
                    <a:pt x="198" y="14"/>
                  </a:lnTo>
                  <a:lnTo>
                    <a:pt x="198" y="196"/>
                  </a:lnTo>
                  <a:lnTo>
                    <a:pt x="136" y="196"/>
                  </a:lnTo>
                  <a:lnTo>
                    <a:pt x="136" y="260"/>
                  </a:lnTo>
                  <a:lnTo>
                    <a:pt x="16" y="260"/>
                  </a:lnTo>
                  <a:close/>
                  <a:moveTo>
                    <a:pt x="224" y="286"/>
                  </a:moveTo>
                  <a:lnTo>
                    <a:pt x="42" y="286"/>
                  </a:lnTo>
                  <a:lnTo>
                    <a:pt x="42" y="274"/>
                  </a:lnTo>
                  <a:lnTo>
                    <a:pt x="142" y="274"/>
                  </a:lnTo>
                  <a:lnTo>
                    <a:pt x="214" y="204"/>
                  </a:lnTo>
                  <a:lnTo>
                    <a:pt x="214" y="40"/>
                  </a:lnTo>
                  <a:lnTo>
                    <a:pt x="224" y="40"/>
                  </a:lnTo>
                  <a:lnTo>
                    <a:pt x="224" y="286"/>
                  </a:lnTo>
                  <a:close/>
                  <a:moveTo>
                    <a:pt x="172" y="86"/>
                  </a:moveTo>
                  <a:lnTo>
                    <a:pt x="42" y="86"/>
                  </a:lnTo>
                  <a:lnTo>
                    <a:pt x="42" y="104"/>
                  </a:lnTo>
                  <a:lnTo>
                    <a:pt x="172" y="104"/>
                  </a:lnTo>
                  <a:lnTo>
                    <a:pt x="172" y="86"/>
                  </a:lnTo>
                  <a:close/>
                  <a:moveTo>
                    <a:pt x="42" y="178"/>
                  </a:moveTo>
                  <a:lnTo>
                    <a:pt x="106" y="178"/>
                  </a:lnTo>
                  <a:lnTo>
                    <a:pt x="106" y="160"/>
                  </a:lnTo>
                  <a:lnTo>
                    <a:pt x="42" y="160"/>
                  </a:lnTo>
                  <a:lnTo>
                    <a:pt x="42" y="178"/>
                  </a:lnTo>
                  <a:close/>
                  <a:moveTo>
                    <a:pt x="172" y="124"/>
                  </a:moveTo>
                  <a:lnTo>
                    <a:pt x="42" y="124"/>
                  </a:lnTo>
                  <a:lnTo>
                    <a:pt x="42" y="142"/>
                  </a:lnTo>
                  <a:lnTo>
                    <a:pt x="172" y="142"/>
                  </a:lnTo>
                  <a:lnTo>
                    <a:pt x="172" y="12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61" name="Line"/>
          <p:cNvSpPr/>
          <p:nvPr/>
        </p:nvSpPr>
        <p:spPr>
          <a:xfrm flipH="1" flipV="1">
            <a:off x="4744567" y="8096220"/>
            <a:ext cx="3033" cy="1026274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12624048" y="10136262"/>
            <a:ext cx="1727200" cy="5381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kern="0" dirty="0">
                <a:solidFill>
                  <a:srgbClr val="41414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文章管理</a:t>
            </a:r>
          </a:p>
        </p:txBody>
      </p:sp>
      <p:grpSp>
        <p:nvGrpSpPr>
          <p:cNvPr id="164" name="群組 163"/>
          <p:cNvGrpSpPr/>
          <p:nvPr/>
        </p:nvGrpSpPr>
        <p:grpSpPr>
          <a:xfrm>
            <a:off x="8447584" y="9061152"/>
            <a:ext cx="1727200" cy="1622040"/>
            <a:chOff x="12720638" y="7433060"/>
            <a:chExt cx="1727200" cy="1622040"/>
          </a:xfrm>
        </p:grpSpPr>
        <p:sp>
          <p:nvSpPr>
            <p:cNvPr id="166" name="Shape"/>
            <p:cNvSpPr/>
            <p:nvPr/>
          </p:nvSpPr>
          <p:spPr>
            <a:xfrm>
              <a:off x="12980988" y="7433060"/>
              <a:ext cx="990600" cy="96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24" y="0"/>
                  </a:moveTo>
                  <a:lnTo>
                    <a:pt x="19376" y="0"/>
                  </a:lnTo>
                  <a:cubicBezTo>
                    <a:pt x="19694" y="0"/>
                    <a:pt x="19935" y="0"/>
                    <a:pt x="20139" y="14"/>
                  </a:cubicBezTo>
                  <a:cubicBezTo>
                    <a:pt x="20342" y="27"/>
                    <a:pt x="20509" y="55"/>
                    <a:pt x="20681" y="109"/>
                  </a:cubicBezTo>
                  <a:cubicBezTo>
                    <a:pt x="20869" y="178"/>
                    <a:pt x="21038" y="286"/>
                    <a:pt x="21176" y="424"/>
                  </a:cubicBezTo>
                  <a:cubicBezTo>
                    <a:pt x="21314" y="562"/>
                    <a:pt x="21422" y="731"/>
                    <a:pt x="21491" y="919"/>
                  </a:cubicBezTo>
                  <a:cubicBezTo>
                    <a:pt x="21545" y="1091"/>
                    <a:pt x="21573" y="1258"/>
                    <a:pt x="21586" y="1463"/>
                  </a:cubicBezTo>
                  <a:cubicBezTo>
                    <a:pt x="21600" y="1668"/>
                    <a:pt x="21600" y="1910"/>
                    <a:pt x="21600" y="2234"/>
                  </a:cubicBezTo>
                  <a:lnTo>
                    <a:pt x="21600" y="19376"/>
                  </a:lnTo>
                  <a:cubicBezTo>
                    <a:pt x="21600" y="19694"/>
                    <a:pt x="21600" y="19935"/>
                    <a:pt x="21586" y="20139"/>
                  </a:cubicBezTo>
                  <a:cubicBezTo>
                    <a:pt x="21573" y="20342"/>
                    <a:pt x="21545" y="20509"/>
                    <a:pt x="21491" y="20681"/>
                  </a:cubicBezTo>
                  <a:cubicBezTo>
                    <a:pt x="21422" y="20869"/>
                    <a:pt x="21314" y="21038"/>
                    <a:pt x="21176" y="21176"/>
                  </a:cubicBezTo>
                  <a:cubicBezTo>
                    <a:pt x="21038" y="21314"/>
                    <a:pt x="20869" y="21422"/>
                    <a:pt x="20681" y="21491"/>
                  </a:cubicBezTo>
                  <a:cubicBezTo>
                    <a:pt x="20509" y="21545"/>
                    <a:pt x="20342" y="21573"/>
                    <a:pt x="20137" y="21586"/>
                  </a:cubicBezTo>
                  <a:cubicBezTo>
                    <a:pt x="19932" y="21600"/>
                    <a:pt x="19690" y="21600"/>
                    <a:pt x="19366" y="21600"/>
                  </a:cubicBezTo>
                  <a:lnTo>
                    <a:pt x="2224" y="21600"/>
                  </a:lnTo>
                  <a:cubicBezTo>
                    <a:pt x="1906" y="21600"/>
                    <a:pt x="1665" y="21600"/>
                    <a:pt x="1461" y="21586"/>
                  </a:cubicBezTo>
                  <a:cubicBezTo>
                    <a:pt x="1258" y="21573"/>
                    <a:pt x="1091" y="21545"/>
                    <a:pt x="919" y="21491"/>
                  </a:cubicBezTo>
                  <a:cubicBezTo>
                    <a:pt x="731" y="21422"/>
                    <a:pt x="562" y="21314"/>
                    <a:pt x="424" y="21176"/>
                  </a:cubicBezTo>
                  <a:cubicBezTo>
                    <a:pt x="286" y="21038"/>
                    <a:pt x="178" y="20869"/>
                    <a:pt x="109" y="20681"/>
                  </a:cubicBezTo>
                  <a:cubicBezTo>
                    <a:pt x="55" y="20509"/>
                    <a:pt x="27" y="20342"/>
                    <a:pt x="14" y="20137"/>
                  </a:cubicBezTo>
                  <a:cubicBezTo>
                    <a:pt x="0" y="19932"/>
                    <a:pt x="0" y="19690"/>
                    <a:pt x="0" y="19366"/>
                  </a:cubicBezTo>
                  <a:lnTo>
                    <a:pt x="0" y="2224"/>
                  </a:lnTo>
                  <a:cubicBezTo>
                    <a:pt x="0" y="1906"/>
                    <a:pt x="0" y="1665"/>
                    <a:pt x="14" y="1461"/>
                  </a:cubicBezTo>
                  <a:cubicBezTo>
                    <a:pt x="27" y="1258"/>
                    <a:pt x="55" y="1091"/>
                    <a:pt x="109" y="919"/>
                  </a:cubicBezTo>
                  <a:cubicBezTo>
                    <a:pt x="178" y="731"/>
                    <a:pt x="286" y="562"/>
                    <a:pt x="424" y="424"/>
                  </a:cubicBezTo>
                  <a:cubicBezTo>
                    <a:pt x="562" y="286"/>
                    <a:pt x="731" y="178"/>
                    <a:pt x="919" y="109"/>
                  </a:cubicBezTo>
                  <a:cubicBezTo>
                    <a:pt x="1091" y="55"/>
                    <a:pt x="1258" y="27"/>
                    <a:pt x="1463" y="14"/>
                  </a:cubicBezTo>
                  <a:cubicBezTo>
                    <a:pt x="1668" y="0"/>
                    <a:pt x="1910" y="0"/>
                    <a:pt x="2234" y="0"/>
                  </a:cubicBezTo>
                  <a:lnTo>
                    <a:pt x="2224" y="0"/>
                  </a:lnTo>
                  <a:close/>
                </a:path>
              </a:pathLst>
            </a:custGeom>
            <a:solidFill>
              <a:srgbClr val="8E8781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12720638" y="8516938"/>
              <a:ext cx="1727200" cy="5381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TW" altLang="en-US" sz="3200" kern="0" dirty="0">
                  <a:solidFill>
                    <a:srgbClr val="41414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評價管理</a:t>
              </a:r>
            </a:p>
          </p:txBody>
        </p:sp>
        <p:sp>
          <p:nvSpPr>
            <p:cNvPr id="168" name="Shape">
              <a:extLst/>
            </p:cNvPr>
            <p:cNvSpPr/>
            <p:nvPr/>
          </p:nvSpPr>
          <p:spPr>
            <a:xfrm>
              <a:off x="13149263" y="7626350"/>
              <a:ext cx="654050" cy="647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7096"/>
                  </a:lnTo>
                  <a:lnTo>
                    <a:pt x="5426" y="17096"/>
                  </a:lnTo>
                  <a:lnTo>
                    <a:pt x="5426" y="21600"/>
                  </a:lnTo>
                  <a:lnTo>
                    <a:pt x="8981" y="17096"/>
                  </a:lnTo>
                  <a:lnTo>
                    <a:pt x="21600" y="17096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882" y="864"/>
                  </a:moveTo>
                  <a:lnTo>
                    <a:pt x="20717" y="864"/>
                  </a:lnTo>
                  <a:lnTo>
                    <a:pt x="20717" y="16231"/>
                  </a:lnTo>
                  <a:lnTo>
                    <a:pt x="8598" y="16231"/>
                  </a:lnTo>
                  <a:lnTo>
                    <a:pt x="6257" y="19470"/>
                  </a:lnTo>
                  <a:lnTo>
                    <a:pt x="6261" y="16231"/>
                  </a:lnTo>
                  <a:lnTo>
                    <a:pt x="882" y="16231"/>
                  </a:lnTo>
                  <a:lnTo>
                    <a:pt x="882" y="864"/>
                  </a:lnTo>
                  <a:close/>
                  <a:moveTo>
                    <a:pt x="5853" y="6321"/>
                  </a:moveTo>
                  <a:cubicBezTo>
                    <a:pt x="5399" y="6321"/>
                    <a:pt x="4945" y="6494"/>
                    <a:pt x="4598" y="6841"/>
                  </a:cubicBezTo>
                  <a:cubicBezTo>
                    <a:pt x="3906" y="7535"/>
                    <a:pt x="3906" y="8660"/>
                    <a:pt x="4598" y="9354"/>
                  </a:cubicBezTo>
                  <a:cubicBezTo>
                    <a:pt x="5291" y="10048"/>
                    <a:pt x="6415" y="10048"/>
                    <a:pt x="7107" y="9354"/>
                  </a:cubicBezTo>
                  <a:cubicBezTo>
                    <a:pt x="7800" y="8660"/>
                    <a:pt x="7800" y="7535"/>
                    <a:pt x="7107" y="6841"/>
                  </a:cubicBezTo>
                  <a:cubicBezTo>
                    <a:pt x="6761" y="6494"/>
                    <a:pt x="6307" y="6321"/>
                    <a:pt x="5853" y="6321"/>
                  </a:cubicBezTo>
                  <a:close/>
                  <a:moveTo>
                    <a:pt x="10789" y="6321"/>
                  </a:moveTo>
                  <a:cubicBezTo>
                    <a:pt x="10335" y="6321"/>
                    <a:pt x="9881" y="6494"/>
                    <a:pt x="9535" y="6841"/>
                  </a:cubicBezTo>
                  <a:cubicBezTo>
                    <a:pt x="8842" y="7535"/>
                    <a:pt x="8842" y="8660"/>
                    <a:pt x="9535" y="9354"/>
                  </a:cubicBezTo>
                  <a:cubicBezTo>
                    <a:pt x="10228" y="10048"/>
                    <a:pt x="11351" y="10048"/>
                    <a:pt x="12044" y="9354"/>
                  </a:cubicBezTo>
                  <a:cubicBezTo>
                    <a:pt x="12737" y="8660"/>
                    <a:pt x="12737" y="7535"/>
                    <a:pt x="12044" y="6841"/>
                  </a:cubicBezTo>
                  <a:cubicBezTo>
                    <a:pt x="11698" y="6494"/>
                    <a:pt x="11243" y="6321"/>
                    <a:pt x="10789" y="6321"/>
                  </a:cubicBezTo>
                  <a:close/>
                  <a:moveTo>
                    <a:pt x="15726" y="6321"/>
                  </a:moveTo>
                  <a:cubicBezTo>
                    <a:pt x="15272" y="6321"/>
                    <a:pt x="14818" y="6494"/>
                    <a:pt x="14471" y="6841"/>
                  </a:cubicBezTo>
                  <a:cubicBezTo>
                    <a:pt x="13779" y="7535"/>
                    <a:pt x="13779" y="8660"/>
                    <a:pt x="14471" y="9354"/>
                  </a:cubicBezTo>
                  <a:cubicBezTo>
                    <a:pt x="15164" y="10048"/>
                    <a:pt x="16288" y="10048"/>
                    <a:pt x="16981" y="9354"/>
                  </a:cubicBezTo>
                  <a:cubicBezTo>
                    <a:pt x="17673" y="8660"/>
                    <a:pt x="17673" y="7535"/>
                    <a:pt x="16981" y="6841"/>
                  </a:cubicBezTo>
                  <a:cubicBezTo>
                    <a:pt x="16634" y="6494"/>
                    <a:pt x="16180" y="6321"/>
                    <a:pt x="15726" y="6321"/>
                  </a:cubicBezTo>
                  <a:close/>
                  <a:moveTo>
                    <a:pt x="5853" y="7220"/>
                  </a:moveTo>
                  <a:cubicBezTo>
                    <a:pt x="6077" y="7220"/>
                    <a:pt x="6301" y="7306"/>
                    <a:pt x="6472" y="7477"/>
                  </a:cubicBezTo>
                  <a:cubicBezTo>
                    <a:pt x="6815" y="7820"/>
                    <a:pt x="6815" y="8376"/>
                    <a:pt x="6472" y="8719"/>
                  </a:cubicBezTo>
                  <a:cubicBezTo>
                    <a:pt x="6130" y="9062"/>
                    <a:pt x="5576" y="9062"/>
                    <a:pt x="5233" y="8719"/>
                  </a:cubicBezTo>
                  <a:cubicBezTo>
                    <a:pt x="4891" y="8376"/>
                    <a:pt x="4891" y="7820"/>
                    <a:pt x="5233" y="7477"/>
                  </a:cubicBezTo>
                  <a:cubicBezTo>
                    <a:pt x="5404" y="7306"/>
                    <a:pt x="5628" y="7220"/>
                    <a:pt x="5853" y="7220"/>
                  </a:cubicBezTo>
                  <a:close/>
                  <a:moveTo>
                    <a:pt x="10789" y="7220"/>
                  </a:moveTo>
                  <a:cubicBezTo>
                    <a:pt x="11014" y="7220"/>
                    <a:pt x="11238" y="7306"/>
                    <a:pt x="11409" y="7477"/>
                  </a:cubicBezTo>
                  <a:cubicBezTo>
                    <a:pt x="11751" y="7820"/>
                    <a:pt x="11751" y="8376"/>
                    <a:pt x="11409" y="8719"/>
                  </a:cubicBezTo>
                  <a:cubicBezTo>
                    <a:pt x="11067" y="9062"/>
                    <a:pt x="10512" y="9062"/>
                    <a:pt x="10170" y="8719"/>
                  </a:cubicBezTo>
                  <a:cubicBezTo>
                    <a:pt x="9827" y="8376"/>
                    <a:pt x="9827" y="7820"/>
                    <a:pt x="10170" y="7477"/>
                  </a:cubicBezTo>
                  <a:cubicBezTo>
                    <a:pt x="10341" y="7306"/>
                    <a:pt x="10565" y="7220"/>
                    <a:pt x="10789" y="7220"/>
                  </a:cubicBezTo>
                  <a:close/>
                  <a:moveTo>
                    <a:pt x="15726" y="7220"/>
                  </a:moveTo>
                  <a:cubicBezTo>
                    <a:pt x="15950" y="7220"/>
                    <a:pt x="16174" y="7306"/>
                    <a:pt x="16346" y="7477"/>
                  </a:cubicBezTo>
                  <a:cubicBezTo>
                    <a:pt x="16688" y="7820"/>
                    <a:pt x="16688" y="8376"/>
                    <a:pt x="16346" y="8719"/>
                  </a:cubicBezTo>
                  <a:cubicBezTo>
                    <a:pt x="16003" y="9062"/>
                    <a:pt x="15449" y="9062"/>
                    <a:pt x="15106" y="8719"/>
                  </a:cubicBezTo>
                  <a:cubicBezTo>
                    <a:pt x="14764" y="8376"/>
                    <a:pt x="14764" y="7820"/>
                    <a:pt x="15106" y="7477"/>
                  </a:cubicBezTo>
                  <a:cubicBezTo>
                    <a:pt x="15278" y="7306"/>
                    <a:pt x="15502" y="7220"/>
                    <a:pt x="15726" y="722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169" name="群組 168"/>
          <p:cNvGrpSpPr/>
          <p:nvPr/>
        </p:nvGrpSpPr>
        <p:grpSpPr>
          <a:xfrm>
            <a:off x="12984088" y="9054417"/>
            <a:ext cx="992188" cy="965200"/>
            <a:chOff x="17830800" y="7426325"/>
            <a:chExt cx="992188" cy="965200"/>
          </a:xfrm>
        </p:grpSpPr>
        <p:sp>
          <p:nvSpPr>
            <p:cNvPr id="171" name="Shape"/>
            <p:cNvSpPr/>
            <p:nvPr/>
          </p:nvSpPr>
          <p:spPr>
            <a:xfrm>
              <a:off x="17830800" y="7426325"/>
              <a:ext cx="992188" cy="96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24" y="0"/>
                  </a:moveTo>
                  <a:lnTo>
                    <a:pt x="19376" y="0"/>
                  </a:lnTo>
                  <a:cubicBezTo>
                    <a:pt x="19694" y="0"/>
                    <a:pt x="19935" y="0"/>
                    <a:pt x="20139" y="14"/>
                  </a:cubicBezTo>
                  <a:cubicBezTo>
                    <a:pt x="20342" y="27"/>
                    <a:pt x="20509" y="55"/>
                    <a:pt x="20681" y="109"/>
                  </a:cubicBezTo>
                  <a:cubicBezTo>
                    <a:pt x="20869" y="178"/>
                    <a:pt x="21038" y="286"/>
                    <a:pt x="21176" y="424"/>
                  </a:cubicBezTo>
                  <a:cubicBezTo>
                    <a:pt x="21314" y="562"/>
                    <a:pt x="21422" y="731"/>
                    <a:pt x="21491" y="919"/>
                  </a:cubicBezTo>
                  <a:cubicBezTo>
                    <a:pt x="21545" y="1091"/>
                    <a:pt x="21573" y="1258"/>
                    <a:pt x="21586" y="1463"/>
                  </a:cubicBezTo>
                  <a:cubicBezTo>
                    <a:pt x="21600" y="1668"/>
                    <a:pt x="21600" y="1910"/>
                    <a:pt x="21600" y="2234"/>
                  </a:cubicBezTo>
                  <a:lnTo>
                    <a:pt x="21600" y="19376"/>
                  </a:lnTo>
                  <a:cubicBezTo>
                    <a:pt x="21600" y="19694"/>
                    <a:pt x="21600" y="19935"/>
                    <a:pt x="21586" y="20139"/>
                  </a:cubicBezTo>
                  <a:cubicBezTo>
                    <a:pt x="21573" y="20342"/>
                    <a:pt x="21545" y="20509"/>
                    <a:pt x="21491" y="20681"/>
                  </a:cubicBezTo>
                  <a:cubicBezTo>
                    <a:pt x="21422" y="20869"/>
                    <a:pt x="21314" y="21038"/>
                    <a:pt x="21176" y="21176"/>
                  </a:cubicBezTo>
                  <a:cubicBezTo>
                    <a:pt x="21038" y="21314"/>
                    <a:pt x="20869" y="21422"/>
                    <a:pt x="20681" y="21491"/>
                  </a:cubicBezTo>
                  <a:cubicBezTo>
                    <a:pt x="20509" y="21545"/>
                    <a:pt x="20342" y="21573"/>
                    <a:pt x="20137" y="21586"/>
                  </a:cubicBezTo>
                  <a:cubicBezTo>
                    <a:pt x="19932" y="21600"/>
                    <a:pt x="19690" y="21600"/>
                    <a:pt x="19366" y="21600"/>
                  </a:cubicBezTo>
                  <a:lnTo>
                    <a:pt x="2224" y="21600"/>
                  </a:lnTo>
                  <a:cubicBezTo>
                    <a:pt x="1906" y="21600"/>
                    <a:pt x="1665" y="21600"/>
                    <a:pt x="1461" y="21586"/>
                  </a:cubicBezTo>
                  <a:cubicBezTo>
                    <a:pt x="1258" y="21573"/>
                    <a:pt x="1091" y="21545"/>
                    <a:pt x="919" y="21491"/>
                  </a:cubicBezTo>
                  <a:cubicBezTo>
                    <a:pt x="731" y="21422"/>
                    <a:pt x="562" y="21314"/>
                    <a:pt x="424" y="21176"/>
                  </a:cubicBezTo>
                  <a:cubicBezTo>
                    <a:pt x="286" y="21038"/>
                    <a:pt x="178" y="20869"/>
                    <a:pt x="109" y="20681"/>
                  </a:cubicBezTo>
                  <a:cubicBezTo>
                    <a:pt x="55" y="20509"/>
                    <a:pt x="27" y="20342"/>
                    <a:pt x="14" y="20137"/>
                  </a:cubicBezTo>
                  <a:cubicBezTo>
                    <a:pt x="0" y="19932"/>
                    <a:pt x="0" y="19690"/>
                    <a:pt x="0" y="19366"/>
                  </a:cubicBezTo>
                  <a:lnTo>
                    <a:pt x="0" y="2224"/>
                  </a:lnTo>
                  <a:cubicBezTo>
                    <a:pt x="0" y="1906"/>
                    <a:pt x="0" y="1665"/>
                    <a:pt x="14" y="1461"/>
                  </a:cubicBezTo>
                  <a:cubicBezTo>
                    <a:pt x="27" y="1258"/>
                    <a:pt x="55" y="1091"/>
                    <a:pt x="109" y="919"/>
                  </a:cubicBezTo>
                  <a:cubicBezTo>
                    <a:pt x="178" y="731"/>
                    <a:pt x="286" y="562"/>
                    <a:pt x="424" y="424"/>
                  </a:cubicBezTo>
                  <a:cubicBezTo>
                    <a:pt x="562" y="286"/>
                    <a:pt x="731" y="178"/>
                    <a:pt x="919" y="109"/>
                  </a:cubicBezTo>
                  <a:cubicBezTo>
                    <a:pt x="1091" y="55"/>
                    <a:pt x="1258" y="27"/>
                    <a:pt x="1463" y="14"/>
                  </a:cubicBezTo>
                  <a:cubicBezTo>
                    <a:pt x="1668" y="0"/>
                    <a:pt x="1910" y="0"/>
                    <a:pt x="2234" y="0"/>
                  </a:cubicBezTo>
                  <a:lnTo>
                    <a:pt x="2224" y="0"/>
                  </a:lnTo>
                  <a:close/>
                </a:path>
              </a:pathLst>
            </a:custGeom>
            <a:solidFill>
              <a:srgbClr val="8E8781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72" name="Shape">
              <a:extLst/>
            </p:cNvPr>
            <p:cNvSpPr/>
            <p:nvPr/>
          </p:nvSpPr>
          <p:spPr>
            <a:xfrm>
              <a:off x="18007013" y="7578725"/>
              <a:ext cx="638175" cy="631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0360"/>
                  </a:lnTo>
                  <a:lnTo>
                    <a:pt x="20713" y="10360"/>
                  </a:lnTo>
                  <a:lnTo>
                    <a:pt x="20713" y="20713"/>
                  </a:lnTo>
                  <a:lnTo>
                    <a:pt x="887" y="20713"/>
                  </a:lnTo>
                  <a:lnTo>
                    <a:pt x="887" y="887"/>
                  </a:lnTo>
                  <a:lnTo>
                    <a:pt x="11262" y="887"/>
                  </a:lnTo>
                  <a:lnTo>
                    <a:pt x="11262" y="0"/>
                  </a:lnTo>
                  <a:lnTo>
                    <a:pt x="0" y="0"/>
                  </a:lnTo>
                  <a:close/>
                  <a:moveTo>
                    <a:pt x="16302" y="930"/>
                  </a:moveTo>
                  <a:lnTo>
                    <a:pt x="6336" y="10875"/>
                  </a:lnTo>
                  <a:lnTo>
                    <a:pt x="6327" y="15367"/>
                  </a:lnTo>
                  <a:lnTo>
                    <a:pt x="10810" y="15339"/>
                  </a:lnTo>
                  <a:lnTo>
                    <a:pt x="20777" y="5394"/>
                  </a:lnTo>
                  <a:lnTo>
                    <a:pt x="16302" y="930"/>
                  </a:lnTo>
                  <a:close/>
                  <a:moveTo>
                    <a:pt x="16270" y="2183"/>
                  </a:moveTo>
                  <a:lnTo>
                    <a:pt x="19502" y="5408"/>
                  </a:lnTo>
                  <a:lnTo>
                    <a:pt x="18194" y="6715"/>
                  </a:lnTo>
                  <a:lnTo>
                    <a:pt x="14962" y="3490"/>
                  </a:lnTo>
                  <a:lnTo>
                    <a:pt x="16270" y="2183"/>
                  </a:lnTo>
                  <a:close/>
                  <a:moveTo>
                    <a:pt x="14364" y="4088"/>
                  </a:moveTo>
                  <a:lnTo>
                    <a:pt x="17596" y="7313"/>
                  </a:lnTo>
                  <a:lnTo>
                    <a:pt x="10459" y="14449"/>
                  </a:lnTo>
                  <a:lnTo>
                    <a:pt x="7221" y="14469"/>
                  </a:lnTo>
                  <a:lnTo>
                    <a:pt x="7227" y="11223"/>
                  </a:lnTo>
                  <a:lnTo>
                    <a:pt x="14364" y="4088"/>
                  </a:ln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173" name="群組 172"/>
          <p:cNvGrpSpPr/>
          <p:nvPr/>
        </p:nvGrpSpPr>
        <p:grpSpPr>
          <a:xfrm>
            <a:off x="14714860" y="9057332"/>
            <a:ext cx="1725612" cy="1617092"/>
            <a:chOff x="19755297" y="7400925"/>
            <a:chExt cx="1725612" cy="1617092"/>
          </a:xfrm>
        </p:grpSpPr>
        <p:sp>
          <p:nvSpPr>
            <p:cNvPr id="175" name="Shape"/>
            <p:cNvSpPr/>
            <p:nvPr/>
          </p:nvSpPr>
          <p:spPr>
            <a:xfrm>
              <a:off x="20129500" y="7400925"/>
              <a:ext cx="992188" cy="96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24" y="0"/>
                  </a:moveTo>
                  <a:lnTo>
                    <a:pt x="19376" y="0"/>
                  </a:lnTo>
                  <a:cubicBezTo>
                    <a:pt x="19694" y="0"/>
                    <a:pt x="19935" y="0"/>
                    <a:pt x="20139" y="14"/>
                  </a:cubicBezTo>
                  <a:cubicBezTo>
                    <a:pt x="20342" y="27"/>
                    <a:pt x="20509" y="55"/>
                    <a:pt x="20681" y="109"/>
                  </a:cubicBezTo>
                  <a:cubicBezTo>
                    <a:pt x="20869" y="178"/>
                    <a:pt x="21038" y="286"/>
                    <a:pt x="21176" y="424"/>
                  </a:cubicBezTo>
                  <a:cubicBezTo>
                    <a:pt x="21314" y="562"/>
                    <a:pt x="21422" y="731"/>
                    <a:pt x="21491" y="919"/>
                  </a:cubicBezTo>
                  <a:cubicBezTo>
                    <a:pt x="21545" y="1091"/>
                    <a:pt x="21573" y="1258"/>
                    <a:pt x="21586" y="1463"/>
                  </a:cubicBezTo>
                  <a:cubicBezTo>
                    <a:pt x="21600" y="1668"/>
                    <a:pt x="21600" y="1910"/>
                    <a:pt x="21600" y="2234"/>
                  </a:cubicBezTo>
                  <a:lnTo>
                    <a:pt x="21600" y="19376"/>
                  </a:lnTo>
                  <a:cubicBezTo>
                    <a:pt x="21600" y="19694"/>
                    <a:pt x="21600" y="19935"/>
                    <a:pt x="21586" y="20139"/>
                  </a:cubicBezTo>
                  <a:cubicBezTo>
                    <a:pt x="21573" y="20342"/>
                    <a:pt x="21545" y="20509"/>
                    <a:pt x="21491" y="20681"/>
                  </a:cubicBezTo>
                  <a:cubicBezTo>
                    <a:pt x="21422" y="20869"/>
                    <a:pt x="21314" y="21038"/>
                    <a:pt x="21176" y="21176"/>
                  </a:cubicBezTo>
                  <a:cubicBezTo>
                    <a:pt x="21038" y="21314"/>
                    <a:pt x="20869" y="21422"/>
                    <a:pt x="20681" y="21491"/>
                  </a:cubicBezTo>
                  <a:cubicBezTo>
                    <a:pt x="20509" y="21545"/>
                    <a:pt x="20342" y="21573"/>
                    <a:pt x="20137" y="21586"/>
                  </a:cubicBezTo>
                  <a:cubicBezTo>
                    <a:pt x="19932" y="21600"/>
                    <a:pt x="19690" y="21600"/>
                    <a:pt x="19366" y="21600"/>
                  </a:cubicBezTo>
                  <a:lnTo>
                    <a:pt x="2224" y="21600"/>
                  </a:lnTo>
                  <a:cubicBezTo>
                    <a:pt x="1906" y="21600"/>
                    <a:pt x="1665" y="21600"/>
                    <a:pt x="1461" y="21586"/>
                  </a:cubicBezTo>
                  <a:cubicBezTo>
                    <a:pt x="1258" y="21573"/>
                    <a:pt x="1091" y="21545"/>
                    <a:pt x="919" y="21491"/>
                  </a:cubicBezTo>
                  <a:cubicBezTo>
                    <a:pt x="731" y="21422"/>
                    <a:pt x="562" y="21314"/>
                    <a:pt x="424" y="21176"/>
                  </a:cubicBezTo>
                  <a:cubicBezTo>
                    <a:pt x="286" y="21038"/>
                    <a:pt x="178" y="20869"/>
                    <a:pt x="109" y="20681"/>
                  </a:cubicBezTo>
                  <a:cubicBezTo>
                    <a:pt x="55" y="20509"/>
                    <a:pt x="27" y="20342"/>
                    <a:pt x="14" y="20137"/>
                  </a:cubicBezTo>
                  <a:cubicBezTo>
                    <a:pt x="0" y="19932"/>
                    <a:pt x="0" y="19690"/>
                    <a:pt x="0" y="19366"/>
                  </a:cubicBezTo>
                  <a:lnTo>
                    <a:pt x="0" y="2224"/>
                  </a:lnTo>
                  <a:cubicBezTo>
                    <a:pt x="0" y="1906"/>
                    <a:pt x="0" y="1665"/>
                    <a:pt x="14" y="1461"/>
                  </a:cubicBezTo>
                  <a:cubicBezTo>
                    <a:pt x="27" y="1258"/>
                    <a:pt x="55" y="1091"/>
                    <a:pt x="109" y="919"/>
                  </a:cubicBezTo>
                  <a:cubicBezTo>
                    <a:pt x="178" y="731"/>
                    <a:pt x="286" y="562"/>
                    <a:pt x="424" y="424"/>
                  </a:cubicBezTo>
                  <a:cubicBezTo>
                    <a:pt x="562" y="286"/>
                    <a:pt x="731" y="178"/>
                    <a:pt x="919" y="109"/>
                  </a:cubicBezTo>
                  <a:cubicBezTo>
                    <a:pt x="1091" y="55"/>
                    <a:pt x="1258" y="27"/>
                    <a:pt x="1463" y="14"/>
                  </a:cubicBezTo>
                  <a:cubicBezTo>
                    <a:pt x="1668" y="0"/>
                    <a:pt x="1910" y="0"/>
                    <a:pt x="2234" y="0"/>
                  </a:cubicBezTo>
                  <a:lnTo>
                    <a:pt x="2224" y="0"/>
                  </a:lnTo>
                  <a:close/>
                </a:path>
              </a:pathLst>
            </a:custGeom>
            <a:solidFill>
              <a:srgbClr val="8E8781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19755297" y="8479855"/>
              <a:ext cx="1725612" cy="5381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TW" altLang="en-US" sz="3200" kern="0" dirty="0">
                  <a:solidFill>
                    <a:srgbClr val="41414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行銷管理</a:t>
              </a:r>
            </a:p>
          </p:txBody>
        </p:sp>
        <p:sp>
          <p:nvSpPr>
            <p:cNvPr id="177" name="Shape">
              <a:extLst/>
            </p:cNvPr>
            <p:cNvSpPr/>
            <p:nvPr/>
          </p:nvSpPr>
          <p:spPr>
            <a:xfrm>
              <a:off x="20315238" y="7494588"/>
              <a:ext cx="649287" cy="644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50" y="0"/>
                  </a:moveTo>
                  <a:cubicBezTo>
                    <a:pt x="7422" y="0"/>
                    <a:pt x="4700" y="2591"/>
                    <a:pt x="4485" y="5867"/>
                  </a:cubicBezTo>
                  <a:lnTo>
                    <a:pt x="0" y="586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5867"/>
                  </a:lnTo>
                  <a:lnTo>
                    <a:pt x="17016" y="5867"/>
                  </a:lnTo>
                  <a:cubicBezTo>
                    <a:pt x="16802" y="2591"/>
                    <a:pt x="14079" y="0"/>
                    <a:pt x="10750" y="0"/>
                  </a:cubicBezTo>
                  <a:close/>
                  <a:moveTo>
                    <a:pt x="10758" y="933"/>
                  </a:moveTo>
                  <a:cubicBezTo>
                    <a:pt x="13588" y="933"/>
                    <a:pt x="15912" y="3101"/>
                    <a:pt x="16167" y="5867"/>
                  </a:cubicBezTo>
                  <a:lnTo>
                    <a:pt x="5349" y="5867"/>
                  </a:lnTo>
                  <a:cubicBezTo>
                    <a:pt x="5603" y="3101"/>
                    <a:pt x="7927" y="933"/>
                    <a:pt x="10758" y="933"/>
                  </a:cubicBezTo>
                  <a:close/>
                  <a:moveTo>
                    <a:pt x="851" y="6752"/>
                  </a:moveTo>
                  <a:lnTo>
                    <a:pt x="4470" y="6752"/>
                  </a:lnTo>
                  <a:lnTo>
                    <a:pt x="4470" y="9459"/>
                  </a:lnTo>
                  <a:lnTo>
                    <a:pt x="5324" y="9459"/>
                  </a:lnTo>
                  <a:lnTo>
                    <a:pt x="5324" y="6752"/>
                  </a:lnTo>
                  <a:lnTo>
                    <a:pt x="16191" y="6752"/>
                  </a:lnTo>
                  <a:lnTo>
                    <a:pt x="16191" y="9459"/>
                  </a:lnTo>
                  <a:lnTo>
                    <a:pt x="17032" y="9459"/>
                  </a:lnTo>
                  <a:lnTo>
                    <a:pt x="17032" y="6752"/>
                  </a:lnTo>
                  <a:lnTo>
                    <a:pt x="20749" y="6752"/>
                  </a:lnTo>
                  <a:lnTo>
                    <a:pt x="20749" y="16722"/>
                  </a:lnTo>
                  <a:lnTo>
                    <a:pt x="851" y="16722"/>
                  </a:lnTo>
                  <a:lnTo>
                    <a:pt x="851" y="6752"/>
                  </a:lnTo>
                  <a:close/>
                  <a:moveTo>
                    <a:pt x="851" y="17551"/>
                  </a:moveTo>
                  <a:lnTo>
                    <a:pt x="20749" y="17551"/>
                  </a:lnTo>
                  <a:lnTo>
                    <a:pt x="20749" y="20716"/>
                  </a:lnTo>
                  <a:lnTo>
                    <a:pt x="851" y="20716"/>
                  </a:lnTo>
                  <a:lnTo>
                    <a:pt x="851" y="17551"/>
                  </a:ln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178" name="群組 177"/>
          <p:cNvGrpSpPr/>
          <p:nvPr/>
        </p:nvGrpSpPr>
        <p:grpSpPr>
          <a:xfrm>
            <a:off x="10512797" y="9090248"/>
            <a:ext cx="1725613" cy="1588182"/>
            <a:chOff x="15001875" y="7462156"/>
            <a:chExt cx="1725613" cy="1588182"/>
          </a:xfrm>
        </p:grpSpPr>
        <p:sp>
          <p:nvSpPr>
            <p:cNvPr id="180" name="Shape"/>
            <p:cNvSpPr/>
            <p:nvPr/>
          </p:nvSpPr>
          <p:spPr>
            <a:xfrm>
              <a:off x="15370175" y="7462156"/>
              <a:ext cx="990600" cy="96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24" y="0"/>
                  </a:moveTo>
                  <a:lnTo>
                    <a:pt x="19376" y="0"/>
                  </a:lnTo>
                  <a:cubicBezTo>
                    <a:pt x="19694" y="0"/>
                    <a:pt x="19935" y="0"/>
                    <a:pt x="20139" y="14"/>
                  </a:cubicBezTo>
                  <a:cubicBezTo>
                    <a:pt x="20342" y="27"/>
                    <a:pt x="20509" y="55"/>
                    <a:pt x="20681" y="109"/>
                  </a:cubicBezTo>
                  <a:cubicBezTo>
                    <a:pt x="20869" y="178"/>
                    <a:pt x="21038" y="286"/>
                    <a:pt x="21176" y="424"/>
                  </a:cubicBezTo>
                  <a:cubicBezTo>
                    <a:pt x="21314" y="562"/>
                    <a:pt x="21422" y="731"/>
                    <a:pt x="21491" y="919"/>
                  </a:cubicBezTo>
                  <a:cubicBezTo>
                    <a:pt x="21545" y="1091"/>
                    <a:pt x="21573" y="1258"/>
                    <a:pt x="21586" y="1463"/>
                  </a:cubicBezTo>
                  <a:cubicBezTo>
                    <a:pt x="21600" y="1668"/>
                    <a:pt x="21600" y="1910"/>
                    <a:pt x="21600" y="2234"/>
                  </a:cubicBezTo>
                  <a:lnTo>
                    <a:pt x="21600" y="19376"/>
                  </a:lnTo>
                  <a:cubicBezTo>
                    <a:pt x="21600" y="19694"/>
                    <a:pt x="21600" y="19935"/>
                    <a:pt x="21586" y="20139"/>
                  </a:cubicBezTo>
                  <a:cubicBezTo>
                    <a:pt x="21573" y="20342"/>
                    <a:pt x="21545" y="20509"/>
                    <a:pt x="21491" y="20681"/>
                  </a:cubicBezTo>
                  <a:cubicBezTo>
                    <a:pt x="21422" y="20869"/>
                    <a:pt x="21314" y="21038"/>
                    <a:pt x="21176" y="21176"/>
                  </a:cubicBezTo>
                  <a:cubicBezTo>
                    <a:pt x="21038" y="21314"/>
                    <a:pt x="20869" y="21422"/>
                    <a:pt x="20681" y="21491"/>
                  </a:cubicBezTo>
                  <a:cubicBezTo>
                    <a:pt x="20509" y="21545"/>
                    <a:pt x="20342" y="21573"/>
                    <a:pt x="20137" y="21586"/>
                  </a:cubicBezTo>
                  <a:cubicBezTo>
                    <a:pt x="19932" y="21600"/>
                    <a:pt x="19690" y="21600"/>
                    <a:pt x="19366" y="21600"/>
                  </a:cubicBezTo>
                  <a:lnTo>
                    <a:pt x="2224" y="21600"/>
                  </a:lnTo>
                  <a:cubicBezTo>
                    <a:pt x="1906" y="21600"/>
                    <a:pt x="1665" y="21600"/>
                    <a:pt x="1461" y="21586"/>
                  </a:cubicBezTo>
                  <a:cubicBezTo>
                    <a:pt x="1258" y="21573"/>
                    <a:pt x="1091" y="21545"/>
                    <a:pt x="919" y="21491"/>
                  </a:cubicBezTo>
                  <a:cubicBezTo>
                    <a:pt x="731" y="21422"/>
                    <a:pt x="562" y="21314"/>
                    <a:pt x="424" y="21176"/>
                  </a:cubicBezTo>
                  <a:cubicBezTo>
                    <a:pt x="286" y="21038"/>
                    <a:pt x="178" y="20869"/>
                    <a:pt x="109" y="20681"/>
                  </a:cubicBezTo>
                  <a:cubicBezTo>
                    <a:pt x="55" y="20509"/>
                    <a:pt x="27" y="20342"/>
                    <a:pt x="14" y="20137"/>
                  </a:cubicBezTo>
                  <a:cubicBezTo>
                    <a:pt x="0" y="19932"/>
                    <a:pt x="0" y="19690"/>
                    <a:pt x="0" y="19366"/>
                  </a:cubicBezTo>
                  <a:lnTo>
                    <a:pt x="0" y="2224"/>
                  </a:lnTo>
                  <a:cubicBezTo>
                    <a:pt x="0" y="1906"/>
                    <a:pt x="0" y="1665"/>
                    <a:pt x="14" y="1461"/>
                  </a:cubicBezTo>
                  <a:cubicBezTo>
                    <a:pt x="27" y="1258"/>
                    <a:pt x="55" y="1091"/>
                    <a:pt x="109" y="919"/>
                  </a:cubicBezTo>
                  <a:cubicBezTo>
                    <a:pt x="178" y="731"/>
                    <a:pt x="286" y="562"/>
                    <a:pt x="424" y="424"/>
                  </a:cubicBezTo>
                  <a:cubicBezTo>
                    <a:pt x="562" y="286"/>
                    <a:pt x="731" y="178"/>
                    <a:pt x="919" y="109"/>
                  </a:cubicBezTo>
                  <a:cubicBezTo>
                    <a:pt x="1091" y="55"/>
                    <a:pt x="1258" y="27"/>
                    <a:pt x="1463" y="14"/>
                  </a:cubicBezTo>
                  <a:cubicBezTo>
                    <a:pt x="1668" y="0"/>
                    <a:pt x="1910" y="0"/>
                    <a:pt x="2234" y="0"/>
                  </a:cubicBezTo>
                  <a:lnTo>
                    <a:pt x="2224" y="0"/>
                  </a:lnTo>
                  <a:close/>
                </a:path>
              </a:pathLst>
            </a:custGeom>
            <a:solidFill>
              <a:srgbClr val="8E8781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15001875" y="8513763"/>
              <a:ext cx="1725613" cy="5365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TW" altLang="en-US" sz="3200" kern="0" dirty="0">
                  <a:solidFill>
                    <a:srgbClr val="41414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地圖管理</a:t>
              </a:r>
            </a:p>
          </p:txBody>
        </p:sp>
        <p:sp>
          <p:nvSpPr>
            <p:cNvPr id="182" name="Freeform 16"/>
            <p:cNvSpPr>
              <a:spLocks/>
            </p:cNvSpPr>
            <p:nvPr/>
          </p:nvSpPr>
          <p:spPr bwMode="auto">
            <a:xfrm>
              <a:off x="15621000" y="7573963"/>
              <a:ext cx="520700" cy="660400"/>
            </a:xfrm>
            <a:custGeom>
              <a:avLst/>
              <a:gdLst>
                <a:gd name="T0" fmla="*/ 2147483646 w 522"/>
                <a:gd name="T1" fmla="*/ 0 h 741"/>
                <a:gd name="T2" fmla="*/ 0 w 522"/>
                <a:gd name="T3" fmla="*/ 2147483646 h 741"/>
                <a:gd name="T4" fmla="*/ 2147483646 w 522"/>
                <a:gd name="T5" fmla="*/ 2147483646 h 741"/>
                <a:gd name="T6" fmla="*/ 2147483646 w 522"/>
                <a:gd name="T7" fmla="*/ 2147483646 h 741"/>
                <a:gd name="T8" fmla="*/ 2147483646 w 522"/>
                <a:gd name="T9" fmla="*/ 0 h 741"/>
                <a:gd name="T10" fmla="*/ 2147483646 w 522"/>
                <a:gd name="T11" fmla="*/ 2147483646 h 741"/>
                <a:gd name="T12" fmla="*/ 2147483646 w 522"/>
                <a:gd name="T13" fmla="*/ 2147483646 h 741"/>
                <a:gd name="T14" fmla="*/ 2147483646 w 522"/>
                <a:gd name="T15" fmla="*/ 2147483646 h 741"/>
                <a:gd name="T16" fmla="*/ 2147483646 w 522"/>
                <a:gd name="T17" fmla="*/ 2147483646 h 741"/>
                <a:gd name="T18" fmla="*/ 2147483646 w 522"/>
                <a:gd name="T19" fmla="*/ 2147483646 h 7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2" h="741">
                  <a:moveTo>
                    <a:pt x="261" y="0"/>
                  </a:moveTo>
                  <a:cubicBezTo>
                    <a:pt x="120" y="0"/>
                    <a:pt x="0" y="113"/>
                    <a:pt x="0" y="261"/>
                  </a:cubicBezTo>
                  <a:cubicBezTo>
                    <a:pt x="0" y="451"/>
                    <a:pt x="261" y="740"/>
                    <a:pt x="261" y="740"/>
                  </a:cubicBezTo>
                  <a:cubicBezTo>
                    <a:pt x="261" y="740"/>
                    <a:pt x="521" y="451"/>
                    <a:pt x="521" y="261"/>
                  </a:cubicBezTo>
                  <a:cubicBezTo>
                    <a:pt x="521" y="113"/>
                    <a:pt x="402" y="0"/>
                    <a:pt x="261" y="0"/>
                  </a:cubicBezTo>
                  <a:close/>
                  <a:moveTo>
                    <a:pt x="261" y="353"/>
                  </a:moveTo>
                  <a:cubicBezTo>
                    <a:pt x="211" y="353"/>
                    <a:pt x="169" y="314"/>
                    <a:pt x="169" y="261"/>
                  </a:cubicBezTo>
                  <a:cubicBezTo>
                    <a:pt x="169" y="208"/>
                    <a:pt x="211" y="170"/>
                    <a:pt x="261" y="170"/>
                  </a:cubicBezTo>
                  <a:cubicBezTo>
                    <a:pt x="310" y="170"/>
                    <a:pt x="352" y="208"/>
                    <a:pt x="352" y="261"/>
                  </a:cubicBezTo>
                  <a:cubicBezTo>
                    <a:pt x="352" y="314"/>
                    <a:pt x="310" y="353"/>
                    <a:pt x="261" y="35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83" name="群組 182"/>
          <p:cNvGrpSpPr/>
          <p:nvPr/>
        </p:nvGrpSpPr>
        <p:grpSpPr>
          <a:xfrm>
            <a:off x="16656496" y="9018240"/>
            <a:ext cx="2114550" cy="1656184"/>
            <a:chOff x="21976780" y="7328405"/>
            <a:chExt cx="2114550" cy="1656184"/>
          </a:xfrm>
        </p:grpSpPr>
        <p:sp>
          <p:nvSpPr>
            <p:cNvPr id="184" name="Shape"/>
            <p:cNvSpPr/>
            <p:nvPr/>
          </p:nvSpPr>
          <p:spPr>
            <a:xfrm>
              <a:off x="22490681" y="7328405"/>
              <a:ext cx="990600" cy="96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24" y="0"/>
                  </a:moveTo>
                  <a:lnTo>
                    <a:pt x="19376" y="0"/>
                  </a:lnTo>
                  <a:cubicBezTo>
                    <a:pt x="19694" y="0"/>
                    <a:pt x="19935" y="0"/>
                    <a:pt x="20139" y="14"/>
                  </a:cubicBezTo>
                  <a:cubicBezTo>
                    <a:pt x="20342" y="27"/>
                    <a:pt x="20509" y="55"/>
                    <a:pt x="20681" y="109"/>
                  </a:cubicBezTo>
                  <a:cubicBezTo>
                    <a:pt x="20869" y="178"/>
                    <a:pt x="21038" y="286"/>
                    <a:pt x="21176" y="424"/>
                  </a:cubicBezTo>
                  <a:cubicBezTo>
                    <a:pt x="21314" y="562"/>
                    <a:pt x="21422" y="731"/>
                    <a:pt x="21491" y="919"/>
                  </a:cubicBezTo>
                  <a:cubicBezTo>
                    <a:pt x="21545" y="1091"/>
                    <a:pt x="21573" y="1258"/>
                    <a:pt x="21586" y="1463"/>
                  </a:cubicBezTo>
                  <a:cubicBezTo>
                    <a:pt x="21600" y="1668"/>
                    <a:pt x="21600" y="1910"/>
                    <a:pt x="21600" y="2234"/>
                  </a:cubicBezTo>
                  <a:lnTo>
                    <a:pt x="21600" y="19376"/>
                  </a:lnTo>
                  <a:cubicBezTo>
                    <a:pt x="21600" y="19694"/>
                    <a:pt x="21600" y="19935"/>
                    <a:pt x="21586" y="20139"/>
                  </a:cubicBezTo>
                  <a:cubicBezTo>
                    <a:pt x="21573" y="20342"/>
                    <a:pt x="21545" y="20509"/>
                    <a:pt x="21491" y="20681"/>
                  </a:cubicBezTo>
                  <a:cubicBezTo>
                    <a:pt x="21422" y="20869"/>
                    <a:pt x="21314" y="21038"/>
                    <a:pt x="21176" y="21176"/>
                  </a:cubicBezTo>
                  <a:cubicBezTo>
                    <a:pt x="21038" y="21314"/>
                    <a:pt x="20869" y="21422"/>
                    <a:pt x="20681" y="21491"/>
                  </a:cubicBezTo>
                  <a:cubicBezTo>
                    <a:pt x="20509" y="21545"/>
                    <a:pt x="20342" y="21573"/>
                    <a:pt x="20137" y="21586"/>
                  </a:cubicBezTo>
                  <a:cubicBezTo>
                    <a:pt x="19932" y="21600"/>
                    <a:pt x="19690" y="21600"/>
                    <a:pt x="19366" y="21600"/>
                  </a:cubicBezTo>
                  <a:lnTo>
                    <a:pt x="2224" y="21600"/>
                  </a:lnTo>
                  <a:cubicBezTo>
                    <a:pt x="1906" y="21600"/>
                    <a:pt x="1665" y="21600"/>
                    <a:pt x="1461" y="21586"/>
                  </a:cubicBezTo>
                  <a:cubicBezTo>
                    <a:pt x="1258" y="21573"/>
                    <a:pt x="1091" y="21545"/>
                    <a:pt x="919" y="21491"/>
                  </a:cubicBezTo>
                  <a:cubicBezTo>
                    <a:pt x="731" y="21422"/>
                    <a:pt x="562" y="21314"/>
                    <a:pt x="424" y="21176"/>
                  </a:cubicBezTo>
                  <a:cubicBezTo>
                    <a:pt x="286" y="21038"/>
                    <a:pt x="178" y="20869"/>
                    <a:pt x="109" y="20681"/>
                  </a:cubicBezTo>
                  <a:cubicBezTo>
                    <a:pt x="55" y="20509"/>
                    <a:pt x="27" y="20342"/>
                    <a:pt x="14" y="20137"/>
                  </a:cubicBezTo>
                  <a:cubicBezTo>
                    <a:pt x="0" y="19932"/>
                    <a:pt x="0" y="19690"/>
                    <a:pt x="0" y="19366"/>
                  </a:cubicBezTo>
                  <a:lnTo>
                    <a:pt x="0" y="2224"/>
                  </a:lnTo>
                  <a:cubicBezTo>
                    <a:pt x="0" y="1906"/>
                    <a:pt x="0" y="1665"/>
                    <a:pt x="14" y="1461"/>
                  </a:cubicBezTo>
                  <a:cubicBezTo>
                    <a:pt x="27" y="1258"/>
                    <a:pt x="55" y="1091"/>
                    <a:pt x="109" y="919"/>
                  </a:cubicBezTo>
                  <a:cubicBezTo>
                    <a:pt x="178" y="731"/>
                    <a:pt x="286" y="562"/>
                    <a:pt x="424" y="424"/>
                  </a:cubicBezTo>
                  <a:cubicBezTo>
                    <a:pt x="562" y="286"/>
                    <a:pt x="731" y="178"/>
                    <a:pt x="919" y="109"/>
                  </a:cubicBezTo>
                  <a:cubicBezTo>
                    <a:pt x="1091" y="55"/>
                    <a:pt x="1258" y="27"/>
                    <a:pt x="1463" y="14"/>
                  </a:cubicBezTo>
                  <a:cubicBezTo>
                    <a:pt x="1668" y="0"/>
                    <a:pt x="1910" y="0"/>
                    <a:pt x="2234" y="0"/>
                  </a:cubicBezTo>
                  <a:lnTo>
                    <a:pt x="2224" y="0"/>
                  </a:lnTo>
                  <a:close/>
                </a:path>
              </a:pathLst>
            </a:custGeom>
            <a:solidFill>
              <a:srgbClr val="8E8781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21976780" y="8446427"/>
              <a:ext cx="2114550" cy="5381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TW" altLang="en-US" sz="3200" kern="0" dirty="0">
                  <a:solidFill>
                    <a:srgbClr val="41414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購物車管理</a:t>
              </a:r>
            </a:p>
          </p:txBody>
        </p:sp>
        <p:sp>
          <p:nvSpPr>
            <p:cNvPr id="186" name="Shape">
              <a:extLst/>
            </p:cNvPr>
            <p:cNvSpPr/>
            <p:nvPr/>
          </p:nvSpPr>
          <p:spPr>
            <a:xfrm>
              <a:off x="22683788" y="7535863"/>
              <a:ext cx="658812" cy="649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62" y="0"/>
                  </a:moveTo>
                  <a:lnTo>
                    <a:pt x="10362" y="3597"/>
                  </a:lnTo>
                  <a:lnTo>
                    <a:pt x="11238" y="3597"/>
                  </a:lnTo>
                  <a:lnTo>
                    <a:pt x="11238" y="0"/>
                  </a:lnTo>
                  <a:lnTo>
                    <a:pt x="10362" y="0"/>
                  </a:lnTo>
                  <a:close/>
                  <a:moveTo>
                    <a:pt x="3468" y="2848"/>
                  </a:moveTo>
                  <a:lnTo>
                    <a:pt x="2848" y="3468"/>
                  </a:lnTo>
                  <a:lnTo>
                    <a:pt x="5393" y="6014"/>
                  </a:lnTo>
                  <a:lnTo>
                    <a:pt x="6014" y="5393"/>
                  </a:lnTo>
                  <a:lnTo>
                    <a:pt x="3468" y="2848"/>
                  </a:lnTo>
                  <a:close/>
                  <a:moveTo>
                    <a:pt x="18127" y="2853"/>
                  </a:moveTo>
                  <a:lnTo>
                    <a:pt x="15583" y="5397"/>
                  </a:lnTo>
                  <a:lnTo>
                    <a:pt x="16203" y="6017"/>
                  </a:lnTo>
                  <a:lnTo>
                    <a:pt x="18747" y="3473"/>
                  </a:lnTo>
                  <a:lnTo>
                    <a:pt x="18127" y="2853"/>
                  </a:lnTo>
                  <a:close/>
                  <a:moveTo>
                    <a:pt x="10800" y="5383"/>
                  </a:moveTo>
                  <a:cubicBezTo>
                    <a:pt x="9414" y="5383"/>
                    <a:pt x="8027" y="5912"/>
                    <a:pt x="6970" y="6970"/>
                  </a:cubicBezTo>
                  <a:cubicBezTo>
                    <a:pt x="4855" y="9085"/>
                    <a:pt x="4855" y="12515"/>
                    <a:pt x="6970" y="14630"/>
                  </a:cubicBezTo>
                  <a:cubicBezTo>
                    <a:pt x="9085" y="16745"/>
                    <a:pt x="12515" y="16745"/>
                    <a:pt x="14630" y="14630"/>
                  </a:cubicBezTo>
                  <a:cubicBezTo>
                    <a:pt x="16745" y="12515"/>
                    <a:pt x="16745" y="9085"/>
                    <a:pt x="14630" y="6970"/>
                  </a:cubicBezTo>
                  <a:cubicBezTo>
                    <a:pt x="13573" y="5912"/>
                    <a:pt x="12186" y="5383"/>
                    <a:pt x="10800" y="5383"/>
                  </a:cubicBezTo>
                  <a:close/>
                  <a:moveTo>
                    <a:pt x="10800" y="6278"/>
                  </a:moveTo>
                  <a:cubicBezTo>
                    <a:pt x="11957" y="6278"/>
                    <a:pt x="13115" y="6720"/>
                    <a:pt x="13997" y="7603"/>
                  </a:cubicBezTo>
                  <a:cubicBezTo>
                    <a:pt x="15763" y="9368"/>
                    <a:pt x="15763" y="12232"/>
                    <a:pt x="13997" y="13997"/>
                  </a:cubicBezTo>
                  <a:cubicBezTo>
                    <a:pt x="12232" y="15763"/>
                    <a:pt x="9368" y="15763"/>
                    <a:pt x="7603" y="13997"/>
                  </a:cubicBezTo>
                  <a:cubicBezTo>
                    <a:pt x="5837" y="12232"/>
                    <a:pt x="5837" y="9368"/>
                    <a:pt x="7603" y="7603"/>
                  </a:cubicBezTo>
                  <a:cubicBezTo>
                    <a:pt x="8485" y="6720"/>
                    <a:pt x="9643" y="6278"/>
                    <a:pt x="10800" y="6278"/>
                  </a:cubicBezTo>
                  <a:close/>
                  <a:moveTo>
                    <a:pt x="0" y="10362"/>
                  </a:moveTo>
                  <a:lnTo>
                    <a:pt x="0" y="11238"/>
                  </a:lnTo>
                  <a:lnTo>
                    <a:pt x="3597" y="11238"/>
                  </a:lnTo>
                  <a:lnTo>
                    <a:pt x="3597" y="10362"/>
                  </a:lnTo>
                  <a:lnTo>
                    <a:pt x="0" y="10362"/>
                  </a:lnTo>
                  <a:close/>
                  <a:moveTo>
                    <a:pt x="18003" y="10362"/>
                  </a:moveTo>
                  <a:lnTo>
                    <a:pt x="18003" y="11238"/>
                  </a:lnTo>
                  <a:lnTo>
                    <a:pt x="21600" y="11238"/>
                  </a:lnTo>
                  <a:lnTo>
                    <a:pt x="21600" y="10362"/>
                  </a:lnTo>
                  <a:lnTo>
                    <a:pt x="18003" y="10362"/>
                  </a:lnTo>
                  <a:close/>
                  <a:moveTo>
                    <a:pt x="5397" y="15583"/>
                  </a:moveTo>
                  <a:lnTo>
                    <a:pt x="2853" y="18127"/>
                  </a:lnTo>
                  <a:lnTo>
                    <a:pt x="3473" y="18747"/>
                  </a:lnTo>
                  <a:lnTo>
                    <a:pt x="6017" y="16203"/>
                  </a:lnTo>
                  <a:lnTo>
                    <a:pt x="5397" y="15583"/>
                  </a:lnTo>
                  <a:close/>
                  <a:moveTo>
                    <a:pt x="16207" y="15586"/>
                  </a:moveTo>
                  <a:lnTo>
                    <a:pt x="15586" y="16207"/>
                  </a:lnTo>
                  <a:lnTo>
                    <a:pt x="18132" y="18752"/>
                  </a:lnTo>
                  <a:lnTo>
                    <a:pt x="18752" y="18132"/>
                  </a:lnTo>
                  <a:lnTo>
                    <a:pt x="16207" y="15586"/>
                  </a:lnTo>
                  <a:close/>
                  <a:moveTo>
                    <a:pt x="10362" y="18003"/>
                  </a:moveTo>
                  <a:lnTo>
                    <a:pt x="10362" y="21600"/>
                  </a:lnTo>
                  <a:lnTo>
                    <a:pt x="11238" y="21600"/>
                  </a:lnTo>
                  <a:lnTo>
                    <a:pt x="11238" y="18003"/>
                  </a:lnTo>
                  <a:lnTo>
                    <a:pt x="10362" y="18003"/>
                  </a:ln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187" name="群組 186"/>
          <p:cNvGrpSpPr/>
          <p:nvPr/>
        </p:nvGrpSpPr>
        <p:grpSpPr>
          <a:xfrm>
            <a:off x="22610366" y="8192623"/>
            <a:ext cx="1727200" cy="2468562"/>
            <a:chOff x="12720638" y="6586538"/>
            <a:chExt cx="1727200" cy="2468562"/>
          </a:xfrm>
        </p:grpSpPr>
        <p:sp>
          <p:nvSpPr>
            <p:cNvPr id="188" name="Line"/>
            <p:cNvSpPr/>
            <p:nvPr/>
          </p:nvSpPr>
          <p:spPr>
            <a:xfrm flipV="1">
              <a:off x="13452475" y="6586538"/>
              <a:ext cx="0" cy="828675"/>
            </a:xfrm>
            <a:prstGeom prst="line">
              <a:avLst/>
            </a:prstGeom>
            <a:noFill/>
            <a:ln w="25400" cap="flat">
              <a:solidFill>
                <a:srgbClr val="D6D7DA"/>
              </a:solidFill>
              <a:prstDash val="solid"/>
              <a:miter lim="400000"/>
            </a:ln>
            <a:effectLst/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89" name="Shape"/>
            <p:cNvSpPr/>
            <p:nvPr/>
          </p:nvSpPr>
          <p:spPr>
            <a:xfrm>
              <a:off x="12980988" y="7399338"/>
              <a:ext cx="990600" cy="96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24" y="0"/>
                  </a:moveTo>
                  <a:lnTo>
                    <a:pt x="19376" y="0"/>
                  </a:lnTo>
                  <a:cubicBezTo>
                    <a:pt x="19694" y="0"/>
                    <a:pt x="19935" y="0"/>
                    <a:pt x="20139" y="14"/>
                  </a:cubicBezTo>
                  <a:cubicBezTo>
                    <a:pt x="20342" y="27"/>
                    <a:pt x="20509" y="55"/>
                    <a:pt x="20681" y="109"/>
                  </a:cubicBezTo>
                  <a:cubicBezTo>
                    <a:pt x="20869" y="178"/>
                    <a:pt x="21038" y="286"/>
                    <a:pt x="21176" y="424"/>
                  </a:cubicBezTo>
                  <a:cubicBezTo>
                    <a:pt x="21314" y="562"/>
                    <a:pt x="21422" y="731"/>
                    <a:pt x="21491" y="919"/>
                  </a:cubicBezTo>
                  <a:cubicBezTo>
                    <a:pt x="21545" y="1091"/>
                    <a:pt x="21573" y="1258"/>
                    <a:pt x="21586" y="1463"/>
                  </a:cubicBezTo>
                  <a:cubicBezTo>
                    <a:pt x="21600" y="1668"/>
                    <a:pt x="21600" y="1910"/>
                    <a:pt x="21600" y="2234"/>
                  </a:cubicBezTo>
                  <a:lnTo>
                    <a:pt x="21600" y="19376"/>
                  </a:lnTo>
                  <a:cubicBezTo>
                    <a:pt x="21600" y="19694"/>
                    <a:pt x="21600" y="19935"/>
                    <a:pt x="21586" y="20139"/>
                  </a:cubicBezTo>
                  <a:cubicBezTo>
                    <a:pt x="21573" y="20342"/>
                    <a:pt x="21545" y="20509"/>
                    <a:pt x="21491" y="20681"/>
                  </a:cubicBezTo>
                  <a:cubicBezTo>
                    <a:pt x="21422" y="20869"/>
                    <a:pt x="21314" y="21038"/>
                    <a:pt x="21176" y="21176"/>
                  </a:cubicBezTo>
                  <a:cubicBezTo>
                    <a:pt x="21038" y="21314"/>
                    <a:pt x="20869" y="21422"/>
                    <a:pt x="20681" y="21491"/>
                  </a:cubicBezTo>
                  <a:cubicBezTo>
                    <a:pt x="20509" y="21545"/>
                    <a:pt x="20342" y="21573"/>
                    <a:pt x="20137" y="21586"/>
                  </a:cubicBezTo>
                  <a:cubicBezTo>
                    <a:pt x="19932" y="21600"/>
                    <a:pt x="19690" y="21600"/>
                    <a:pt x="19366" y="21600"/>
                  </a:cubicBezTo>
                  <a:lnTo>
                    <a:pt x="2224" y="21600"/>
                  </a:lnTo>
                  <a:cubicBezTo>
                    <a:pt x="1906" y="21600"/>
                    <a:pt x="1665" y="21600"/>
                    <a:pt x="1461" y="21586"/>
                  </a:cubicBezTo>
                  <a:cubicBezTo>
                    <a:pt x="1258" y="21573"/>
                    <a:pt x="1091" y="21545"/>
                    <a:pt x="919" y="21491"/>
                  </a:cubicBezTo>
                  <a:cubicBezTo>
                    <a:pt x="731" y="21422"/>
                    <a:pt x="562" y="21314"/>
                    <a:pt x="424" y="21176"/>
                  </a:cubicBezTo>
                  <a:cubicBezTo>
                    <a:pt x="286" y="21038"/>
                    <a:pt x="178" y="20869"/>
                    <a:pt x="109" y="20681"/>
                  </a:cubicBezTo>
                  <a:cubicBezTo>
                    <a:pt x="55" y="20509"/>
                    <a:pt x="27" y="20342"/>
                    <a:pt x="14" y="20137"/>
                  </a:cubicBezTo>
                  <a:cubicBezTo>
                    <a:pt x="0" y="19932"/>
                    <a:pt x="0" y="19690"/>
                    <a:pt x="0" y="19366"/>
                  </a:cubicBezTo>
                  <a:lnTo>
                    <a:pt x="0" y="2224"/>
                  </a:lnTo>
                  <a:cubicBezTo>
                    <a:pt x="0" y="1906"/>
                    <a:pt x="0" y="1665"/>
                    <a:pt x="14" y="1461"/>
                  </a:cubicBezTo>
                  <a:cubicBezTo>
                    <a:pt x="27" y="1258"/>
                    <a:pt x="55" y="1091"/>
                    <a:pt x="109" y="919"/>
                  </a:cubicBezTo>
                  <a:cubicBezTo>
                    <a:pt x="178" y="731"/>
                    <a:pt x="286" y="562"/>
                    <a:pt x="424" y="424"/>
                  </a:cubicBezTo>
                  <a:cubicBezTo>
                    <a:pt x="562" y="286"/>
                    <a:pt x="731" y="178"/>
                    <a:pt x="919" y="109"/>
                  </a:cubicBezTo>
                  <a:cubicBezTo>
                    <a:pt x="1091" y="55"/>
                    <a:pt x="1258" y="27"/>
                    <a:pt x="1463" y="14"/>
                  </a:cubicBezTo>
                  <a:cubicBezTo>
                    <a:pt x="1668" y="0"/>
                    <a:pt x="1910" y="0"/>
                    <a:pt x="2234" y="0"/>
                  </a:cubicBezTo>
                  <a:lnTo>
                    <a:pt x="2224" y="0"/>
                  </a:lnTo>
                  <a:close/>
                </a:path>
              </a:pathLst>
            </a:custGeom>
            <a:solidFill>
              <a:srgbClr val="A98079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90" name="矩形 189"/>
            <p:cNvSpPr/>
            <p:nvPr/>
          </p:nvSpPr>
          <p:spPr>
            <a:xfrm>
              <a:off x="12720638" y="8516938"/>
              <a:ext cx="1727200" cy="5381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TW" altLang="en-US" sz="3200" kern="0" dirty="0">
                  <a:solidFill>
                    <a:srgbClr val="41414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評價管理</a:t>
              </a:r>
            </a:p>
          </p:txBody>
        </p:sp>
        <p:sp>
          <p:nvSpPr>
            <p:cNvPr id="191" name="Shape">
              <a:extLst/>
            </p:cNvPr>
            <p:cNvSpPr/>
            <p:nvPr/>
          </p:nvSpPr>
          <p:spPr>
            <a:xfrm>
              <a:off x="13149263" y="7626350"/>
              <a:ext cx="654050" cy="647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7096"/>
                  </a:lnTo>
                  <a:lnTo>
                    <a:pt x="5426" y="17096"/>
                  </a:lnTo>
                  <a:lnTo>
                    <a:pt x="5426" y="21600"/>
                  </a:lnTo>
                  <a:lnTo>
                    <a:pt x="8981" y="17096"/>
                  </a:lnTo>
                  <a:lnTo>
                    <a:pt x="21600" y="17096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882" y="864"/>
                  </a:moveTo>
                  <a:lnTo>
                    <a:pt x="20717" y="864"/>
                  </a:lnTo>
                  <a:lnTo>
                    <a:pt x="20717" y="16231"/>
                  </a:lnTo>
                  <a:lnTo>
                    <a:pt x="8598" y="16231"/>
                  </a:lnTo>
                  <a:lnTo>
                    <a:pt x="6257" y="19470"/>
                  </a:lnTo>
                  <a:lnTo>
                    <a:pt x="6261" y="16231"/>
                  </a:lnTo>
                  <a:lnTo>
                    <a:pt x="882" y="16231"/>
                  </a:lnTo>
                  <a:lnTo>
                    <a:pt x="882" y="864"/>
                  </a:lnTo>
                  <a:close/>
                  <a:moveTo>
                    <a:pt x="5853" y="6321"/>
                  </a:moveTo>
                  <a:cubicBezTo>
                    <a:pt x="5399" y="6321"/>
                    <a:pt x="4945" y="6494"/>
                    <a:pt x="4598" y="6841"/>
                  </a:cubicBezTo>
                  <a:cubicBezTo>
                    <a:pt x="3906" y="7535"/>
                    <a:pt x="3906" y="8660"/>
                    <a:pt x="4598" y="9354"/>
                  </a:cubicBezTo>
                  <a:cubicBezTo>
                    <a:pt x="5291" y="10048"/>
                    <a:pt x="6415" y="10048"/>
                    <a:pt x="7107" y="9354"/>
                  </a:cubicBezTo>
                  <a:cubicBezTo>
                    <a:pt x="7800" y="8660"/>
                    <a:pt x="7800" y="7535"/>
                    <a:pt x="7107" y="6841"/>
                  </a:cubicBezTo>
                  <a:cubicBezTo>
                    <a:pt x="6761" y="6494"/>
                    <a:pt x="6307" y="6321"/>
                    <a:pt x="5853" y="6321"/>
                  </a:cubicBezTo>
                  <a:close/>
                  <a:moveTo>
                    <a:pt x="10789" y="6321"/>
                  </a:moveTo>
                  <a:cubicBezTo>
                    <a:pt x="10335" y="6321"/>
                    <a:pt x="9881" y="6494"/>
                    <a:pt x="9535" y="6841"/>
                  </a:cubicBezTo>
                  <a:cubicBezTo>
                    <a:pt x="8842" y="7535"/>
                    <a:pt x="8842" y="8660"/>
                    <a:pt x="9535" y="9354"/>
                  </a:cubicBezTo>
                  <a:cubicBezTo>
                    <a:pt x="10228" y="10048"/>
                    <a:pt x="11351" y="10048"/>
                    <a:pt x="12044" y="9354"/>
                  </a:cubicBezTo>
                  <a:cubicBezTo>
                    <a:pt x="12737" y="8660"/>
                    <a:pt x="12737" y="7535"/>
                    <a:pt x="12044" y="6841"/>
                  </a:cubicBezTo>
                  <a:cubicBezTo>
                    <a:pt x="11698" y="6494"/>
                    <a:pt x="11243" y="6321"/>
                    <a:pt x="10789" y="6321"/>
                  </a:cubicBezTo>
                  <a:close/>
                  <a:moveTo>
                    <a:pt x="15726" y="6321"/>
                  </a:moveTo>
                  <a:cubicBezTo>
                    <a:pt x="15272" y="6321"/>
                    <a:pt x="14818" y="6494"/>
                    <a:pt x="14471" y="6841"/>
                  </a:cubicBezTo>
                  <a:cubicBezTo>
                    <a:pt x="13779" y="7535"/>
                    <a:pt x="13779" y="8660"/>
                    <a:pt x="14471" y="9354"/>
                  </a:cubicBezTo>
                  <a:cubicBezTo>
                    <a:pt x="15164" y="10048"/>
                    <a:pt x="16288" y="10048"/>
                    <a:pt x="16981" y="9354"/>
                  </a:cubicBezTo>
                  <a:cubicBezTo>
                    <a:pt x="17673" y="8660"/>
                    <a:pt x="17673" y="7535"/>
                    <a:pt x="16981" y="6841"/>
                  </a:cubicBezTo>
                  <a:cubicBezTo>
                    <a:pt x="16634" y="6494"/>
                    <a:pt x="16180" y="6321"/>
                    <a:pt x="15726" y="6321"/>
                  </a:cubicBezTo>
                  <a:close/>
                  <a:moveTo>
                    <a:pt x="5853" y="7220"/>
                  </a:moveTo>
                  <a:cubicBezTo>
                    <a:pt x="6077" y="7220"/>
                    <a:pt x="6301" y="7306"/>
                    <a:pt x="6472" y="7477"/>
                  </a:cubicBezTo>
                  <a:cubicBezTo>
                    <a:pt x="6815" y="7820"/>
                    <a:pt x="6815" y="8376"/>
                    <a:pt x="6472" y="8719"/>
                  </a:cubicBezTo>
                  <a:cubicBezTo>
                    <a:pt x="6130" y="9062"/>
                    <a:pt x="5576" y="9062"/>
                    <a:pt x="5233" y="8719"/>
                  </a:cubicBezTo>
                  <a:cubicBezTo>
                    <a:pt x="4891" y="8376"/>
                    <a:pt x="4891" y="7820"/>
                    <a:pt x="5233" y="7477"/>
                  </a:cubicBezTo>
                  <a:cubicBezTo>
                    <a:pt x="5404" y="7306"/>
                    <a:pt x="5628" y="7220"/>
                    <a:pt x="5853" y="7220"/>
                  </a:cubicBezTo>
                  <a:close/>
                  <a:moveTo>
                    <a:pt x="10789" y="7220"/>
                  </a:moveTo>
                  <a:cubicBezTo>
                    <a:pt x="11014" y="7220"/>
                    <a:pt x="11238" y="7306"/>
                    <a:pt x="11409" y="7477"/>
                  </a:cubicBezTo>
                  <a:cubicBezTo>
                    <a:pt x="11751" y="7820"/>
                    <a:pt x="11751" y="8376"/>
                    <a:pt x="11409" y="8719"/>
                  </a:cubicBezTo>
                  <a:cubicBezTo>
                    <a:pt x="11067" y="9062"/>
                    <a:pt x="10512" y="9062"/>
                    <a:pt x="10170" y="8719"/>
                  </a:cubicBezTo>
                  <a:cubicBezTo>
                    <a:pt x="9827" y="8376"/>
                    <a:pt x="9827" y="7820"/>
                    <a:pt x="10170" y="7477"/>
                  </a:cubicBezTo>
                  <a:cubicBezTo>
                    <a:pt x="10341" y="7306"/>
                    <a:pt x="10565" y="7220"/>
                    <a:pt x="10789" y="7220"/>
                  </a:cubicBezTo>
                  <a:close/>
                  <a:moveTo>
                    <a:pt x="15726" y="7220"/>
                  </a:moveTo>
                  <a:cubicBezTo>
                    <a:pt x="15950" y="7220"/>
                    <a:pt x="16174" y="7306"/>
                    <a:pt x="16346" y="7477"/>
                  </a:cubicBezTo>
                  <a:cubicBezTo>
                    <a:pt x="16688" y="7820"/>
                    <a:pt x="16688" y="8376"/>
                    <a:pt x="16346" y="8719"/>
                  </a:cubicBezTo>
                  <a:cubicBezTo>
                    <a:pt x="16003" y="9062"/>
                    <a:pt x="15449" y="9062"/>
                    <a:pt x="15106" y="8719"/>
                  </a:cubicBezTo>
                  <a:cubicBezTo>
                    <a:pt x="14764" y="8376"/>
                    <a:pt x="14764" y="7820"/>
                    <a:pt x="15106" y="7477"/>
                  </a:cubicBezTo>
                  <a:cubicBezTo>
                    <a:pt x="15278" y="7306"/>
                    <a:pt x="15502" y="7220"/>
                    <a:pt x="15726" y="722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192" name="群組 191"/>
          <p:cNvGrpSpPr/>
          <p:nvPr/>
        </p:nvGrpSpPr>
        <p:grpSpPr>
          <a:xfrm>
            <a:off x="20744954" y="9010724"/>
            <a:ext cx="1725613" cy="1663700"/>
            <a:chOff x="7651750" y="7399338"/>
            <a:chExt cx="1725613" cy="1663700"/>
          </a:xfrm>
        </p:grpSpPr>
        <p:sp>
          <p:nvSpPr>
            <p:cNvPr id="194" name="Shape"/>
            <p:cNvSpPr/>
            <p:nvPr/>
          </p:nvSpPr>
          <p:spPr>
            <a:xfrm>
              <a:off x="7989888" y="7399338"/>
              <a:ext cx="990600" cy="96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24" y="0"/>
                  </a:moveTo>
                  <a:lnTo>
                    <a:pt x="19376" y="0"/>
                  </a:lnTo>
                  <a:cubicBezTo>
                    <a:pt x="19694" y="0"/>
                    <a:pt x="19935" y="0"/>
                    <a:pt x="20139" y="14"/>
                  </a:cubicBezTo>
                  <a:cubicBezTo>
                    <a:pt x="20342" y="27"/>
                    <a:pt x="20509" y="55"/>
                    <a:pt x="20681" y="109"/>
                  </a:cubicBezTo>
                  <a:cubicBezTo>
                    <a:pt x="20869" y="178"/>
                    <a:pt x="21038" y="286"/>
                    <a:pt x="21176" y="424"/>
                  </a:cubicBezTo>
                  <a:cubicBezTo>
                    <a:pt x="21314" y="562"/>
                    <a:pt x="21422" y="731"/>
                    <a:pt x="21491" y="919"/>
                  </a:cubicBezTo>
                  <a:cubicBezTo>
                    <a:pt x="21545" y="1091"/>
                    <a:pt x="21573" y="1258"/>
                    <a:pt x="21586" y="1463"/>
                  </a:cubicBezTo>
                  <a:cubicBezTo>
                    <a:pt x="21600" y="1668"/>
                    <a:pt x="21600" y="1910"/>
                    <a:pt x="21600" y="2234"/>
                  </a:cubicBezTo>
                  <a:lnTo>
                    <a:pt x="21600" y="19376"/>
                  </a:lnTo>
                  <a:cubicBezTo>
                    <a:pt x="21600" y="19694"/>
                    <a:pt x="21600" y="19935"/>
                    <a:pt x="21586" y="20139"/>
                  </a:cubicBezTo>
                  <a:cubicBezTo>
                    <a:pt x="21573" y="20342"/>
                    <a:pt x="21545" y="20509"/>
                    <a:pt x="21491" y="20681"/>
                  </a:cubicBezTo>
                  <a:cubicBezTo>
                    <a:pt x="21422" y="20869"/>
                    <a:pt x="21314" y="21038"/>
                    <a:pt x="21176" y="21176"/>
                  </a:cubicBezTo>
                  <a:cubicBezTo>
                    <a:pt x="21038" y="21314"/>
                    <a:pt x="20869" y="21422"/>
                    <a:pt x="20681" y="21491"/>
                  </a:cubicBezTo>
                  <a:cubicBezTo>
                    <a:pt x="20509" y="21545"/>
                    <a:pt x="20342" y="21573"/>
                    <a:pt x="20137" y="21586"/>
                  </a:cubicBezTo>
                  <a:cubicBezTo>
                    <a:pt x="19932" y="21600"/>
                    <a:pt x="19690" y="21600"/>
                    <a:pt x="19366" y="21600"/>
                  </a:cubicBezTo>
                  <a:lnTo>
                    <a:pt x="2224" y="21600"/>
                  </a:lnTo>
                  <a:cubicBezTo>
                    <a:pt x="1906" y="21600"/>
                    <a:pt x="1665" y="21600"/>
                    <a:pt x="1461" y="21586"/>
                  </a:cubicBezTo>
                  <a:cubicBezTo>
                    <a:pt x="1258" y="21573"/>
                    <a:pt x="1091" y="21545"/>
                    <a:pt x="919" y="21491"/>
                  </a:cubicBezTo>
                  <a:cubicBezTo>
                    <a:pt x="731" y="21422"/>
                    <a:pt x="562" y="21314"/>
                    <a:pt x="424" y="21176"/>
                  </a:cubicBezTo>
                  <a:cubicBezTo>
                    <a:pt x="286" y="21038"/>
                    <a:pt x="178" y="20869"/>
                    <a:pt x="109" y="20681"/>
                  </a:cubicBezTo>
                  <a:cubicBezTo>
                    <a:pt x="55" y="20509"/>
                    <a:pt x="27" y="20342"/>
                    <a:pt x="14" y="20137"/>
                  </a:cubicBezTo>
                  <a:cubicBezTo>
                    <a:pt x="0" y="19932"/>
                    <a:pt x="0" y="19690"/>
                    <a:pt x="0" y="19366"/>
                  </a:cubicBezTo>
                  <a:lnTo>
                    <a:pt x="0" y="2224"/>
                  </a:lnTo>
                  <a:cubicBezTo>
                    <a:pt x="0" y="1906"/>
                    <a:pt x="0" y="1665"/>
                    <a:pt x="14" y="1461"/>
                  </a:cubicBezTo>
                  <a:cubicBezTo>
                    <a:pt x="27" y="1258"/>
                    <a:pt x="55" y="1091"/>
                    <a:pt x="109" y="919"/>
                  </a:cubicBezTo>
                  <a:cubicBezTo>
                    <a:pt x="178" y="731"/>
                    <a:pt x="286" y="562"/>
                    <a:pt x="424" y="424"/>
                  </a:cubicBezTo>
                  <a:cubicBezTo>
                    <a:pt x="562" y="286"/>
                    <a:pt x="731" y="178"/>
                    <a:pt x="919" y="109"/>
                  </a:cubicBezTo>
                  <a:cubicBezTo>
                    <a:pt x="1091" y="55"/>
                    <a:pt x="1258" y="27"/>
                    <a:pt x="1463" y="14"/>
                  </a:cubicBezTo>
                  <a:cubicBezTo>
                    <a:pt x="1668" y="0"/>
                    <a:pt x="1910" y="0"/>
                    <a:pt x="2234" y="0"/>
                  </a:cubicBezTo>
                  <a:lnTo>
                    <a:pt x="2224" y="0"/>
                  </a:lnTo>
                  <a:close/>
                </a:path>
              </a:pathLst>
            </a:custGeom>
            <a:solidFill>
              <a:srgbClr val="A98079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7651750" y="8524875"/>
              <a:ext cx="1725613" cy="5381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TW" altLang="en-US" sz="3200" kern="0" dirty="0">
                  <a:solidFill>
                    <a:srgbClr val="41414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商品管理</a:t>
              </a:r>
            </a:p>
          </p:txBody>
        </p:sp>
        <p:sp>
          <p:nvSpPr>
            <p:cNvPr id="196" name="Shape">
              <a:extLst/>
            </p:cNvPr>
            <p:cNvSpPr/>
            <p:nvPr/>
          </p:nvSpPr>
          <p:spPr>
            <a:xfrm>
              <a:off x="8223250" y="7550150"/>
              <a:ext cx="582613" cy="649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600" extrusionOk="0">
                  <a:moveTo>
                    <a:pt x="7980" y="0"/>
                  </a:moveTo>
                  <a:lnTo>
                    <a:pt x="7980" y="3345"/>
                  </a:lnTo>
                  <a:lnTo>
                    <a:pt x="8979" y="3345"/>
                  </a:lnTo>
                  <a:lnTo>
                    <a:pt x="8979" y="0"/>
                  </a:lnTo>
                  <a:lnTo>
                    <a:pt x="7980" y="0"/>
                  </a:lnTo>
                  <a:close/>
                  <a:moveTo>
                    <a:pt x="3750" y="1401"/>
                  </a:moveTo>
                  <a:lnTo>
                    <a:pt x="3750" y="3345"/>
                  </a:lnTo>
                  <a:lnTo>
                    <a:pt x="4748" y="3345"/>
                  </a:lnTo>
                  <a:lnTo>
                    <a:pt x="4748" y="1401"/>
                  </a:lnTo>
                  <a:lnTo>
                    <a:pt x="3750" y="1401"/>
                  </a:lnTo>
                  <a:close/>
                  <a:moveTo>
                    <a:pt x="12210" y="1401"/>
                  </a:moveTo>
                  <a:lnTo>
                    <a:pt x="12210" y="3345"/>
                  </a:lnTo>
                  <a:lnTo>
                    <a:pt x="13209" y="3345"/>
                  </a:lnTo>
                  <a:lnTo>
                    <a:pt x="13209" y="1401"/>
                  </a:lnTo>
                  <a:lnTo>
                    <a:pt x="12210" y="1401"/>
                  </a:lnTo>
                  <a:close/>
                  <a:moveTo>
                    <a:pt x="0" y="4821"/>
                  </a:moveTo>
                  <a:lnTo>
                    <a:pt x="0" y="21600"/>
                  </a:lnTo>
                  <a:lnTo>
                    <a:pt x="16959" y="21600"/>
                  </a:lnTo>
                  <a:lnTo>
                    <a:pt x="16959" y="15874"/>
                  </a:lnTo>
                  <a:cubicBezTo>
                    <a:pt x="18038" y="15867"/>
                    <a:pt x="19114" y="15496"/>
                    <a:pt x="19937" y="14748"/>
                  </a:cubicBezTo>
                  <a:cubicBezTo>
                    <a:pt x="21600" y="13237"/>
                    <a:pt x="21600" y="10787"/>
                    <a:pt x="19937" y="9276"/>
                  </a:cubicBezTo>
                  <a:cubicBezTo>
                    <a:pt x="19114" y="8528"/>
                    <a:pt x="18038" y="8151"/>
                    <a:pt x="16959" y="8144"/>
                  </a:cubicBezTo>
                  <a:lnTo>
                    <a:pt x="16959" y="4821"/>
                  </a:lnTo>
                  <a:lnTo>
                    <a:pt x="0" y="4821"/>
                  </a:lnTo>
                  <a:close/>
                  <a:moveTo>
                    <a:pt x="1046" y="5776"/>
                  </a:moveTo>
                  <a:lnTo>
                    <a:pt x="15912" y="5776"/>
                  </a:lnTo>
                  <a:lnTo>
                    <a:pt x="15912" y="20645"/>
                  </a:lnTo>
                  <a:lnTo>
                    <a:pt x="1046" y="20645"/>
                  </a:lnTo>
                  <a:lnTo>
                    <a:pt x="1046" y="5776"/>
                  </a:lnTo>
                  <a:close/>
                  <a:moveTo>
                    <a:pt x="16959" y="9121"/>
                  </a:moveTo>
                  <a:cubicBezTo>
                    <a:pt x="17762" y="9128"/>
                    <a:pt x="18564" y="9410"/>
                    <a:pt x="19177" y="9967"/>
                  </a:cubicBezTo>
                  <a:cubicBezTo>
                    <a:pt x="20419" y="11097"/>
                    <a:pt x="20419" y="12927"/>
                    <a:pt x="19177" y="14057"/>
                  </a:cubicBezTo>
                  <a:cubicBezTo>
                    <a:pt x="18564" y="14614"/>
                    <a:pt x="17762" y="14894"/>
                    <a:pt x="16959" y="14902"/>
                  </a:cubicBezTo>
                  <a:lnTo>
                    <a:pt x="16959" y="9121"/>
                  </a:ln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197" name="群組 196"/>
          <p:cNvGrpSpPr/>
          <p:nvPr/>
        </p:nvGrpSpPr>
        <p:grpSpPr>
          <a:xfrm>
            <a:off x="18960752" y="9005001"/>
            <a:ext cx="1725613" cy="1668462"/>
            <a:chOff x="5089525" y="7386638"/>
            <a:chExt cx="1725613" cy="1668462"/>
          </a:xfrm>
        </p:grpSpPr>
        <p:sp>
          <p:nvSpPr>
            <p:cNvPr id="199" name="Shape"/>
            <p:cNvSpPr/>
            <p:nvPr/>
          </p:nvSpPr>
          <p:spPr>
            <a:xfrm>
              <a:off x="5456238" y="7386638"/>
              <a:ext cx="992187" cy="96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24" y="0"/>
                  </a:moveTo>
                  <a:lnTo>
                    <a:pt x="19376" y="0"/>
                  </a:lnTo>
                  <a:cubicBezTo>
                    <a:pt x="19694" y="0"/>
                    <a:pt x="19935" y="0"/>
                    <a:pt x="20139" y="14"/>
                  </a:cubicBezTo>
                  <a:cubicBezTo>
                    <a:pt x="20342" y="27"/>
                    <a:pt x="20509" y="55"/>
                    <a:pt x="20681" y="109"/>
                  </a:cubicBezTo>
                  <a:cubicBezTo>
                    <a:pt x="20869" y="178"/>
                    <a:pt x="21038" y="286"/>
                    <a:pt x="21176" y="424"/>
                  </a:cubicBezTo>
                  <a:cubicBezTo>
                    <a:pt x="21314" y="562"/>
                    <a:pt x="21422" y="731"/>
                    <a:pt x="21491" y="919"/>
                  </a:cubicBezTo>
                  <a:cubicBezTo>
                    <a:pt x="21545" y="1091"/>
                    <a:pt x="21573" y="1258"/>
                    <a:pt x="21586" y="1463"/>
                  </a:cubicBezTo>
                  <a:cubicBezTo>
                    <a:pt x="21600" y="1668"/>
                    <a:pt x="21600" y="1910"/>
                    <a:pt x="21600" y="2234"/>
                  </a:cubicBezTo>
                  <a:lnTo>
                    <a:pt x="21600" y="19376"/>
                  </a:lnTo>
                  <a:cubicBezTo>
                    <a:pt x="21600" y="19694"/>
                    <a:pt x="21600" y="19935"/>
                    <a:pt x="21586" y="20139"/>
                  </a:cubicBezTo>
                  <a:cubicBezTo>
                    <a:pt x="21573" y="20342"/>
                    <a:pt x="21545" y="20509"/>
                    <a:pt x="21491" y="20681"/>
                  </a:cubicBezTo>
                  <a:cubicBezTo>
                    <a:pt x="21422" y="20869"/>
                    <a:pt x="21314" y="21038"/>
                    <a:pt x="21176" y="21176"/>
                  </a:cubicBezTo>
                  <a:cubicBezTo>
                    <a:pt x="21038" y="21314"/>
                    <a:pt x="20869" y="21422"/>
                    <a:pt x="20681" y="21491"/>
                  </a:cubicBezTo>
                  <a:cubicBezTo>
                    <a:pt x="20509" y="21545"/>
                    <a:pt x="20342" y="21573"/>
                    <a:pt x="20137" y="21586"/>
                  </a:cubicBezTo>
                  <a:cubicBezTo>
                    <a:pt x="19932" y="21600"/>
                    <a:pt x="19690" y="21600"/>
                    <a:pt x="19366" y="21600"/>
                  </a:cubicBezTo>
                  <a:lnTo>
                    <a:pt x="2224" y="21600"/>
                  </a:lnTo>
                  <a:cubicBezTo>
                    <a:pt x="1906" y="21600"/>
                    <a:pt x="1665" y="21600"/>
                    <a:pt x="1461" y="21586"/>
                  </a:cubicBezTo>
                  <a:cubicBezTo>
                    <a:pt x="1258" y="21573"/>
                    <a:pt x="1091" y="21545"/>
                    <a:pt x="919" y="21491"/>
                  </a:cubicBezTo>
                  <a:cubicBezTo>
                    <a:pt x="731" y="21422"/>
                    <a:pt x="562" y="21314"/>
                    <a:pt x="424" y="21176"/>
                  </a:cubicBezTo>
                  <a:cubicBezTo>
                    <a:pt x="286" y="21038"/>
                    <a:pt x="178" y="20869"/>
                    <a:pt x="109" y="20681"/>
                  </a:cubicBezTo>
                  <a:cubicBezTo>
                    <a:pt x="55" y="20509"/>
                    <a:pt x="27" y="20342"/>
                    <a:pt x="14" y="20137"/>
                  </a:cubicBezTo>
                  <a:cubicBezTo>
                    <a:pt x="0" y="19932"/>
                    <a:pt x="0" y="19690"/>
                    <a:pt x="0" y="19366"/>
                  </a:cubicBezTo>
                  <a:lnTo>
                    <a:pt x="0" y="2224"/>
                  </a:lnTo>
                  <a:cubicBezTo>
                    <a:pt x="0" y="1906"/>
                    <a:pt x="0" y="1665"/>
                    <a:pt x="14" y="1461"/>
                  </a:cubicBezTo>
                  <a:cubicBezTo>
                    <a:pt x="27" y="1258"/>
                    <a:pt x="55" y="1091"/>
                    <a:pt x="109" y="919"/>
                  </a:cubicBezTo>
                  <a:cubicBezTo>
                    <a:pt x="178" y="731"/>
                    <a:pt x="286" y="562"/>
                    <a:pt x="424" y="424"/>
                  </a:cubicBezTo>
                  <a:cubicBezTo>
                    <a:pt x="562" y="286"/>
                    <a:pt x="731" y="178"/>
                    <a:pt x="919" y="109"/>
                  </a:cubicBezTo>
                  <a:cubicBezTo>
                    <a:pt x="1091" y="55"/>
                    <a:pt x="1258" y="27"/>
                    <a:pt x="1463" y="14"/>
                  </a:cubicBezTo>
                  <a:cubicBezTo>
                    <a:pt x="1668" y="0"/>
                    <a:pt x="1910" y="0"/>
                    <a:pt x="2234" y="0"/>
                  </a:cubicBezTo>
                  <a:lnTo>
                    <a:pt x="2224" y="0"/>
                  </a:lnTo>
                  <a:close/>
                </a:path>
              </a:pathLst>
            </a:custGeom>
            <a:solidFill>
              <a:srgbClr val="A98079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0" name="矩形 199"/>
            <p:cNvSpPr/>
            <p:nvPr/>
          </p:nvSpPr>
          <p:spPr>
            <a:xfrm>
              <a:off x="5089525" y="8516938"/>
              <a:ext cx="1725613" cy="5381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TW" altLang="en-US" sz="3200" kern="0" dirty="0">
                  <a:solidFill>
                    <a:srgbClr val="41414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訂單管理</a:t>
              </a:r>
            </a:p>
          </p:txBody>
        </p:sp>
        <p:sp>
          <p:nvSpPr>
            <p:cNvPr id="201" name="Freeform 352"/>
            <p:cNvSpPr>
              <a:spLocks noEditPoints="1"/>
            </p:cNvSpPr>
            <p:nvPr/>
          </p:nvSpPr>
          <p:spPr bwMode="auto">
            <a:xfrm>
              <a:off x="5711825" y="7562850"/>
              <a:ext cx="530225" cy="663575"/>
            </a:xfrm>
            <a:custGeom>
              <a:avLst/>
              <a:gdLst>
                <a:gd name="T0" fmla="*/ 380230 w 240"/>
                <a:gd name="T1" fmla="*/ 110532 h 300"/>
                <a:gd name="T2" fmla="*/ 92847 w 240"/>
                <a:gd name="T3" fmla="*/ 110532 h 300"/>
                <a:gd name="T4" fmla="*/ 92847 w 240"/>
                <a:gd name="T5" fmla="*/ 150323 h 300"/>
                <a:gd name="T6" fmla="*/ 380230 w 240"/>
                <a:gd name="T7" fmla="*/ 150323 h 300"/>
                <a:gd name="T8" fmla="*/ 380230 w 240"/>
                <a:gd name="T9" fmla="*/ 110532 h 300"/>
                <a:gd name="T10" fmla="*/ 473076 w 240"/>
                <a:gd name="T11" fmla="*/ 57477 h 300"/>
                <a:gd name="T12" fmla="*/ 473076 w 240"/>
                <a:gd name="T13" fmla="*/ 0 h 300"/>
                <a:gd name="T14" fmla="*/ 0 w 240"/>
                <a:gd name="T15" fmla="*/ 0 h 300"/>
                <a:gd name="T16" fmla="*/ 0 w 240"/>
                <a:gd name="T17" fmla="*/ 605714 h 300"/>
                <a:gd name="T18" fmla="*/ 57477 w 240"/>
                <a:gd name="T19" fmla="*/ 605714 h 300"/>
                <a:gd name="T20" fmla="*/ 57477 w 240"/>
                <a:gd name="T21" fmla="*/ 663191 h 300"/>
                <a:gd name="T22" fmla="*/ 530553 w 240"/>
                <a:gd name="T23" fmla="*/ 663191 h 300"/>
                <a:gd name="T24" fmla="*/ 530553 w 240"/>
                <a:gd name="T25" fmla="*/ 57477 h 300"/>
                <a:gd name="T26" fmla="*/ 473076 w 240"/>
                <a:gd name="T27" fmla="*/ 57477 h 300"/>
                <a:gd name="T28" fmla="*/ 35370 w 240"/>
                <a:gd name="T29" fmla="*/ 574766 h 300"/>
                <a:gd name="T30" fmla="*/ 35370 w 240"/>
                <a:gd name="T31" fmla="*/ 30949 h 300"/>
                <a:gd name="T32" fmla="*/ 437706 w 240"/>
                <a:gd name="T33" fmla="*/ 30949 h 300"/>
                <a:gd name="T34" fmla="*/ 437706 w 240"/>
                <a:gd name="T35" fmla="*/ 433285 h 300"/>
                <a:gd name="T36" fmla="*/ 300647 w 240"/>
                <a:gd name="T37" fmla="*/ 433285 h 300"/>
                <a:gd name="T38" fmla="*/ 300647 w 240"/>
                <a:gd name="T39" fmla="*/ 574766 h 300"/>
                <a:gd name="T40" fmla="*/ 35370 w 240"/>
                <a:gd name="T41" fmla="*/ 574766 h 300"/>
                <a:gd name="T42" fmla="*/ 495183 w 240"/>
                <a:gd name="T43" fmla="*/ 632242 h 300"/>
                <a:gd name="T44" fmla="*/ 92847 w 240"/>
                <a:gd name="T45" fmla="*/ 632242 h 300"/>
                <a:gd name="T46" fmla="*/ 92847 w 240"/>
                <a:gd name="T47" fmla="*/ 605714 h 300"/>
                <a:gd name="T48" fmla="*/ 313911 w 240"/>
                <a:gd name="T49" fmla="*/ 605714 h 300"/>
                <a:gd name="T50" fmla="*/ 473076 w 240"/>
                <a:gd name="T51" fmla="*/ 450970 h 300"/>
                <a:gd name="T52" fmla="*/ 473076 w 240"/>
                <a:gd name="T53" fmla="*/ 88425 h 300"/>
                <a:gd name="T54" fmla="*/ 495183 w 240"/>
                <a:gd name="T55" fmla="*/ 88425 h 300"/>
                <a:gd name="T56" fmla="*/ 495183 w 240"/>
                <a:gd name="T57" fmla="*/ 632242 h 300"/>
                <a:gd name="T58" fmla="*/ 380230 w 240"/>
                <a:gd name="T59" fmla="*/ 190115 h 300"/>
                <a:gd name="T60" fmla="*/ 92847 w 240"/>
                <a:gd name="T61" fmla="*/ 190115 h 300"/>
                <a:gd name="T62" fmla="*/ 92847 w 240"/>
                <a:gd name="T63" fmla="*/ 229906 h 300"/>
                <a:gd name="T64" fmla="*/ 380230 w 240"/>
                <a:gd name="T65" fmla="*/ 229906 h 300"/>
                <a:gd name="T66" fmla="*/ 380230 w 240"/>
                <a:gd name="T67" fmla="*/ 190115 h 300"/>
                <a:gd name="T68" fmla="*/ 92847 w 240"/>
                <a:gd name="T69" fmla="*/ 393493 h 300"/>
                <a:gd name="T70" fmla="*/ 234328 w 240"/>
                <a:gd name="T71" fmla="*/ 393493 h 300"/>
                <a:gd name="T72" fmla="*/ 234328 w 240"/>
                <a:gd name="T73" fmla="*/ 353702 h 300"/>
                <a:gd name="T74" fmla="*/ 92847 w 240"/>
                <a:gd name="T75" fmla="*/ 353702 h 300"/>
                <a:gd name="T76" fmla="*/ 92847 w 240"/>
                <a:gd name="T77" fmla="*/ 393493 h 300"/>
                <a:gd name="T78" fmla="*/ 380230 w 240"/>
                <a:gd name="T79" fmla="*/ 274119 h 300"/>
                <a:gd name="T80" fmla="*/ 92847 w 240"/>
                <a:gd name="T81" fmla="*/ 274119 h 300"/>
                <a:gd name="T82" fmla="*/ 92847 w 240"/>
                <a:gd name="T83" fmla="*/ 313910 h 300"/>
                <a:gd name="T84" fmla="*/ 380230 w 240"/>
                <a:gd name="T85" fmla="*/ 313910 h 300"/>
                <a:gd name="T86" fmla="*/ 380230 w 240"/>
                <a:gd name="T87" fmla="*/ 274119 h 3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0" h="300">
                  <a:moveTo>
                    <a:pt x="172" y="50"/>
                  </a:moveTo>
                  <a:lnTo>
                    <a:pt x="42" y="50"/>
                  </a:lnTo>
                  <a:lnTo>
                    <a:pt x="42" y="68"/>
                  </a:lnTo>
                  <a:lnTo>
                    <a:pt x="172" y="68"/>
                  </a:lnTo>
                  <a:lnTo>
                    <a:pt x="172" y="50"/>
                  </a:lnTo>
                  <a:close/>
                  <a:moveTo>
                    <a:pt x="214" y="26"/>
                  </a:moveTo>
                  <a:lnTo>
                    <a:pt x="214" y="0"/>
                  </a:lnTo>
                  <a:lnTo>
                    <a:pt x="0" y="0"/>
                  </a:lnTo>
                  <a:lnTo>
                    <a:pt x="0" y="274"/>
                  </a:lnTo>
                  <a:lnTo>
                    <a:pt x="26" y="274"/>
                  </a:lnTo>
                  <a:lnTo>
                    <a:pt x="26" y="300"/>
                  </a:lnTo>
                  <a:lnTo>
                    <a:pt x="240" y="300"/>
                  </a:lnTo>
                  <a:lnTo>
                    <a:pt x="240" y="26"/>
                  </a:lnTo>
                  <a:lnTo>
                    <a:pt x="214" y="26"/>
                  </a:lnTo>
                  <a:close/>
                  <a:moveTo>
                    <a:pt x="16" y="260"/>
                  </a:moveTo>
                  <a:lnTo>
                    <a:pt x="16" y="14"/>
                  </a:lnTo>
                  <a:lnTo>
                    <a:pt x="198" y="14"/>
                  </a:lnTo>
                  <a:lnTo>
                    <a:pt x="198" y="196"/>
                  </a:lnTo>
                  <a:lnTo>
                    <a:pt x="136" y="196"/>
                  </a:lnTo>
                  <a:lnTo>
                    <a:pt x="136" y="260"/>
                  </a:lnTo>
                  <a:lnTo>
                    <a:pt x="16" y="260"/>
                  </a:lnTo>
                  <a:close/>
                  <a:moveTo>
                    <a:pt x="224" y="286"/>
                  </a:moveTo>
                  <a:lnTo>
                    <a:pt x="42" y="286"/>
                  </a:lnTo>
                  <a:lnTo>
                    <a:pt x="42" y="274"/>
                  </a:lnTo>
                  <a:lnTo>
                    <a:pt x="142" y="274"/>
                  </a:lnTo>
                  <a:lnTo>
                    <a:pt x="214" y="204"/>
                  </a:lnTo>
                  <a:lnTo>
                    <a:pt x="214" y="40"/>
                  </a:lnTo>
                  <a:lnTo>
                    <a:pt x="224" y="40"/>
                  </a:lnTo>
                  <a:lnTo>
                    <a:pt x="224" y="286"/>
                  </a:lnTo>
                  <a:close/>
                  <a:moveTo>
                    <a:pt x="172" y="86"/>
                  </a:moveTo>
                  <a:lnTo>
                    <a:pt x="42" y="86"/>
                  </a:lnTo>
                  <a:lnTo>
                    <a:pt x="42" y="104"/>
                  </a:lnTo>
                  <a:lnTo>
                    <a:pt x="172" y="104"/>
                  </a:lnTo>
                  <a:lnTo>
                    <a:pt x="172" y="86"/>
                  </a:lnTo>
                  <a:close/>
                  <a:moveTo>
                    <a:pt x="42" y="178"/>
                  </a:moveTo>
                  <a:lnTo>
                    <a:pt x="106" y="178"/>
                  </a:lnTo>
                  <a:lnTo>
                    <a:pt x="106" y="160"/>
                  </a:lnTo>
                  <a:lnTo>
                    <a:pt x="42" y="160"/>
                  </a:lnTo>
                  <a:lnTo>
                    <a:pt x="42" y="178"/>
                  </a:lnTo>
                  <a:close/>
                  <a:moveTo>
                    <a:pt x="172" y="124"/>
                  </a:moveTo>
                  <a:lnTo>
                    <a:pt x="42" y="124"/>
                  </a:lnTo>
                  <a:lnTo>
                    <a:pt x="42" y="142"/>
                  </a:lnTo>
                  <a:lnTo>
                    <a:pt x="172" y="142"/>
                  </a:lnTo>
                  <a:lnTo>
                    <a:pt x="172" y="12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2" name="Line"/>
          <p:cNvSpPr/>
          <p:nvPr/>
        </p:nvSpPr>
        <p:spPr>
          <a:xfrm>
            <a:off x="19728841" y="8154545"/>
            <a:ext cx="3614850" cy="804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0" y="3036"/>
                  <a:pt x="35" y="1963"/>
                  <a:pt x="96" y="1182"/>
                </a:cubicBezTo>
                <a:cubicBezTo>
                  <a:pt x="162" y="347"/>
                  <a:pt x="251" y="-79"/>
                  <a:pt x="342" y="12"/>
                </a:cubicBezTo>
                <a:lnTo>
                  <a:pt x="21291" y="12"/>
                </a:lnTo>
                <a:cubicBezTo>
                  <a:pt x="21382" y="27"/>
                  <a:pt x="21468" y="560"/>
                  <a:pt x="21527" y="1474"/>
                </a:cubicBezTo>
                <a:cubicBezTo>
                  <a:pt x="21573" y="2202"/>
                  <a:pt x="21599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D5D7DA"/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3200" dirty="0" smtClea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213" grpId="0" animBg="1"/>
      <p:bldP spid="212" grpId="0" animBg="1"/>
      <p:bldP spid="211" grpId="0" animBg="1"/>
      <p:bldP spid="210" grpId="0" animBg="1"/>
      <p:bldP spid="209" grpId="0" animBg="1"/>
      <p:bldP spid="68" grpId="0"/>
      <p:bldP spid="70" grpId="0"/>
      <p:bldP spid="71" grpId="0" animBg="1"/>
      <p:bldP spid="73" grpId="0" animBg="1"/>
      <p:bldP spid="129" grpId="0" animBg="1"/>
      <p:bldP spid="161" grpId="0" animBg="1"/>
      <p:bldP spid="163" grpId="0"/>
      <p:bldP spid="2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2"/>
          <p:cNvSpPr/>
          <p:nvPr/>
        </p:nvSpPr>
        <p:spPr>
          <a:xfrm>
            <a:off x="3407024" y="4321175"/>
            <a:ext cx="1387475" cy="1387475"/>
          </a:xfrm>
          <a:prstGeom prst="ellipse">
            <a:avLst/>
          </a:prstGeom>
          <a:solidFill>
            <a:srgbClr val="8E878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2437130">
              <a:defRPr/>
            </a:pPr>
            <a:endParaRPr lang="zh-CN" altLang="en-US" sz="4800" kern="0">
              <a:solidFill>
                <a:prstClr val="white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11" name="文本框 25"/>
          <p:cNvSpPr txBox="1">
            <a:spLocks noChangeArrowheads="1"/>
          </p:cNvSpPr>
          <p:nvPr/>
        </p:nvSpPr>
        <p:spPr bwMode="auto">
          <a:xfrm>
            <a:off x="5621338" y="3762375"/>
            <a:ext cx="3168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243713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TW" altLang="en-US" sz="3200" b="1" kern="0" dirty="0">
                <a:solidFill>
                  <a:prstClr val="black"/>
                </a:solidFill>
                <a:latin typeface="Impact" panose="020B0806030902050204" pitchFamily="34" charset="0"/>
                <a:ea typeface="Hiragino Sans GB W3" pitchFamily="34" charset="-122"/>
              </a:rPr>
              <a:t>李宗侃</a:t>
            </a:r>
            <a:endParaRPr lang="zh-CN" altLang="en-US" sz="3200" b="1" kern="0" dirty="0">
              <a:solidFill>
                <a:prstClr val="black"/>
              </a:solidFill>
              <a:latin typeface="Impact" panose="020B0806030902050204" pitchFamily="34" charset="0"/>
              <a:ea typeface="Hiragino Sans GB W3" pitchFamily="34" charset="-122"/>
            </a:endParaRPr>
          </a:p>
        </p:txBody>
      </p:sp>
      <p:sp>
        <p:nvSpPr>
          <p:cNvPr id="12" name="文本框 35"/>
          <p:cNvSpPr txBox="1"/>
          <p:nvPr/>
        </p:nvSpPr>
        <p:spPr>
          <a:xfrm>
            <a:off x="5621338" y="4413250"/>
            <a:ext cx="4502150" cy="2032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2437130">
              <a:lnSpc>
                <a:spcPct val="150000"/>
              </a:lnSpc>
              <a:defRPr/>
            </a:pPr>
            <a:r>
              <a:rPr lang="zh-TW" altLang="en-US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廠商管理</a:t>
            </a:r>
            <a:r>
              <a:rPr lang="en-US" altLang="zh-TW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TW" altLang="en-US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廠商列表</a:t>
            </a:r>
            <a:endParaRPr lang="en-US" altLang="zh-TW" sz="2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2437130">
              <a:lnSpc>
                <a:spcPct val="150000"/>
              </a:lnSpc>
              <a:defRPr/>
            </a:pPr>
            <a:r>
              <a:rPr lang="zh-TW" altLang="en-US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</a:t>
            </a:r>
            <a:r>
              <a:rPr lang="en-US" altLang="zh-TW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TW" altLang="en-US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新增廠商</a:t>
            </a:r>
            <a:endParaRPr lang="en-US" altLang="zh-TW" sz="2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2437130">
              <a:lnSpc>
                <a:spcPct val="150000"/>
              </a:lnSpc>
              <a:defRPr/>
            </a:pPr>
            <a:r>
              <a:rPr lang="zh-TW" altLang="en-US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會員管理</a:t>
            </a:r>
            <a:r>
              <a:rPr lang="en-US" altLang="zh-TW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TW" altLang="en-US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會員列表</a:t>
            </a:r>
            <a:endParaRPr lang="en-US" altLang="zh-TW" sz="2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2437130">
              <a:lnSpc>
                <a:spcPct val="150000"/>
              </a:lnSpc>
              <a:defRPr/>
            </a:pPr>
            <a:r>
              <a:rPr lang="zh-TW" altLang="en-US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</a:t>
            </a:r>
            <a:r>
              <a:rPr lang="en-US" altLang="zh-TW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TW" altLang="en-US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新增會員</a:t>
            </a:r>
            <a:endParaRPr lang="zh-CN" altLang="en-US" sz="2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cxnSp>
        <p:nvCxnSpPr>
          <p:cNvPr id="11269" name="直接连接符 6"/>
          <p:cNvCxnSpPr>
            <a:cxnSpLocks noChangeShapeType="1"/>
          </p:cNvCxnSpPr>
          <p:nvPr/>
        </p:nvCxnSpPr>
        <p:spPr bwMode="auto">
          <a:xfrm flipV="1">
            <a:off x="3262313" y="6484938"/>
            <a:ext cx="7499350" cy="3175"/>
          </a:xfrm>
          <a:prstGeom prst="line">
            <a:avLst/>
          </a:prstGeom>
          <a:noFill/>
          <a:ln w="6350" algn="ctr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0" name="直接连接符 10"/>
          <p:cNvCxnSpPr>
            <a:cxnSpLocks noChangeShapeType="1"/>
          </p:cNvCxnSpPr>
          <p:nvPr/>
        </p:nvCxnSpPr>
        <p:spPr bwMode="auto">
          <a:xfrm flipV="1">
            <a:off x="13488988" y="6491288"/>
            <a:ext cx="7502525" cy="3175"/>
          </a:xfrm>
          <a:prstGeom prst="line">
            <a:avLst/>
          </a:prstGeom>
          <a:noFill/>
          <a:ln w="6350" algn="ctr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文本框 104"/>
          <p:cNvSpPr txBox="1">
            <a:spLocks noChangeArrowheads="1"/>
          </p:cNvSpPr>
          <p:nvPr/>
        </p:nvSpPr>
        <p:spPr bwMode="auto">
          <a:xfrm>
            <a:off x="15848013" y="3762375"/>
            <a:ext cx="3168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243713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TW" altLang="en-US" sz="3200" b="1" kern="0" dirty="0">
                <a:solidFill>
                  <a:prstClr val="black"/>
                </a:solidFill>
                <a:latin typeface="Impact" panose="020B0806030902050204" pitchFamily="34" charset="0"/>
                <a:ea typeface="Hiragino Sans GB W3" pitchFamily="34" charset="-122"/>
              </a:rPr>
              <a:t>洪甲二</a:t>
            </a:r>
            <a:endParaRPr lang="zh-CN" altLang="en-US" sz="3200" b="1" kern="0" dirty="0">
              <a:solidFill>
                <a:prstClr val="black"/>
              </a:solidFill>
              <a:latin typeface="Impact" panose="020B0806030902050204" pitchFamily="34" charset="0"/>
              <a:ea typeface="Hiragino Sans GB W3" pitchFamily="34" charset="-122"/>
            </a:endParaRPr>
          </a:p>
        </p:txBody>
      </p:sp>
      <p:sp>
        <p:nvSpPr>
          <p:cNvPr id="19" name="文本框 105"/>
          <p:cNvSpPr txBox="1"/>
          <p:nvPr/>
        </p:nvSpPr>
        <p:spPr>
          <a:xfrm>
            <a:off x="15686088" y="4413250"/>
            <a:ext cx="4502150" cy="1568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2437130">
              <a:lnSpc>
                <a:spcPct val="150000"/>
              </a:lnSpc>
              <a:defRPr/>
            </a:pPr>
            <a:r>
              <a:rPr lang="zh-TW" altLang="en-US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文章管理</a:t>
            </a:r>
            <a:r>
              <a:rPr lang="en-US" altLang="zh-TW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TW" altLang="en-US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文章列表</a:t>
            </a:r>
            <a:endParaRPr lang="en-US" altLang="zh-TW" sz="213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2437130">
              <a:lnSpc>
                <a:spcPct val="150000"/>
              </a:lnSpc>
              <a:defRPr/>
            </a:pPr>
            <a:r>
              <a:rPr lang="zh-TW" altLang="en-US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</a:t>
            </a:r>
            <a:r>
              <a:rPr lang="en-US" altLang="zh-TW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TW" altLang="en-US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新增文章分類</a:t>
            </a:r>
            <a:endParaRPr lang="en-US" altLang="zh-TW" sz="213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2437130">
              <a:lnSpc>
                <a:spcPct val="150000"/>
              </a:lnSpc>
              <a:defRPr/>
            </a:pPr>
            <a:r>
              <a:rPr lang="zh-TW" altLang="en-US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</a:t>
            </a:r>
            <a:r>
              <a:rPr lang="en-US" altLang="zh-TW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TW" altLang="en-US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新增文章</a:t>
            </a:r>
            <a:endParaRPr lang="zh-CN" altLang="en-US" sz="213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cxnSp>
        <p:nvCxnSpPr>
          <p:cNvPr id="11273" name="直接连接符 16"/>
          <p:cNvCxnSpPr>
            <a:cxnSpLocks noChangeShapeType="1"/>
          </p:cNvCxnSpPr>
          <p:nvPr/>
        </p:nvCxnSpPr>
        <p:spPr bwMode="auto">
          <a:xfrm flipV="1">
            <a:off x="13498438" y="9602788"/>
            <a:ext cx="7502525" cy="3175"/>
          </a:xfrm>
          <a:prstGeom prst="line">
            <a:avLst/>
          </a:prstGeom>
          <a:noFill/>
          <a:ln w="6350" algn="ctr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文本框 106"/>
          <p:cNvSpPr txBox="1">
            <a:spLocks noChangeArrowheads="1"/>
          </p:cNvSpPr>
          <p:nvPr/>
        </p:nvSpPr>
        <p:spPr bwMode="auto">
          <a:xfrm>
            <a:off x="15857463" y="6678613"/>
            <a:ext cx="31686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243713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TW" altLang="en-US" sz="3200" b="1" kern="0" dirty="0">
                <a:solidFill>
                  <a:prstClr val="black"/>
                </a:solidFill>
                <a:latin typeface="Impact" panose="020B0806030902050204" pitchFamily="34" charset="0"/>
                <a:ea typeface="Hiragino Sans GB W3" pitchFamily="34" charset="-122"/>
              </a:rPr>
              <a:t>洪</a:t>
            </a:r>
            <a:r>
              <a:rPr lang="zh-TW" altLang="en-US" sz="3200" b="1" kern="0" dirty="0" smtClean="0">
                <a:solidFill>
                  <a:prstClr val="black"/>
                </a:solidFill>
                <a:latin typeface="Impact" panose="020B0806030902050204" pitchFamily="34" charset="0"/>
                <a:ea typeface="Hiragino Sans GB W3" pitchFamily="34" charset="-122"/>
              </a:rPr>
              <a:t>紹軒</a:t>
            </a:r>
            <a:endParaRPr lang="zh-CN" altLang="en-US" sz="3200" b="1" kern="0" dirty="0">
              <a:solidFill>
                <a:prstClr val="black"/>
              </a:solidFill>
              <a:latin typeface="Impact" panose="020B0806030902050204" pitchFamily="34" charset="0"/>
              <a:ea typeface="Hiragino Sans GB W3" pitchFamily="34" charset="-122"/>
            </a:endParaRPr>
          </a:p>
        </p:txBody>
      </p:sp>
      <p:sp>
        <p:nvSpPr>
          <p:cNvPr id="24" name="文本框 107"/>
          <p:cNvSpPr txBox="1"/>
          <p:nvPr/>
        </p:nvSpPr>
        <p:spPr>
          <a:xfrm>
            <a:off x="15695538" y="7369175"/>
            <a:ext cx="4502150" cy="2551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2437130">
              <a:lnSpc>
                <a:spcPct val="150000"/>
              </a:lnSpc>
              <a:defRPr/>
            </a:pPr>
            <a:r>
              <a:rPr lang="zh-TW" altLang="en-US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行銷管理</a:t>
            </a:r>
            <a:r>
              <a:rPr lang="en-US" altLang="zh-TW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TW" altLang="en-US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優惠券列表</a:t>
            </a:r>
            <a:endParaRPr lang="en-US" altLang="zh-TW" sz="213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2437130">
              <a:lnSpc>
                <a:spcPct val="150000"/>
              </a:lnSpc>
              <a:defRPr/>
            </a:pPr>
            <a:r>
              <a:rPr lang="zh-TW" altLang="en-US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</a:t>
            </a:r>
            <a:r>
              <a:rPr lang="en-US" altLang="zh-TW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TW" altLang="en-US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新增優惠券</a:t>
            </a:r>
            <a:endParaRPr lang="en-US" altLang="zh-TW" sz="213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2437130">
              <a:lnSpc>
                <a:spcPct val="150000"/>
              </a:lnSpc>
              <a:defRPr/>
            </a:pPr>
            <a:r>
              <a:rPr lang="zh-TW" altLang="en-US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</a:t>
            </a:r>
            <a:r>
              <a:rPr lang="en-US" altLang="zh-TW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TW" altLang="en-US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會員優惠券列表</a:t>
            </a:r>
            <a:endParaRPr lang="en-US" altLang="zh-TW" sz="213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2437130">
              <a:lnSpc>
                <a:spcPct val="150000"/>
              </a:lnSpc>
              <a:defRPr/>
            </a:pPr>
            <a:r>
              <a:rPr lang="zh-TW" altLang="en-US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</a:t>
            </a:r>
            <a:r>
              <a:rPr lang="en-US" altLang="zh-TW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TW" altLang="en-US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新增會員優惠券</a:t>
            </a:r>
            <a:endParaRPr lang="en-US" altLang="zh-TW" sz="213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2437130">
              <a:lnSpc>
                <a:spcPct val="150000"/>
              </a:lnSpc>
              <a:defRPr/>
            </a:pPr>
            <a:endParaRPr lang="zh-CN" altLang="en-US" sz="213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cxnSp>
        <p:nvCxnSpPr>
          <p:cNvPr id="11276" name="直接连接符 22"/>
          <p:cNvCxnSpPr>
            <a:cxnSpLocks noChangeShapeType="1"/>
          </p:cNvCxnSpPr>
          <p:nvPr/>
        </p:nvCxnSpPr>
        <p:spPr bwMode="auto">
          <a:xfrm flipV="1">
            <a:off x="13488988" y="12520613"/>
            <a:ext cx="7502525" cy="3175"/>
          </a:xfrm>
          <a:prstGeom prst="line">
            <a:avLst/>
          </a:prstGeom>
          <a:noFill/>
          <a:ln w="6350" algn="ctr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文本框 108"/>
          <p:cNvSpPr txBox="1">
            <a:spLocks noChangeArrowheads="1"/>
          </p:cNvSpPr>
          <p:nvPr/>
        </p:nvSpPr>
        <p:spPr bwMode="auto">
          <a:xfrm>
            <a:off x="15981363" y="9767888"/>
            <a:ext cx="31686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243713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TW" altLang="en-US" sz="3200" b="1" kern="0" dirty="0" smtClean="0">
                <a:solidFill>
                  <a:prstClr val="black"/>
                </a:solidFill>
                <a:latin typeface="Impact" panose="020B0806030902050204" pitchFamily="34" charset="0"/>
                <a:ea typeface="Hiragino Sans GB W3" pitchFamily="34" charset="-122"/>
              </a:rPr>
              <a:t>張育嘉</a:t>
            </a:r>
            <a:endParaRPr lang="en-US" altLang="zh-TW" sz="3200" b="1" kern="0" dirty="0">
              <a:solidFill>
                <a:prstClr val="black"/>
              </a:solidFill>
              <a:latin typeface="Impact" panose="020B0806030902050204" pitchFamily="34" charset="0"/>
              <a:ea typeface="Hiragino Sans GB W3" pitchFamily="34" charset="-122"/>
            </a:endParaRPr>
          </a:p>
          <a:p>
            <a:pPr algn="ctr" defTabSz="243713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3200" b="1" kern="0" dirty="0">
              <a:solidFill>
                <a:prstClr val="black"/>
              </a:solidFill>
              <a:latin typeface="Impact" panose="020B0806030902050204" pitchFamily="34" charset="0"/>
              <a:ea typeface="Hiragino Sans GB W3" pitchFamily="34" charset="-122"/>
            </a:endParaRPr>
          </a:p>
        </p:txBody>
      </p:sp>
      <p:sp>
        <p:nvSpPr>
          <p:cNvPr id="42" name="文本框 109"/>
          <p:cNvSpPr txBox="1"/>
          <p:nvPr/>
        </p:nvSpPr>
        <p:spPr>
          <a:xfrm>
            <a:off x="15848013" y="10383838"/>
            <a:ext cx="4502150" cy="2058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2437130">
              <a:lnSpc>
                <a:spcPct val="150000"/>
              </a:lnSpc>
              <a:defRPr/>
            </a:pPr>
            <a:r>
              <a:rPr lang="zh-TW" altLang="en-US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商品管理</a:t>
            </a:r>
            <a:r>
              <a:rPr lang="en-US" altLang="zh-TW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TW" altLang="en-US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商品列表</a:t>
            </a:r>
            <a:endParaRPr lang="en-US" altLang="zh-TW" sz="213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2437130">
              <a:lnSpc>
                <a:spcPct val="150000"/>
              </a:lnSpc>
              <a:defRPr/>
            </a:pPr>
            <a:r>
              <a:rPr lang="zh-TW" altLang="en-US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</a:t>
            </a:r>
            <a:r>
              <a:rPr lang="en-US" altLang="zh-TW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TW" altLang="en-US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新增商品</a:t>
            </a:r>
            <a:endParaRPr lang="en-US" altLang="zh-TW" sz="213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2437130">
              <a:lnSpc>
                <a:spcPct val="150000"/>
              </a:lnSpc>
              <a:defRPr/>
            </a:pPr>
            <a:r>
              <a:rPr lang="zh-TW" altLang="en-US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</a:t>
            </a:r>
            <a:r>
              <a:rPr lang="en-US" altLang="zh-TW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TW" altLang="en-US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商品類別</a:t>
            </a:r>
            <a:endParaRPr lang="en-US" altLang="zh-TW" sz="213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2437130">
              <a:lnSpc>
                <a:spcPct val="150000"/>
              </a:lnSpc>
              <a:defRPr/>
            </a:pPr>
            <a:r>
              <a:rPr lang="zh-TW" altLang="en-US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</a:t>
            </a:r>
            <a:r>
              <a:rPr lang="en-US" altLang="zh-TW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TW" altLang="en-US" sz="213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新增商品類別 </a:t>
            </a:r>
            <a:endParaRPr lang="zh-CN" altLang="en-US" sz="213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cxnSp>
        <p:nvCxnSpPr>
          <p:cNvPr id="11279" name="直接连接符 40"/>
          <p:cNvCxnSpPr>
            <a:cxnSpLocks noChangeShapeType="1"/>
          </p:cNvCxnSpPr>
          <p:nvPr/>
        </p:nvCxnSpPr>
        <p:spPr bwMode="auto">
          <a:xfrm flipV="1">
            <a:off x="3262313" y="12666663"/>
            <a:ext cx="7499350" cy="3175"/>
          </a:xfrm>
          <a:prstGeom prst="line">
            <a:avLst/>
          </a:prstGeom>
          <a:noFill/>
          <a:ln w="6350" algn="ctr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文本框 110"/>
          <p:cNvSpPr txBox="1">
            <a:spLocks noChangeArrowheads="1"/>
          </p:cNvSpPr>
          <p:nvPr/>
        </p:nvSpPr>
        <p:spPr bwMode="auto">
          <a:xfrm>
            <a:off x="5427663" y="9842500"/>
            <a:ext cx="3168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243713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TW" altLang="en-US" sz="3200" b="1" kern="0" dirty="0">
                <a:solidFill>
                  <a:prstClr val="black"/>
                </a:solidFill>
                <a:latin typeface="Impact" panose="020B0806030902050204" pitchFamily="34" charset="0"/>
                <a:ea typeface="Hiragino Sans GB W3" pitchFamily="34" charset="-122"/>
              </a:rPr>
              <a:t>林祖欣</a:t>
            </a:r>
            <a:endParaRPr lang="zh-CN" altLang="en-US" sz="3200" b="1" kern="0" dirty="0">
              <a:solidFill>
                <a:prstClr val="black"/>
              </a:solidFill>
              <a:latin typeface="Impact" panose="020B0806030902050204" pitchFamily="34" charset="0"/>
              <a:ea typeface="Hiragino Sans GB W3" pitchFamily="34" charset="-122"/>
            </a:endParaRPr>
          </a:p>
        </p:txBody>
      </p:sp>
      <p:sp>
        <p:nvSpPr>
          <p:cNvPr id="62" name="文本框 111"/>
          <p:cNvSpPr txBox="1"/>
          <p:nvPr/>
        </p:nvSpPr>
        <p:spPr>
          <a:xfrm>
            <a:off x="5522913" y="10482263"/>
            <a:ext cx="4505325" cy="2522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2437130">
              <a:lnSpc>
                <a:spcPct val="150000"/>
              </a:lnSpc>
              <a:defRPr/>
            </a:pPr>
            <a:r>
              <a:rPr lang="zh-TW" altLang="en-US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評價管理</a:t>
            </a:r>
            <a:r>
              <a:rPr lang="en-US" altLang="zh-TW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TW" altLang="en-US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評價列表</a:t>
            </a:r>
            <a:endParaRPr lang="en-US" altLang="zh-TW" sz="2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2437130">
              <a:lnSpc>
                <a:spcPct val="150000"/>
              </a:lnSpc>
              <a:defRPr/>
            </a:pPr>
            <a:r>
              <a:rPr lang="zh-TW" altLang="en-US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</a:t>
            </a:r>
            <a:r>
              <a:rPr lang="en-US" altLang="zh-TW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TW" altLang="en-US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新增評價</a:t>
            </a:r>
            <a:endParaRPr lang="en-US" altLang="zh-TW" sz="2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2437130">
              <a:lnSpc>
                <a:spcPct val="150000"/>
              </a:lnSpc>
              <a:defRPr/>
            </a:pPr>
            <a:r>
              <a:rPr lang="zh-TW" altLang="en-US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地圖管理</a:t>
            </a:r>
            <a:r>
              <a:rPr lang="en-US" altLang="zh-TW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TW" altLang="en-US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地圖列表</a:t>
            </a:r>
            <a:endParaRPr lang="en-US" altLang="zh-TW" sz="2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2437130">
              <a:lnSpc>
                <a:spcPct val="150000"/>
              </a:lnSpc>
              <a:defRPr/>
            </a:pPr>
            <a:r>
              <a:rPr lang="zh-TW" altLang="en-US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</a:t>
            </a:r>
            <a:r>
              <a:rPr lang="en-US" altLang="zh-TW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TW" altLang="en-US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新增地圖</a:t>
            </a:r>
            <a:endParaRPr lang="en-US" altLang="zh-TW" sz="2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2437130">
              <a:lnSpc>
                <a:spcPct val="150000"/>
              </a:lnSpc>
              <a:defRPr/>
            </a:pPr>
            <a:endParaRPr lang="zh-CN" altLang="en-US" sz="213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cxnSp>
        <p:nvCxnSpPr>
          <p:cNvPr id="11282" name="直接连接符 58"/>
          <p:cNvCxnSpPr>
            <a:cxnSpLocks noChangeShapeType="1"/>
          </p:cNvCxnSpPr>
          <p:nvPr/>
        </p:nvCxnSpPr>
        <p:spPr bwMode="auto">
          <a:xfrm flipV="1">
            <a:off x="3262313" y="9605963"/>
            <a:ext cx="7499350" cy="6350"/>
          </a:xfrm>
          <a:prstGeom prst="line">
            <a:avLst/>
          </a:prstGeom>
          <a:noFill/>
          <a:ln w="6350" algn="ctr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文本框 112"/>
          <p:cNvSpPr txBox="1">
            <a:spLocks noChangeArrowheads="1"/>
          </p:cNvSpPr>
          <p:nvPr/>
        </p:nvSpPr>
        <p:spPr bwMode="auto">
          <a:xfrm>
            <a:off x="5522913" y="6677025"/>
            <a:ext cx="3168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243713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TW" altLang="en-US" sz="3200" b="1" kern="0" dirty="0">
                <a:solidFill>
                  <a:prstClr val="black"/>
                </a:solidFill>
                <a:latin typeface="Impact" panose="020B0806030902050204" pitchFamily="34" charset="0"/>
                <a:ea typeface="Hiragino Sans GB W3" pitchFamily="34" charset="-122"/>
              </a:rPr>
              <a:t>林柏翰</a:t>
            </a:r>
            <a:endParaRPr lang="zh-CN" altLang="en-US" sz="3200" b="1" kern="0" dirty="0">
              <a:solidFill>
                <a:prstClr val="black"/>
              </a:solidFill>
              <a:latin typeface="Impact" panose="020B0806030902050204" pitchFamily="34" charset="0"/>
              <a:ea typeface="Hiragino Sans GB W3" pitchFamily="34" charset="-122"/>
            </a:endParaRPr>
          </a:p>
        </p:txBody>
      </p:sp>
      <p:sp>
        <p:nvSpPr>
          <p:cNvPr id="67" name="文本框 113"/>
          <p:cNvSpPr txBox="1"/>
          <p:nvPr/>
        </p:nvSpPr>
        <p:spPr>
          <a:xfrm>
            <a:off x="5522913" y="7480300"/>
            <a:ext cx="4505325" cy="25225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2437130">
              <a:lnSpc>
                <a:spcPct val="150000"/>
              </a:lnSpc>
              <a:defRPr/>
            </a:pPr>
            <a:r>
              <a:rPr lang="zh-TW" altLang="en-US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訂單管理</a:t>
            </a:r>
            <a:r>
              <a:rPr lang="en-US" altLang="zh-TW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TW" altLang="en-US" sz="21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訂單列表</a:t>
            </a:r>
            <a:endParaRPr lang="en-US" altLang="zh-TW" sz="2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2437130">
              <a:lnSpc>
                <a:spcPct val="150000"/>
              </a:lnSpc>
              <a:defRPr/>
            </a:pPr>
            <a:r>
              <a:rPr lang="zh-TW" altLang="en-US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</a:t>
            </a:r>
            <a:r>
              <a:rPr lang="en-US" altLang="zh-TW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TW" altLang="en-US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新增會員</a:t>
            </a:r>
            <a:endParaRPr lang="en-US" altLang="zh-TW" sz="2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2437130">
              <a:lnSpc>
                <a:spcPct val="150000"/>
              </a:lnSpc>
              <a:defRPr/>
            </a:pPr>
            <a:r>
              <a:rPr lang="zh-TW" altLang="en-US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購物車管理</a:t>
            </a:r>
            <a:endParaRPr lang="en-US" altLang="zh-TW" sz="2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2437130">
              <a:lnSpc>
                <a:spcPct val="150000"/>
              </a:lnSpc>
              <a:defRPr/>
            </a:pPr>
            <a:r>
              <a:rPr lang="zh-TW" altLang="en-US" sz="2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願望清單管理</a:t>
            </a:r>
            <a:endParaRPr lang="en-US" altLang="zh-TW" sz="2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2437130">
              <a:lnSpc>
                <a:spcPct val="150000"/>
              </a:lnSpc>
              <a:defRPr/>
            </a:pPr>
            <a:endParaRPr lang="zh-CN" altLang="en-US" sz="213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pSp>
        <p:nvGrpSpPr>
          <p:cNvPr id="11285" name="群組 14336"/>
          <p:cNvGrpSpPr>
            <a:grpSpLocks/>
          </p:cNvGrpSpPr>
          <p:nvPr/>
        </p:nvGrpSpPr>
        <p:grpSpPr bwMode="auto">
          <a:xfrm>
            <a:off x="0" y="-53975"/>
            <a:ext cx="24384000" cy="2016125"/>
            <a:chOff x="0" y="-54768"/>
            <a:chExt cx="24384000" cy="2017588"/>
          </a:xfrm>
        </p:grpSpPr>
        <p:sp>
          <p:nvSpPr>
            <p:cNvPr id="11300" name="矩形 67"/>
            <p:cNvSpPr>
              <a:spLocks noChangeArrowheads="1"/>
            </p:cNvSpPr>
            <p:nvPr/>
          </p:nvSpPr>
          <p:spPr bwMode="auto">
            <a:xfrm>
              <a:off x="0" y="-54768"/>
              <a:ext cx="24384000" cy="1008684"/>
            </a:xfrm>
            <a:prstGeom prst="rect">
              <a:avLst/>
            </a:prstGeom>
            <a:solidFill>
              <a:srgbClr val="E1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/>
            <a:p>
              <a:pPr algn="ctr"/>
              <a:endParaRPr lang="zh-TW" altLang="en-US" sz="3200">
                <a:solidFill>
                  <a:srgbClr val="000000"/>
                </a:solidFill>
                <a:latin typeface="Helvetica Light" pitchFamily="34" charset="0"/>
                <a:sym typeface="Helvetica Light" pitchFamily="34" charset="0"/>
              </a:endParaRPr>
            </a:p>
          </p:txBody>
        </p:sp>
        <p:grpSp>
          <p:nvGrpSpPr>
            <p:cNvPr id="11301" name="群組 3"/>
            <p:cNvGrpSpPr>
              <a:grpSpLocks/>
            </p:cNvGrpSpPr>
            <p:nvPr/>
          </p:nvGrpSpPr>
          <p:grpSpPr bwMode="auto">
            <a:xfrm>
              <a:off x="9883118" y="153906"/>
              <a:ext cx="4514616" cy="1808914"/>
              <a:chOff x="9311680" y="1209188"/>
              <a:chExt cx="4514616" cy="1808914"/>
            </a:xfrm>
          </p:grpSpPr>
          <p:pic>
            <p:nvPicPr>
              <p:cNvPr id="69" name="圖片 68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lum bright="-37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89054" y="1209188"/>
                <a:ext cx="1038400" cy="1038400"/>
              </a:xfrm>
              <a:prstGeom prst="rect">
                <a:avLst/>
              </a:prstGeom>
            </p:spPr>
          </p:pic>
          <p:pic>
            <p:nvPicPr>
              <p:cNvPr id="72" name="圖片 71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lum bright="-3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11680" y="1889448"/>
                <a:ext cx="4514616" cy="1128654"/>
              </a:xfrm>
              <a:prstGeom prst="rect">
                <a:avLst/>
              </a:prstGeom>
            </p:spPr>
          </p:pic>
        </p:grpSp>
      </p:grpSp>
      <p:grpSp>
        <p:nvGrpSpPr>
          <p:cNvPr id="78" name="Группа 5"/>
          <p:cNvGrpSpPr>
            <a:grpSpLocks/>
          </p:cNvGrpSpPr>
          <p:nvPr/>
        </p:nvGrpSpPr>
        <p:grpSpPr bwMode="auto">
          <a:xfrm>
            <a:off x="563563" y="-114300"/>
            <a:ext cx="6983412" cy="3024188"/>
            <a:chOff x="3607616" y="1990224"/>
            <a:chExt cx="6984776" cy="3024411"/>
          </a:xfrm>
        </p:grpSpPr>
        <p:sp>
          <p:nvSpPr>
            <p:cNvPr id="79" name="Text Box 3">
              <a:extLst/>
            </p:cNvPr>
            <p:cNvSpPr txBox="1">
              <a:spLocks/>
            </p:cNvSpPr>
            <p:nvPr/>
          </p:nvSpPr>
          <p:spPr bwMode="auto">
            <a:xfrm>
              <a:off x="3607616" y="3430193"/>
              <a:ext cx="6984776" cy="1584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zh-TW" altLang="en-US" sz="6000" b="1">
                  <a:solidFill>
                    <a:srgbClr val="414143"/>
                  </a:solidFill>
                  <a:latin typeface="Titillium" pitchFamily="2" charset="0"/>
                  <a:sym typeface="Poppins Medium"/>
                </a:rPr>
                <a:t>組員分工</a:t>
              </a:r>
              <a:endParaRPr lang="zh-TW" altLang="zh-TW" sz="6000" b="1">
                <a:solidFill>
                  <a:srgbClr val="414143"/>
                </a:solidFill>
                <a:latin typeface="Open Sans" pitchFamily="34" charset="0"/>
                <a:sym typeface="Poppins Medium"/>
              </a:endParaRPr>
            </a:p>
          </p:txBody>
        </p:sp>
        <p:sp>
          <p:nvSpPr>
            <p:cNvPr id="80" name="Text Box 3">
              <a:extLst/>
            </p:cNvPr>
            <p:cNvSpPr txBox="1">
              <a:spLocks/>
            </p:cNvSpPr>
            <p:nvPr/>
          </p:nvSpPr>
          <p:spPr bwMode="auto">
            <a:xfrm>
              <a:off x="3607616" y="1990224"/>
              <a:ext cx="6498906" cy="1584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endParaRPr lang="zh-TW" altLang="zh-TW" sz="10000" b="1">
                <a:solidFill>
                  <a:schemeClr val="accent1"/>
                </a:solidFill>
                <a:latin typeface="Open Sans" pitchFamily="34" charset="0"/>
                <a:sym typeface="Poppins Medium"/>
              </a:endParaRPr>
            </a:p>
          </p:txBody>
        </p:sp>
      </p:grpSp>
      <p:sp>
        <p:nvSpPr>
          <p:cNvPr id="81" name="Shape">
            <a:extLst/>
          </p:cNvPr>
          <p:cNvSpPr/>
          <p:nvPr/>
        </p:nvSpPr>
        <p:spPr>
          <a:xfrm>
            <a:off x="3803055" y="4600378"/>
            <a:ext cx="636737" cy="692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4" h="21585" extrusionOk="0">
                <a:moveTo>
                  <a:pt x="10716" y="1"/>
                </a:moveTo>
                <a:cubicBezTo>
                  <a:pt x="9147" y="-15"/>
                  <a:pt x="7629" y="516"/>
                  <a:pt x="6463" y="1490"/>
                </a:cubicBezTo>
                <a:cubicBezTo>
                  <a:pt x="5663" y="2158"/>
                  <a:pt x="5072" y="3013"/>
                  <a:pt x="4750" y="3966"/>
                </a:cubicBezTo>
                <a:cubicBezTo>
                  <a:pt x="4032" y="6089"/>
                  <a:pt x="4608" y="8255"/>
                  <a:pt x="5555" y="10144"/>
                </a:cubicBezTo>
                <a:cubicBezTo>
                  <a:pt x="6012" y="11054"/>
                  <a:pt x="6568" y="11931"/>
                  <a:pt x="7292" y="12701"/>
                </a:cubicBezTo>
                <a:cubicBezTo>
                  <a:pt x="7356" y="12769"/>
                  <a:pt x="7423" y="12835"/>
                  <a:pt x="7489" y="12901"/>
                </a:cubicBezTo>
                <a:cubicBezTo>
                  <a:pt x="5629" y="13155"/>
                  <a:pt x="3903" y="13959"/>
                  <a:pt x="2572" y="15197"/>
                </a:cubicBezTo>
                <a:cubicBezTo>
                  <a:pt x="760" y="16882"/>
                  <a:pt x="-111" y="19200"/>
                  <a:pt x="12" y="21585"/>
                </a:cubicBezTo>
                <a:lnTo>
                  <a:pt x="21370" y="21585"/>
                </a:lnTo>
                <a:cubicBezTo>
                  <a:pt x="21489" y="19678"/>
                  <a:pt x="20896" y="17792"/>
                  <a:pt x="19691" y="16244"/>
                </a:cubicBezTo>
                <a:cubicBezTo>
                  <a:pt x="18298" y="14455"/>
                  <a:pt x="16202" y="13253"/>
                  <a:pt x="13861" y="12891"/>
                </a:cubicBezTo>
                <a:cubicBezTo>
                  <a:pt x="14266" y="12500"/>
                  <a:pt x="14638" y="12069"/>
                  <a:pt x="14960" y="11613"/>
                </a:cubicBezTo>
                <a:cubicBezTo>
                  <a:pt x="15763" y="10477"/>
                  <a:pt x="16298" y="9192"/>
                  <a:pt x="16640" y="7851"/>
                </a:cubicBezTo>
                <a:cubicBezTo>
                  <a:pt x="16940" y="6671"/>
                  <a:pt x="17084" y="5453"/>
                  <a:pt x="16771" y="4293"/>
                </a:cubicBezTo>
                <a:cubicBezTo>
                  <a:pt x="16477" y="3205"/>
                  <a:pt x="15801" y="2236"/>
                  <a:pt x="14878" y="1490"/>
                </a:cubicBezTo>
                <a:cubicBezTo>
                  <a:pt x="13722" y="554"/>
                  <a:pt x="12250" y="16"/>
                  <a:pt x="10716" y="1"/>
                </a:cubicBezTo>
                <a:close/>
                <a:moveTo>
                  <a:pt x="10691" y="884"/>
                </a:moveTo>
                <a:cubicBezTo>
                  <a:pt x="11872" y="890"/>
                  <a:pt x="13016" y="1264"/>
                  <a:pt x="13948" y="1938"/>
                </a:cubicBezTo>
                <a:cubicBezTo>
                  <a:pt x="14846" y="2586"/>
                  <a:pt x="15494" y="3474"/>
                  <a:pt x="15794" y="4473"/>
                </a:cubicBezTo>
                <a:cubicBezTo>
                  <a:pt x="16126" y="5573"/>
                  <a:pt x="16020" y="6741"/>
                  <a:pt x="15718" y="7869"/>
                </a:cubicBezTo>
                <a:cubicBezTo>
                  <a:pt x="15423" y="8965"/>
                  <a:pt x="14924" y="10025"/>
                  <a:pt x="14294" y="10950"/>
                </a:cubicBezTo>
                <a:cubicBezTo>
                  <a:pt x="13968" y="11429"/>
                  <a:pt x="13599" y="11878"/>
                  <a:pt x="13185" y="12278"/>
                </a:cubicBezTo>
                <a:cubicBezTo>
                  <a:pt x="12788" y="12661"/>
                  <a:pt x="12346" y="13002"/>
                  <a:pt x="11803" y="13237"/>
                </a:cubicBezTo>
                <a:cubicBezTo>
                  <a:pt x="11448" y="13391"/>
                  <a:pt x="11065" y="13485"/>
                  <a:pt x="10676" y="13481"/>
                </a:cubicBezTo>
                <a:cubicBezTo>
                  <a:pt x="10304" y="13476"/>
                  <a:pt x="9941" y="13381"/>
                  <a:pt x="9599" y="13237"/>
                </a:cubicBezTo>
                <a:cubicBezTo>
                  <a:pt x="8547" y="12793"/>
                  <a:pt x="7801" y="11949"/>
                  <a:pt x="7200" y="11057"/>
                </a:cubicBezTo>
                <a:cubicBezTo>
                  <a:pt x="6575" y="10130"/>
                  <a:pt x="6078" y="9121"/>
                  <a:pt x="5741" y="8051"/>
                </a:cubicBezTo>
                <a:cubicBezTo>
                  <a:pt x="5378" y="6893"/>
                  <a:pt x="5217" y="5688"/>
                  <a:pt x="5529" y="4549"/>
                </a:cubicBezTo>
                <a:cubicBezTo>
                  <a:pt x="5810" y="3523"/>
                  <a:pt x="6461" y="2605"/>
                  <a:pt x="7382" y="1938"/>
                </a:cubicBezTo>
                <a:cubicBezTo>
                  <a:pt x="8327" y="1252"/>
                  <a:pt x="9491" y="878"/>
                  <a:pt x="10691" y="884"/>
                </a:cubicBezTo>
                <a:close/>
                <a:moveTo>
                  <a:pt x="8418" y="13662"/>
                </a:moveTo>
                <a:cubicBezTo>
                  <a:pt x="8850" y="13944"/>
                  <a:pt x="9330" y="14162"/>
                  <a:pt x="9864" y="14267"/>
                </a:cubicBezTo>
                <a:cubicBezTo>
                  <a:pt x="10167" y="14327"/>
                  <a:pt x="10477" y="14346"/>
                  <a:pt x="10787" y="14339"/>
                </a:cubicBezTo>
                <a:cubicBezTo>
                  <a:pt x="11106" y="14332"/>
                  <a:pt x="11425" y="14298"/>
                  <a:pt x="11732" y="14217"/>
                </a:cubicBezTo>
                <a:cubicBezTo>
                  <a:pt x="12174" y="14102"/>
                  <a:pt x="12567" y="13906"/>
                  <a:pt x="12927" y="13664"/>
                </a:cubicBezTo>
                <a:cubicBezTo>
                  <a:pt x="13911" y="13761"/>
                  <a:pt x="14863" y="14001"/>
                  <a:pt x="15748" y="14372"/>
                </a:cubicBezTo>
                <a:cubicBezTo>
                  <a:pt x="16748" y="14790"/>
                  <a:pt x="17671" y="15374"/>
                  <a:pt x="18418" y="16147"/>
                </a:cubicBezTo>
                <a:cubicBezTo>
                  <a:pt x="19022" y="16771"/>
                  <a:pt x="19484" y="17493"/>
                  <a:pt x="19806" y="18263"/>
                </a:cubicBezTo>
                <a:cubicBezTo>
                  <a:pt x="20130" y="19038"/>
                  <a:pt x="20315" y="19865"/>
                  <a:pt x="20344" y="20710"/>
                </a:cubicBezTo>
                <a:lnTo>
                  <a:pt x="1018" y="20710"/>
                </a:lnTo>
                <a:cubicBezTo>
                  <a:pt x="1033" y="18992"/>
                  <a:pt x="1739" y="17342"/>
                  <a:pt x="2996" y="16080"/>
                </a:cubicBezTo>
                <a:cubicBezTo>
                  <a:pt x="3755" y="15319"/>
                  <a:pt x="4677" y="14734"/>
                  <a:pt x="5679" y="14324"/>
                </a:cubicBezTo>
                <a:cubicBezTo>
                  <a:pt x="6541" y="13970"/>
                  <a:pt x="7465" y="13745"/>
                  <a:pt x="8418" y="13662"/>
                </a:cubicBezTo>
                <a:close/>
              </a:path>
            </a:pathLst>
          </a:custGeom>
          <a:solidFill>
            <a:srgbClr val="E1DCD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2" name="椭圆 2"/>
          <p:cNvSpPr/>
          <p:nvPr/>
        </p:nvSpPr>
        <p:spPr>
          <a:xfrm>
            <a:off x="3387701" y="7491413"/>
            <a:ext cx="1387475" cy="1387475"/>
          </a:xfrm>
          <a:prstGeom prst="ellipse">
            <a:avLst/>
          </a:prstGeom>
          <a:solidFill>
            <a:srgbClr val="8E878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2437130">
              <a:defRPr/>
            </a:pPr>
            <a:endParaRPr lang="zh-CN" altLang="en-US" sz="4800" kern="0">
              <a:solidFill>
                <a:prstClr val="white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93" name="Shape">
            <a:extLst/>
          </p:cNvPr>
          <p:cNvSpPr/>
          <p:nvPr/>
        </p:nvSpPr>
        <p:spPr>
          <a:xfrm>
            <a:off x="3767064" y="7789666"/>
            <a:ext cx="636737" cy="692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4" h="21585" extrusionOk="0">
                <a:moveTo>
                  <a:pt x="10716" y="1"/>
                </a:moveTo>
                <a:cubicBezTo>
                  <a:pt x="9147" y="-15"/>
                  <a:pt x="7629" y="516"/>
                  <a:pt x="6463" y="1490"/>
                </a:cubicBezTo>
                <a:cubicBezTo>
                  <a:pt x="5663" y="2158"/>
                  <a:pt x="5072" y="3013"/>
                  <a:pt x="4750" y="3966"/>
                </a:cubicBezTo>
                <a:cubicBezTo>
                  <a:pt x="4032" y="6089"/>
                  <a:pt x="4608" y="8255"/>
                  <a:pt x="5555" y="10144"/>
                </a:cubicBezTo>
                <a:cubicBezTo>
                  <a:pt x="6012" y="11054"/>
                  <a:pt x="6568" y="11931"/>
                  <a:pt x="7292" y="12701"/>
                </a:cubicBezTo>
                <a:cubicBezTo>
                  <a:pt x="7356" y="12769"/>
                  <a:pt x="7423" y="12835"/>
                  <a:pt x="7489" y="12901"/>
                </a:cubicBezTo>
                <a:cubicBezTo>
                  <a:pt x="5629" y="13155"/>
                  <a:pt x="3903" y="13959"/>
                  <a:pt x="2572" y="15197"/>
                </a:cubicBezTo>
                <a:cubicBezTo>
                  <a:pt x="760" y="16882"/>
                  <a:pt x="-111" y="19200"/>
                  <a:pt x="12" y="21585"/>
                </a:cubicBezTo>
                <a:lnTo>
                  <a:pt x="21370" y="21585"/>
                </a:lnTo>
                <a:cubicBezTo>
                  <a:pt x="21489" y="19678"/>
                  <a:pt x="20896" y="17792"/>
                  <a:pt x="19691" y="16244"/>
                </a:cubicBezTo>
                <a:cubicBezTo>
                  <a:pt x="18298" y="14455"/>
                  <a:pt x="16202" y="13253"/>
                  <a:pt x="13861" y="12891"/>
                </a:cubicBezTo>
                <a:cubicBezTo>
                  <a:pt x="14266" y="12500"/>
                  <a:pt x="14638" y="12069"/>
                  <a:pt x="14960" y="11613"/>
                </a:cubicBezTo>
                <a:cubicBezTo>
                  <a:pt x="15763" y="10477"/>
                  <a:pt x="16298" y="9192"/>
                  <a:pt x="16640" y="7851"/>
                </a:cubicBezTo>
                <a:cubicBezTo>
                  <a:pt x="16940" y="6671"/>
                  <a:pt x="17084" y="5453"/>
                  <a:pt x="16771" y="4293"/>
                </a:cubicBezTo>
                <a:cubicBezTo>
                  <a:pt x="16477" y="3205"/>
                  <a:pt x="15801" y="2236"/>
                  <a:pt x="14878" y="1490"/>
                </a:cubicBezTo>
                <a:cubicBezTo>
                  <a:pt x="13722" y="554"/>
                  <a:pt x="12250" y="16"/>
                  <a:pt x="10716" y="1"/>
                </a:cubicBezTo>
                <a:close/>
                <a:moveTo>
                  <a:pt x="10691" y="884"/>
                </a:moveTo>
                <a:cubicBezTo>
                  <a:pt x="11872" y="890"/>
                  <a:pt x="13016" y="1264"/>
                  <a:pt x="13948" y="1938"/>
                </a:cubicBezTo>
                <a:cubicBezTo>
                  <a:pt x="14846" y="2586"/>
                  <a:pt x="15494" y="3474"/>
                  <a:pt x="15794" y="4473"/>
                </a:cubicBezTo>
                <a:cubicBezTo>
                  <a:pt x="16126" y="5573"/>
                  <a:pt x="16020" y="6741"/>
                  <a:pt x="15718" y="7869"/>
                </a:cubicBezTo>
                <a:cubicBezTo>
                  <a:pt x="15423" y="8965"/>
                  <a:pt x="14924" y="10025"/>
                  <a:pt x="14294" y="10950"/>
                </a:cubicBezTo>
                <a:cubicBezTo>
                  <a:pt x="13968" y="11429"/>
                  <a:pt x="13599" y="11878"/>
                  <a:pt x="13185" y="12278"/>
                </a:cubicBezTo>
                <a:cubicBezTo>
                  <a:pt x="12788" y="12661"/>
                  <a:pt x="12346" y="13002"/>
                  <a:pt x="11803" y="13237"/>
                </a:cubicBezTo>
                <a:cubicBezTo>
                  <a:pt x="11448" y="13391"/>
                  <a:pt x="11065" y="13485"/>
                  <a:pt x="10676" y="13481"/>
                </a:cubicBezTo>
                <a:cubicBezTo>
                  <a:pt x="10304" y="13476"/>
                  <a:pt x="9941" y="13381"/>
                  <a:pt x="9599" y="13237"/>
                </a:cubicBezTo>
                <a:cubicBezTo>
                  <a:pt x="8547" y="12793"/>
                  <a:pt x="7801" y="11949"/>
                  <a:pt x="7200" y="11057"/>
                </a:cubicBezTo>
                <a:cubicBezTo>
                  <a:pt x="6575" y="10130"/>
                  <a:pt x="6078" y="9121"/>
                  <a:pt x="5741" y="8051"/>
                </a:cubicBezTo>
                <a:cubicBezTo>
                  <a:pt x="5378" y="6893"/>
                  <a:pt x="5217" y="5688"/>
                  <a:pt x="5529" y="4549"/>
                </a:cubicBezTo>
                <a:cubicBezTo>
                  <a:pt x="5810" y="3523"/>
                  <a:pt x="6461" y="2605"/>
                  <a:pt x="7382" y="1938"/>
                </a:cubicBezTo>
                <a:cubicBezTo>
                  <a:pt x="8327" y="1252"/>
                  <a:pt x="9491" y="878"/>
                  <a:pt x="10691" y="884"/>
                </a:cubicBezTo>
                <a:close/>
                <a:moveTo>
                  <a:pt x="8418" y="13662"/>
                </a:moveTo>
                <a:cubicBezTo>
                  <a:pt x="8850" y="13944"/>
                  <a:pt x="9330" y="14162"/>
                  <a:pt x="9864" y="14267"/>
                </a:cubicBezTo>
                <a:cubicBezTo>
                  <a:pt x="10167" y="14327"/>
                  <a:pt x="10477" y="14346"/>
                  <a:pt x="10787" y="14339"/>
                </a:cubicBezTo>
                <a:cubicBezTo>
                  <a:pt x="11106" y="14332"/>
                  <a:pt x="11425" y="14298"/>
                  <a:pt x="11732" y="14217"/>
                </a:cubicBezTo>
                <a:cubicBezTo>
                  <a:pt x="12174" y="14102"/>
                  <a:pt x="12567" y="13906"/>
                  <a:pt x="12927" y="13664"/>
                </a:cubicBezTo>
                <a:cubicBezTo>
                  <a:pt x="13911" y="13761"/>
                  <a:pt x="14863" y="14001"/>
                  <a:pt x="15748" y="14372"/>
                </a:cubicBezTo>
                <a:cubicBezTo>
                  <a:pt x="16748" y="14790"/>
                  <a:pt x="17671" y="15374"/>
                  <a:pt x="18418" y="16147"/>
                </a:cubicBezTo>
                <a:cubicBezTo>
                  <a:pt x="19022" y="16771"/>
                  <a:pt x="19484" y="17493"/>
                  <a:pt x="19806" y="18263"/>
                </a:cubicBezTo>
                <a:cubicBezTo>
                  <a:pt x="20130" y="19038"/>
                  <a:pt x="20315" y="19865"/>
                  <a:pt x="20344" y="20710"/>
                </a:cubicBezTo>
                <a:lnTo>
                  <a:pt x="1018" y="20710"/>
                </a:lnTo>
                <a:cubicBezTo>
                  <a:pt x="1033" y="18992"/>
                  <a:pt x="1739" y="17342"/>
                  <a:pt x="2996" y="16080"/>
                </a:cubicBezTo>
                <a:cubicBezTo>
                  <a:pt x="3755" y="15319"/>
                  <a:pt x="4677" y="14734"/>
                  <a:pt x="5679" y="14324"/>
                </a:cubicBezTo>
                <a:cubicBezTo>
                  <a:pt x="6541" y="13970"/>
                  <a:pt x="7465" y="13745"/>
                  <a:pt x="8418" y="13662"/>
                </a:cubicBezTo>
                <a:close/>
              </a:path>
            </a:pathLst>
          </a:custGeom>
          <a:solidFill>
            <a:srgbClr val="E1DCD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4" name="椭圆 2"/>
          <p:cNvSpPr/>
          <p:nvPr/>
        </p:nvSpPr>
        <p:spPr>
          <a:xfrm>
            <a:off x="3387701" y="10679113"/>
            <a:ext cx="1387475" cy="1387475"/>
          </a:xfrm>
          <a:prstGeom prst="ellipse">
            <a:avLst/>
          </a:prstGeom>
          <a:solidFill>
            <a:srgbClr val="8E878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2437130">
              <a:defRPr/>
            </a:pPr>
            <a:endParaRPr lang="zh-CN" altLang="en-US" sz="4800" kern="0">
              <a:solidFill>
                <a:prstClr val="white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95" name="Shape">
            <a:extLst/>
          </p:cNvPr>
          <p:cNvSpPr/>
          <p:nvPr/>
        </p:nvSpPr>
        <p:spPr>
          <a:xfrm>
            <a:off x="3767064" y="10958316"/>
            <a:ext cx="636737" cy="692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4" h="21585" extrusionOk="0">
                <a:moveTo>
                  <a:pt x="10716" y="1"/>
                </a:moveTo>
                <a:cubicBezTo>
                  <a:pt x="9147" y="-15"/>
                  <a:pt x="7629" y="516"/>
                  <a:pt x="6463" y="1490"/>
                </a:cubicBezTo>
                <a:cubicBezTo>
                  <a:pt x="5663" y="2158"/>
                  <a:pt x="5072" y="3013"/>
                  <a:pt x="4750" y="3966"/>
                </a:cubicBezTo>
                <a:cubicBezTo>
                  <a:pt x="4032" y="6089"/>
                  <a:pt x="4608" y="8255"/>
                  <a:pt x="5555" y="10144"/>
                </a:cubicBezTo>
                <a:cubicBezTo>
                  <a:pt x="6012" y="11054"/>
                  <a:pt x="6568" y="11931"/>
                  <a:pt x="7292" y="12701"/>
                </a:cubicBezTo>
                <a:cubicBezTo>
                  <a:pt x="7356" y="12769"/>
                  <a:pt x="7423" y="12835"/>
                  <a:pt x="7489" y="12901"/>
                </a:cubicBezTo>
                <a:cubicBezTo>
                  <a:pt x="5629" y="13155"/>
                  <a:pt x="3903" y="13959"/>
                  <a:pt x="2572" y="15197"/>
                </a:cubicBezTo>
                <a:cubicBezTo>
                  <a:pt x="760" y="16882"/>
                  <a:pt x="-111" y="19200"/>
                  <a:pt x="12" y="21585"/>
                </a:cubicBezTo>
                <a:lnTo>
                  <a:pt x="21370" y="21585"/>
                </a:lnTo>
                <a:cubicBezTo>
                  <a:pt x="21489" y="19678"/>
                  <a:pt x="20896" y="17792"/>
                  <a:pt x="19691" y="16244"/>
                </a:cubicBezTo>
                <a:cubicBezTo>
                  <a:pt x="18298" y="14455"/>
                  <a:pt x="16202" y="13253"/>
                  <a:pt x="13861" y="12891"/>
                </a:cubicBezTo>
                <a:cubicBezTo>
                  <a:pt x="14266" y="12500"/>
                  <a:pt x="14638" y="12069"/>
                  <a:pt x="14960" y="11613"/>
                </a:cubicBezTo>
                <a:cubicBezTo>
                  <a:pt x="15763" y="10477"/>
                  <a:pt x="16298" y="9192"/>
                  <a:pt x="16640" y="7851"/>
                </a:cubicBezTo>
                <a:cubicBezTo>
                  <a:pt x="16940" y="6671"/>
                  <a:pt x="17084" y="5453"/>
                  <a:pt x="16771" y="4293"/>
                </a:cubicBezTo>
                <a:cubicBezTo>
                  <a:pt x="16477" y="3205"/>
                  <a:pt x="15801" y="2236"/>
                  <a:pt x="14878" y="1490"/>
                </a:cubicBezTo>
                <a:cubicBezTo>
                  <a:pt x="13722" y="554"/>
                  <a:pt x="12250" y="16"/>
                  <a:pt x="10716" y="1"/>
                </a:cubicBezTo>
                <a:close/>
                <a:moveTo>
                  <a:pt x="10691" y="884"/>
                </a:moveTo>
                <a:cubicBezTo>
                  <a:pt x="11872" y="890"/>
                  <a:pt x="13016" y="1264"/>
                  <a:pt x="13948" y="1938"/>
                </a:cubicBezTo>
                <a:cubicBezTo>
                  <a:pt x="14846" y="2586"/>
                  <a:pt x="15494" y="3474"/>
                  <a:pt x="15794" y="4473"/>
                </a:cubicBezTo>
                <a:cubicBezTo>
                  <a:pt x="16126" y="5573"/>
                  <a:pt x="16020" y="6741"/>
                  <a:pt x="15718" y="7869"/>
                </a:cubicBezTo>
                <a:cubicBezTo>
                  <a:pt x="15423" y="8965"/>
                  <a:pt x="14924" y="10025"/>
                  <a:pt x="14294" y="10950"/>
                </a:cubicBezTo>
                <a:cubicBezTo>
                  <a:pt x="13968" y="11429"/>
                  <a:pt x="13599" y="11878"/>
                  <a:pt x="13185" y="12278"/>
                </a:cubicBezTo>
                <a:cubicBezTo>
                  <a:pt x="12788" y="12661"/>
                  <a:pt x="12346" y="13002"/>
                  <a:pt x="11803" y="13237"/>
                </a:cubicBezTo>
                <a:cubicBezTo>
                  <a:pt x="11448" y="13391"/>
                  <a:pt x="11065" y="13485"/>
                  <a:pt x="10676" y="13481"/>
                </a:cubicBezTo>
                <a:cubicBezTo>
                  <a:pt x="10304" y="13476"/>
                  <a:pt x="9941" y="13381"/>
                  <a:pt x="9599" y="13237"/>
                </a:cubicBezTo>
                <a:cubicBezTo>
                  <a:pt x="8547" y="12793"/>
                  <a:pt x="7801" y="11949"/>
                  <a:pt x="7200" y="11057"/>
                </a:cubicBezTo>
                <a:cubicBezTo>
                  <a:pt x="6575" y="10130"/>
                  <a:pt x="6078" y="9121"/>
                  <a:pt x="5741" y="8051"/>
                </a:cubicBezTo>
                <a:cubicBezTo>
                  <a:pt x="5378" y="6893"/>
                  <a:pt x="5217" y="5688"/>
                  <a:pt x="5529" y="4549"/>
                </a:cubicBezTo>
                <a:cubicBezTo>
                  <a:pt x="5810" y="3523"/>
                  <a:pt x="6461" y="2605"/>
                  <a:pt x="7382" y="1938"/>
                </a:cubicBezTo>
                <a:cubicBezTo>
                  <a:pt x="8327" y="1252"/>
                  <a:pt x="9491" y="878"/>
                  <a:pt x="10691" y="884"/>
                </a:cubicBezTo>
                <a:close/>
                <a:moveTo>
                  <a:pt x="8418" y="13662"/>
                </a:moveTo>
                <a:cubicBezTo>
                  <a:pt x="8850" y="13944"/>
                  <a:pt x="9330" y="14162"/>
                  <a:pt x="9864" y="14267"/>
                </a:cubicBezTo>
                <a:cubicBezTo>
                  <a:pt x="10167" y="14327"/>
                  <a:pt x="10477" y="14346"/>
                  <a:pt x="10787" y="14339"/>
                </a:cubicBezTo>
                <a:cubicBezTo>
                  <a:pt x="11106" y="14332"/>
                  <a:pt x="11425" y="14298"/>
                  <a:pt x="11732" y="14217"/>
                </a:cubicBezTo>
                <a:cubicBezTo>
                  <a:pt x="12174" y="14102"/>
                  <a:pt x="12567" y="13906"/>
                  <a:pt x="12927" y="13664"/>
                </a:cubicBezTo>
                <a:cubicBezTo>
                  <a:pt x="13911" y="13761"/>
                  <a:pt x="14863" y="14001"/>
                  <a:pt x="15748" y="14372"/>
                </a:cubicBezTo>
                <a:cubicBezTo>
                  <a:pt x="16748" y="14790"/>
                  <a:pt x="17671" y="15374"/>
                  <a:pt x="18418" y="16147"/>
                </a:cubicBezTo>
                <a:cubicBezTo>
                  <a:pt x="19022" y="16771"/>
                  <a:pt x="19484" y="17493"/>
                  <a:pt x="19806" y="18263"/>
                </a:cubicBezTo>
                <a:cubicBezTo>
                  <a:pt x="20130" y="19038"/>
                  <a:pt x="20315" y="19865"/>
                  <a:pt x="20344" y="20710"/>
                </a:cubicBezTo>
                <a:lnTo>
                  <a:pt x="1018" y="20710"/>
                </a:lnTo>
                <a:cubicBezTo>
                  <a:pt x="1033" y="18992"/>
                  <a:pt x="1739" y="17342"/>
                  <a:pt x="2996" y="16080"/>
                </a:cubicBezTo>
                <a:cubicBezTo>
                  <a:pt x="3755" y="15319"/>
                  <a:pt x="4677" y="14734"/>
                  <a:pt x="5679" y="14324"/>
                </a:cubicBezTo>
                <a:cubicBezTo>
                  <a:pt x="6541" y="13970"/>
                  <a:pt x="7465" y="13745"/>
                  <a:pt x="8418" y="13662"/>
                </a:cubicBezTo>
                <a:close/>
              </a:path>
            </a:pathLst>
          </a:custGeom>
          <a:solidFill>
            <a:srgbClr val="E1DCD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7" name="椭圆 2"/>
          <p:cNvSpPr/>
          <p:nvPr/>
        </p:nvSpPr>
        <p:spPr>
          <a:xfrm>
            <a:off x="13396813" y="4413250"/>
            <a:ext cx="1387475" cy="1387475"/>
          </a:xfrm>
          <a:prstGeom prst="ellipse">
            <a:avLst/>
          </a:prstGeom>
          <a:solidFill>
            <a:srgbClr val="A9807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2437130">
              <a:defRPr/>
            </a:pPr>
            <a:endParaRPr lang="zh-CN" altLang="en-US" sz="4800" kern="0">
              <a:solidFill>
                <a:prstClr val="white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98" name="Shape">
            <a:extLst/>
          </p:cNvPr>
          <p:cNvSpPr/>
          <p:nvPr/>
        </p:nvSpPr>
        <p:spPr>
          <a:xfrm>
            <a:off x="13785626" y="4689278"/>
            <a:ext cx="636737" cy="692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4" h="21585" extrusionOk="0">
                <a:moveTo>
                  <a:pt x="10716" y="1"/>
                </a:moveTo>
                <a:cubicBezTo>
                  <a:pt x="9147" y="-15"/>
                  <a:pt x="7629" y="516"/>
                  <a:pt x="6463" y="1490"/>
                </a:cubicBezTo>
                <a:cubicBezTo>
                  <a:pt x="5663" y="2158"/>
                  <a:pt x="5072" y="3013"/>
                  <a:pt x="4750" y="3966"/>
                </a:cubicBezTo>
                <a:cubicBezTo>
                  <a:pt x="4032" y="6089"/>
                  <a:pt x="4608" y="8255"/>
                  <a:pt x="5555" y="10144"/>
                </a:cubicBezTo>
                <a:cubicBezTo>
                  <a:pt x="6012" y="11054"/>
                  <a:pt x="6568" y="11931"/>
                  <a:pt x="7292" y="12701"/>
                </a:cubicBezTo>
                <a:cubicBezTo>
                  <a:pt x="7356" y="12769"/>
                  <a:pt x="7423" y="12835"/>
                  <a:pt x="7489" y="12901"/>
                </a:cubicBezTo>
                <a:cubicBezTo>
                  <a:pt x="5629" y="13155"/>
                  <a:pt x="3903" y="13959"/>
                  <a:pt x="2572" y="15197"/>
                </a:cubicBezTo>
                <a:cubicBezTo>
                  <a:pt x="760" y="16882"/>
                  <a:pt x="-111" y="19200"/>
                  <a:pt x="12" y="21585"/>
                </a:cubicBezTo>
                <a:lnTo>
                  <a:pt x="21370" y="21585"/>
                </a:lnTo>
                <a:cubicBezTo>
                  <a:pt x="21489" y="19678"/>
                  <a:pt x="20896" y="17792"/>
                  <a:pt x="19691" y="16244"/>
                </a:cubicBezTo>
                <a:cubicBezTo>
                  <a:pt x="18298" y="14455"/>
                  <a:pt x="16202" y="13253"/>
                  <a:pt x="13861" y="12891"/>
                </a:cubicBezTo>
                <a:cubicBezTo>
                  <a:pt x="14266" y="12500"/>
                  <a:pt x="14638" y="12069"/>
                  <a:pt x="14960" y="11613"/>
                </a:cubicBezTo>
                <a:cubicBezTo>
                  <a:pt x="15763" y="10477"/>
                  <a:pt x="16298" y="9192"/>
                  <a:pt x="16640" y="7851"/>
                </a:cubicBezTo>
                <a:cubicBezTo>
                  <a:pt x="16940" y="6671"/>
                  <a:pt x="17084" y="5453"/>
                  <a:pt x="16771" y="4293"/>
                </a:cubicBezTo>
                <a:cubicBezTo>
                  <a:pt x="16477" y="3205"/>
                  <a:pt x="15801" y="2236"/>
                  <a:pt x="14878" y="1490"/>
                </a:cubicBezTo>
                <a:cubicBezTo>
                  <a:pt x="13722" y="554"/>
                  <a:pt x="12250" y="16"/>
                  <a:pt x="10716" y="1"/>
                </a:cubicBezTo>
                <a:close/>
                <a:moveTo>
                  <a:pt x="10691" y="884"/>
                </a:moveTo>
                <a:cubicBezTo>
                  <a:pt x="11872" y="890"/>
                  <a:pt x="13016" y="1264"/>
                  <a:pt x="13948" y="1938"/>
                </a:cubicBezTo>
                <a:cubicBezTo>
                  <a:pt x="14846" y="2586"/>
                  <a:pt x="15494" y="3474"/>
                  <a:pt x="15794" y="4473"/>
                </a:cubicBezTo>
                <a:cubicBezTo>
                  <a:pt x="16126" y="5573"/>
                  <a:pt x="16020" y="6741"/>
                  <a:pt x="15718" y="7869"/>
                </a:cubicBezTo>
                <a:cubicBezTo>
                  <a:pt x="15423" y="8965"/>
                  <a:pt x="14924" y="10025"/>
                  <a:pt x="14294" y="10950"/>
                </a:cubicBezTo>
                <a:cubicBezTo>
                  <a:pt x="13968" y="11429"/>
                  <a:pt x="13599" y="11878"/>
                  <a:pt x="13185" y="12278"/>
                </a:cubicBezTo>
                <a:cubicBezTo>
                  <a:pt x="12788" y="12661"/>
                  <a:pt x="12346" y="13002"/>
                  <a:pt x="11803" y="13237"/>
                </a:cubicBezTo>
                <a:cubicBezTo>
                  <a:pt x="11448" y="13391"/>
                  <a:pt x="11065" y="13485"/>
                  <a:pt x="10676" y="13481"/>
                </a:cubicBezTo>
                <a:cubicBezTo>
                  <a:pt x="10304" y="13476"/>
                  <a:pt x="9941" y="13381"/>
                  <a:pt x="9599" y="13237"/>
                </a:cubicBezTo>
                <a:cubicBezTo>
                  <a:pt x="8547" y="12793"/>
                  <a:pt x="7801" y="11949"/>
                  <a:pt x="7200" y="11057"/>
                </a:cubicBezTo>
                <a:cubicBezTo>
                  <a:pt x="6575" y="10130"/>
                  <a:pt x="6078" y="9121"/>
                  <a:pt x="5741" y="8051"/>
                </a:cubicBezTo>
                <a:cubicBezTo>
                  <a:pt x="5378" y="6893"/>
                  <a:pt x="5217" y="5688"/>
                  <a:pt x="5529" y="4549"/>
                </a:cubicBezTo>
                <a:cubicBezTo>
                  <a:pt x="5810" y="3523"/>
                  <a:pt x="6461" y="2605"/>
                  <a:pt x="7382" y="1938"/>
                </a:cubicBezTo>
                <a:cubicBezTo>
                  <a:pt x="8327" y="1252"/>
                  <a:pt x="9491" y="878"/>
                  <a:pt x="10691" y="884"/>
                </a:cubicBezTo>
                <a:close/>
                <a:moveTo>
                  <a:pt x="8418" y="13662"/>
                </a:moveTo>
                <a:cubicBezTo>
                  <a:pt x="8850" y="13944"/>
                  <a:pt x="9330" y="14162"/>
                  <a:pt x="9864" y="14267"/>
                </a:cubicBezTo>
                <a:cubicBezTo>
                  <a:pt x="10167" y="14327"/>
                  <a:pt x="10477" y="14346"/>
                  <a:pt x="10787" y="14339"/>
                </a:cubicBezTo>
                <a:cubicBezTo>
                  <a:pt x="11106" y="14332"/>
                  <a:pt x="11425" y="14298"/>
                  <a:pt x="11732" y="14217"/>
                </a:cubicBezTo>
                <a:cubicBezTo>
                  <a:pt x="12174" y="14102"/>
                  <a:pt x="12567" y="13906"/>
                  <a:pt x="12927" y="13664"/>
                </a:cubicBezTo>
                <a:cubicBezTo>
                  <a:pt x="13911" y="13761"/>
                  <a:pt x="14863" y="14001"/>
                  <a:pt x="15748" y="14372"/>
                </a:cubicBezTo>
                <a:cubicBezTo>
                  <a:pt x="16748" y="14790"/>
                  <a:pt x="17671" y="15374"/>
                  <a:pt x="18418" y="16147"/>
                </a:cubicBezTo>
                <a:cubicBezTo>
                  <a:pt x="19022" y="16771"/>
                  <a:pt x="19484" y="17493"/>
                  <a:pt x="19806" y="18263"/>
                </a:cubicBezTo>
                <a:cubicBezTo>
                  <a:pt x="20130" y="19038"/>
                  <a:pt x="20315" y="19865"/>
                  <a:pt x="20344" y="20710"/>
                </a:cubicBezTo>
                <a:lnTo>
                  <a:pt x="1018" y="20710"/>
                </a:lnTo>
                <a:cubicBezTo>
                  <a:pt x="1033" y="18992"/>
                  <a:pt x="1739" y="17342"/>
                  <a:pt x="2996" y="16080"/>
                </a:cubicBezTo>
                <a:cubicBezTo>
                  <a:pt x="3755" y="15319"/>
                  <a:pt x="4677" y="14734"/>
                  <a:pt x="5679" y="14324"/>
                </a:cubicBezTo>
                <a:cubicBezTo>
                  <a:pt x="6541" y="13970"/>
                  <a:pt x="7465" y="13745"/>
                  <a:pt x="8418" y="13662"/>
                </a:cubicBezTo>
                <a:close/>
              </a:path>
            </a:pathLst>
          </a:custGeom>
          <a:solidFill>
            <a:srgbClr val="E1DCD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9" name="椭圆 2"/>
          <p:cNvSpPr/>
          <p:nvPr/>
        </p:nvSpPr>
        <p:spPr>
          <a:xfrm>
            <a:off x="13396813" y="7527925"/>
            <a:ext cx="1387475" cy="1387475"/>
          </a:xfrm>
          <a:prstGeom prst="ellipse">
            <a:avLst/>
          </a:prstGeom>
          <a:solidFill>
            <a:srgbClr val="A9807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2437130">
              <a:defRPr/>
            </a:pPr>
            <a:endParaRPr lang="zh-CN" altLang="en-US" sz="4800" kern="0">
              <a:solidFill>
                <a:prstClr val="white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100" name="Shape">
            <a:extLst/>
          </p:cNvPr>
          <p:cNvSpPr/>
          <p:nvPr/>
        </p:nvSpPr>
        <p:spPr>
          <a:xfrm>
            <a:off x="13776176" y="7789666"/>
            <a:ext cx="636737" cy="692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4" h="21585" extrusionOk="0">
                <a:moveTo>
                  <a:pt x="10716" y="1"/>
                </a:moveTo>
                <a:cubicBezTo>
                  <a:pt x="9147" y="-15"/>
                  <a:pt x="7629" y="516"/>
                  <a:pt x="6463" y="1490"/>
                </a:cubicBezTo>
                <a:cubicBezTo>
                  <a:pt x="5663" y="2158"/>
                  <a:pt x="5072" y="3013"/>
                  <a:pt x="4750" y="3966"/>
                </a:cubicBezTo>
                <a:cubicBezTo>
                  <a:pt x="4032" y="6089"/>
                  <a:pt x="4608" y="8255"/>
                  <a:pt x="5555" y="10144"/>
                </a:cubicBezTo>
                <a:cubicBezTo>
                  <a:pt x="6012" y="11054"/>
                  <a:pt x="6568" y="11931"/>
                  <a:pt x="7292" y="12701"/>
                </a:cubicBezTo>
                <a:cubicBezTo>
                  <a:pt x="7356" y="12769"/>
                  <a:pt x="7423" y="12835"/>
                  <a:pt x="7489" y="12901"/>
                </a:cubicBezTo>
                <a:cubicBezTo>
                  <a:pt x="5629" y="13155"/>
                  <a:pt x="3903" y="13959"/>
                  <a:pt x="2572" y="15197"/>
                </a:cubicBezTo>
                <a:cubicBezTo>
                  <a:pt x="760" y="16882"/>
                  <a:pt x="-111" y="19200"/>
                  <a:pt x="12" y="21585"/>
                </a:cubicBezTo>
                <a:lnTo>
                  <a:pt x="21370" y="21585"/>
                </a:lnTo>
                <a:cubicBezTo>
                  <a:pt x="21489" y="19678"/>
                  <a:pt x="20896" y="17792"/>
                  <a:pt x="19691" y="16244"/>
                </a:cubicBezTo>
                <a:cubicBezTo>
                  <a:pt x="18298" y="14455"/>
                  <a:pt x="16202" y="13253"/>
                  <a:pt x="13861" y="12891"/>
                </a:cubicBezTo>
                <a:cubicBezTo>
                  <a:pt x="14266" y="12500"/>
                  <a:pt x="14638" y="12069"/>
                  <a:pt x="14960" y="11613"/>
                </a:cubicBezTo>
                <a:cubicBezTo>
                  <a:pt x="15763" y="10477"/>
                  <a:pt x="16298" y="9192"/>
                  <a:pt x="16640" y="7851"/>
                </a:cubicBezTo>
                <a:cubicBezTo>
                  <a:pt x="16940" y="6671"/>
                  <a:pt x="17084" y="5453"/>
                  <a:pt x="16771" y="4293"/>
                </a:cubicBezTo>
                <a:cubicBezTo>
                  <a:pt x="16477" y="3205"/>
                  <a:pt x="15801" y="2236"/>
                  <a:pt x="14878" y="1490"/>
                </a:cubicBezTo>
                <a:cubicBezTo>
                  <a:pt x="13722" y="554"/>
                  <a:pt x="12250" y="16"/>
                  <a:pt x="10716" y="1"/>
                </a:cubicBezTo>
                <a:close/>
                <a:moveTo>
                  <a:pt x="10691" y="884"/>
                </a:moveTo>
                <a:cubicBezTo>
                  <a:pt x="11872" y="890"/>
                  <a:pt x="13016" y="1264"/>
                  <a:pt x="13948" y="1938"/>
                </a:cubicBezTo>
                <a:cubicBezTo>
                  <a:pt x="14846" y="2586"/>
                  <a:pt x="15494" y="3474"/>
                  <a:pt x="15794" y="4473"/>
                </a:cubicBezTo>
                <a:cubicBezTo>
                  <a:pt x="16126" y="5573"/>
                  <a:pt x="16020" y="6741"/>
                  <a:pt x="15718" y="7869"/>
                </a:cubicBezTo>
                <a:cubicBezTo>
                  <a:pt x="15423" y="8965"/>
                  <a:pt x="14924" y="10025"/>
                  <a:pt x="14294" y="10950"/>
                </a:cubicBezTo>
                <a:cubicBezTo>
                  <a:pt x="13968" y="11429"/>
                  <a:pt x="13599" y="11878"/>
                  <a:pt x="13185" y="12278"/>
                </a:cubicBezTo>
                <a:cubicBezTo>
                  <a:pt x="12788" y="12661"/>
                  <a:pt x="12346" y="13002"/>
                  <a:pt x="11803" y="13237"/>
                </a:cubicBezTo>
                <a:cubicBezTo>
                  <a:pt x="11448" y="13391"/>
                  <a:pt x="11065" y="13485"/>
                  <a:pt x="10676" y="13481"/>
                </a:cubicBezTo>
                <a:cubicBezTo>
                  <a:pt x="10304" y="13476"/>
                  <a:pt x="9941" y="13381"/>
                  <a:pt x="9599" y="13237"/>
                </a:cubicBezTo>
                <a:cubicBezTo>
                  <a:pt x="8547" y="12793"/>
                  <a:pt x="7801" y="11949"/>
                  <a:pt x="7200" y="11057"/>
                </a:cubicBezTo>
                <a:cubicBezTo>
                  <a:pt x="6575" y="10130"/>
                  <a:pt x="6078" y="9121"/>
                  <a:pt x="5741" y="8051"/>
                </a:cubicBezTo>
                <a:cubicBezTo>
                  <a:pt x="5378" y="6893"/>
                  <a:pt x="5217" y="5688"/>
                  <a:pt x="5529" y="4549"/>
                </a:cubicBezTo>
                <a:cubicBezTo>
                  <a:pt x="5810" y="3523"/>
                  <a:pt x="6461" y="2605"/>
                  <a:pt x="7382" y="1938"/>
                </a:cubicBezTo>
                <a:cubicBezTo>
                  <a:pt x="8327" y="1252"/>
                  <a:pt x="9491" y="878"/>
                  <a:pt x="10691" y="884"/>
                </a:cubicBezTo>
                <a:close/>
                <a:moveTo>
                  <a:pt x="8418" y="13662"/>
                </a:moveTo>
                <a:cubicBezTo>
                  <a:pt x="8850" y="13944"/>
                  <a:pt x="9330" y="14162"/>
                  <a:pt x="9864" y="14267"/>
                </a:cubicBezTo>
                <a:cubicBezTo>
                  <a:pt x="10167" y="14327"/>
                  <a:pt x="10477" y="14346"/>
                  <a:pt x="10787" y="14339"/>
                </a:cubicBezTo>
                <a:cubicBezTo>
                  <a:pt x="11106" y="14332"/>
                  <a:pt x="11425" y="14298"/>
                  <a:pt x="11732" y="14217"/>
                </a:cubicBezTo>
                <a:cubicBezTo>
                  <a:pt x="12174" y="14102"/>
                  <a:pt x="12567" y="13906"/>
                  <a:pt x="12927" y="13664"/>
                </a:cubicBezTo>
                <a:cubicBezTo>
                  <a:pt x="13911" y="13761"/>
                  <a:pt x="14863" y="14001"/>
                  <a:pt x="15748" y="14372"/>
                </a:cubicBezTo>
                <a:cubicBezTo>
                  <a:pt x="16748" y="14790"/>
                  <a:pt x="17671" y="15374"/>
                  <a:pt x="18418" y="16147"/>
                </a:cubicBezTo>
                <a:cubicBezTo>
                  <a:pt x="19022" y="16771"/>
                  <a:pt x="19484" y="17493"/>
                  <a:pt x="19806" y="18263"/>
                </a:cubicBezTo>
                <a:cubicBezTo>
                  <a:pt x="20130" y="19038"/>
                  <a:pt x="20315" y="19865"/>
                  <a:pt x="20344" y="20710"/>
                </a:cubicBezTo>
                <a:lnTo>
                  <a:pt x="1018" y="20710"/>
                </a:lnTo>
                <a:cubicBezTo>
                  <a:pt x="1033" y="18992"/>
                  <a:pt x="1739" y="17342"/>
                  <a:pt x="2996" y="16080"/>
                </a:cubicBezTo>
                <a:cubicBezTo>
                  <a:pt x="3755" y="15319"/>
                  <a:pt x="4677" y="14734"/>
                  <a:pt x="5679" y="14324"/>
                </a:cubicBezTo>
                <a:cubicBezTo>
                  <a:pt x="6541" y="13970"/>
                  <a:pt x="7465" y="13745"/>
                  <a:pt x="8418" y="13662"/>
                </a:cubicBezTo>
                <a:close/>
              </a:path>
            </a:pathLst>
          </a:custGeom>
          <a:solidFill>
            <a:srgbClr val="E1DCD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1" name="椭圆 2"/>
          <p:cNvSpPr/>
          <p:nvPr/>
        </p:nvSpPr>
        <p:spPr>
          <a:xfrm>
            <a:off x="13324805" y="10679113"/>
            <a:ext cx="1387475" cy="1387475"/>
          </a:xfrm>
          <a:prstGeom prst="ellipse">
            <a:avLst/>
          </a:prstGeom>
          <a:solidFill>
            <a:srgbClr val="A9807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2437130">
              <a:defRPr/>
            </a:pPr>
            <a:endParaRPr lang="zh-CN" altLang="en-US" sz="4800" kern="0">
              <a:solidFill>
                <a:prstClr val="white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102" name="Shape">
            <a:extLst/>
          </p:cNvPr>
          <p:cNvSpPr/>
          <p:nvPr/>
        </p:nvSpPr>
        <p:spPr>
          <a:xfrm>
            <a:off x="13739018" y="10940853"/>
            <a:ext cx="636737" cy="692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4" h="21585" extrusionOk="0">
                <a:moveTo>
                  <a:pt x="10716" y="1"/>
                </a:moveTo>
                <a:cubicBezTo>
                  <a:pt x="9147" y="-15"/>
                  <a:pt x="7629" y="516"/>
                  <a:pt x="6463" y="1490"/>
                </a:cubicBezTo>
                <a:cubicBezTo>
                  <a:pt x="5663" y="2158"/>
                  <a:pt x="5072" y="3013"/>
                  <a:pt x="4750" y="3966"/>
                </a:cubicBezTo>
                <a:cubicBezTo>
                  <a:pt x="4032" y="6089"/>
                  <a:pt x="4608" y="8255"/>
                  <a:pt x="5555" y="10144"/>
                </a:cubicBezTo>
                <a:cubicBezTo>
                  <a:pt x="6012" y="11054"/>
                  <a:pt x="6568" y="11931"/>
                  <a:pt x="7292" y="12701"/>
                </a:cubicBezTo>
                <a:cubicBezTo>
                  <a:pt x="7356" y="12769"/>
                  <a:pt x="7423" y="12835"/>
                  <a:pt x="7489" y="12901"/>
                </a:cubicBezTo>
                <a:cubicBezTo>
                  <a:pt x="5629" y="13155"/>
                  <a:pt x="3903" y="13959"/>
                  <a:pt x="2572" y="15197"/>
                </a:cubicBezTo>
                <a:cubicBezTo>
                  <a:pt x="760" y="16882"/>
                  <a:pt x="-111" y="19200"/>
                  <a:pt x="12" y="21585"/>
                </a:cubicBezTo>
                <a:lnTo>
                  <a:pt x="21370" y="21585"/>
                </a:lnTo>
                <a:cubicBezTo>
                  <a:pt x="21489" y="19678"/>
                  <a:pt x="20896" y="17792"/>
                  <a:pt x="19691" y="16244"/>
                </a:cubicBezTo>
                <a:cubicBezTo>
                  <a:pt x="18298" y="14455"/>
                  <a:pt x="16202" y="13253"/>
                  <a:pt x="13861" y="12891"/>
                </a:cubicBezTo>
                <a:cubicBezTo>
                  <a:pt x="14266" y="12500"/>
                  <a:pt x="14638" y="12069"/>
                  <a:pt x="14960" y="11613"/>
                </a:cubicBezTo>
                <a:cubicBezTo>
                  <a:pt x="15763" y="10477"/>
                  <a:pt x="16298" y="9192"/>
                  <a:pt x="16640" y="7851"/>
                </a:cubicBezTo>
                <a:cubicBezTo>
                  <a:pt x="16940" y="6671"/>
                  <a:pt x="17084" y="5453"/>
                  <a:pt x="16771" y="4293"/>
                </a:cubicBezTo>
                <a:cubicBezTo>
                  <a:pt x="16477" y="3205"/>
                  <a:pt x="15801" y="2236"/>
                  <a:pt x="14878" y="1490"/>
                </a:cubicBezTo>
                <a:cubicBezTo>
                  <a:pt x="13722" y="554"/>
                  <a:pt x="12250" y="16"/>
                  <a:pt x="10716" y="1"/>
                </a:cubicBezTo>
                <a:close/>
                <a:moveTo>
                  <a:pt x="10691" y="884"/>
                </a:moveTo>
                <a:cubicBezTo>
                  <a:pt x="11872" y="890"/>
                  <a:pt x="13016" y="1264"/>
                  <a:pt x="13948" y="1938"/>
                </a:cubicBezTo>
                <a:cubicBezTo>
                  <a:pt x="14846" y="2586"/>
                  <a:pt x="15494" y="3474"/>
                  <a:pt x="15794" y="4473"/>
                </a:cubicBezTo>
                <a:cubicBezTo>
                  <a:pt x="16126" y="5573"/>
                  <a:pt x="16020" y="6741"/>
                  <a:pt x="15718" y="7869"/>
                </a:cubicBezTo>
                <a:cubicBezTo>
                  <a:pt x="15423" y="8965"/>
                  <a:pt x="14924" y="10025"/>
                  <a:pt x="14294" y="10950"/>
                </a:cubicBezTo>
                <a:cubicBezTo>
                  <a:pt x="13968" y="11429"/>
                  <a:pt x="13599" y="11878"/>
                  <a:pt x="13185" y="12278"/>
                </a:cubicBezTo>
                <a:cubicBezTo>
                  <a:pt x="12788" y="12661"/>
                  <a:pt x="12346" y="13002"/>
                  <a:pt x="11803" y="13237"/>
                </a:cubicBezTo>
                <a:cubicBezTo>
                  <a:pt x="11448" y="13391"/>
                  <a:pt x="11065" y="13485"/>
                  <a:pt x="10676" y="13481"/>
                </a:cubicBezTo>
                <a:cubicBezTo>
                  <a:pt x="10304" y="13476"/>
                  <a:pt x="9941" y="13381"/>
                  <a:pt x="9599" y="13237"/>
                </a:cubicBezTo>
                <a:cubicBezTo>
                  <a:pt x="8547" y="12793"/>
                  <a:pt x="7801" y="11949"/>
                  <a:pt x="7200" y="11057"/>
                </a:cubicBezTo>
                <a:cubicBezTo>
                  <a:pt x="6575" y="10130"/>
                  <a:pt x="6078" y="9121"/>
                  <a:pt x="5741" y="8051"/>
                </a:cubicBezTo>
                <a:cubicBezTo>
                  <a:pt x="5378" y="6893"/>
                  <a:pt x="5217" y="5688"/>
                  <a:pt x="5529" y="4549"/>
                </a:cubicBezTo>
                <a:cubicBezTo>
                  <a:pt x="5810" y="3523"/>
                  <a:pt x="6461" y="2605"/>
                  <a:pt x="7382" y="1938"/>
                </a:cubicBezTo>
                <a:cubicBezTo>
                  <a:pt x="8327" y="1252"/>
                  <a:pt x="9491" y="878"/>
                  <a:pt x="10691" y="884"/>
                </a:cubicBezTo>
                <a:close/>
                <a:moveTo>
                  <a:pt x="8418" y="13662"/>
                </a:moveTo>
                <a:cubicBezTo>
                  <a:pt x="8850" y="13944"/>
                  <a:pt x="9330" y="14162"/>
                  <a:pt x="9864" y="14267"/>
                </a:cubicBezTo>
                <a:cubicBezTo>
                  <a:pt x="10167" y="14327"/>
                  <a:pt x="10477" y="14346"/>
                  <a:pt x="10787" y="14339"/>
                </a:cubicBezTo>
                <a:cubicBezTo>
                  <a:pt x="11106" y="14332"/>
                  <a:pt x="11425" y="14298"/>
                  <a:pt x="11732" y="14217"/>
                </a:cubicBezTo>
                <a:cubicBezTo>
                  <a:pt x="12174" y="14102"/>
                  <a:pt x="12567" y="13906"/>
                  <a:pt x="12927" y="13664"/>
                </a:cubicBezTo>
                <a:cubicBezTo>
                  <a:pt x="13911" y="13761"/>
                  <a:pt x="14863" y="14001"/>
                  <a:pt x="15748" y="14372"/>
                </a:cubicBezTo>
                <a:cubicBezTo>
                  <a:pt x="16748" y="14790"/>
                  <a:pt x="17671" y="15374"/>
                  <a:pt x="18418" y="16147"/>
                </a:cubicBezTo>
                <a:cubicBezTo>
                  <a:pt x="19022" y="16771"/>
                  <a:pt x="19484" y="17493"/>
                  <a:pt x="19806" y="18263"/>
                </a:cubicBezTo>
                <a:cubicBezTo>
                  <a:pt x="20130" y="19038"/>
                  <a:pt x="20315" y="19865"/>
                  <a:pt x="20344" y="20710"/>
                </a:cubicBezTo>
                <a:lnTo>
                  <a:pt x="1018" y="20710"/>
                </a:lnTo>
                <a:cubicBezTo>
                  <a:pt x="1033" y="18992"/>
                  <a:pt x="1739" y="17342"/>
                  <a:pt x="2996" y="16080"/>
                </a:cubicBezTo>
                <a:cubicBezTo>
                  <a:pt x="3755" y="15319"/>
                  <a:pt x="4677" y="14734"/>
                  <a:pt x="5679" y="14324"/>
                </a:cubicBezTo>
                <a:cubicBezTo>
                  <a:pt x="6541" y="13970"/>
                  <a:pt x="7465" y="13745"/>
                  <a:pt x="8418" y="13662"/>
                </a:cubicBezTo>
                <a:close/>
              </a:path>
            </a:pathLst>
          </a:custGeom>
          <a:solidFill>
            <a:srgbClr val="E1DCD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8" grpId="0"/>
      <p:bldP spid="19" grpId="0"/>
      <p:bldP spid="23" grpId="0"/>
      <p:bldP spid="24" grpId="0"/>
      <p:bldP spid="41" grpId="0"/>
      <p:bldP spid="42" grpId="0"/>
      <p:bldP spid="61" grpId="0"/>
      <p:bldP spid="62" grpId="0"/>
      <p:bldP spid="66" grpId="0"/>
      <p:bldP spid="67" grpId="0"/>
      <p:bldP spid="81" grpId="0" animBg="1"/>
      <p:bldP spid="92" grpId="0" animBg="1"/>
      <p:bldP spid="93" grpId="0" animBg="1"/>
      <p:bldP spid="94" grpId="0" animBg="1"/>
      <p:bldP spid="95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954088"/>
            <a:ext cx="22253575" cy="1168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任意多边形: 形状 18"/>
          <p:cNvSpPr/>
          <p:nvPr/>
        </p:nvSpPr>
        <p:spPr>
          <a:xfrm rot="16200000">
            <a:off x="11653044" y="2451894"/>
            <a:ext cx="1006475" cy="10250487"/>
          </a:xfrm>
          <a:custGeom>
            <a:avLst/>
            <a:gdLst>
              <a:gd name="connsiteX0" fmla="*/ 0 w 234232"/>
              <a:gd name="connsiteY0" fmla="*/ 0 h 2386734"/>
              <a:gd name="connsiteX1" fmla="*/ 234232 w 234232"/>
              <a:gd name="connsiteY1" fmla="*/ 0 h 2386734"/>
              <a:gd name="connsiteX2" fmla="*/ 234232 w 234232"/>
              <a:gd name="connsiteY2" fmla="*/ 30599 h 2386734"/>
              <a:gd name="connsiteX3" fmla="*/ 19931 w 234232"/>
              <a:gd name="connsiteY3" fmla="*/ 30599 h 2386734"/>
              <a:gd name="connsiteX4" fmla="*/ 19931 w 234232"/>
              <a:gd name="connsiteY4" fmla="*/ 2357716 h 2386734"/>
              <a:gd name="connsiteX5" fmla="*/ 234232 w 234232"/>
              <a:gd name="connsiteY5" fmla="*/ 2357716 h 2386734"/>
              <a:gd name="connsiteX6" fmla="*/ 234232 w 234232"/>
              <a:gd name="connsiteY6" fmla="*/ 2386734 h 2386734"/>
              <a:gd name="connsiteX7" fmla="*/ 0 w 234232"/>
              <a:gd name="connsiteY7" fmla="*/ 2386734 h 2386734"/>
              <a:gd name="connsiteX8" fmla="*/ 0 w 234232"/>
              <a:gd name="connsiteY8" fmla="*/ 0 h 238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232" h="2386734">
                <a:moveTo>
                  <a:pt x="0" y="0"/>
                </a:moveTo>
                <a:lnTo>
                  <a:pt x="234232" y="0"/>
                </a:lnTo>
                <a:lnTo>
                  <a:pt x="234232" y="30599"/>
                </a:lnTo>
                <a:lnTo>
                  <a:pt x="19931" y="30599"/>
                </a:lnTo>
                <a:lnTo>
                  <a:pt x="19931" y="2357716"/>
                </a:lnTo>
                <a:lnTo>
                  <a:pt x="234232" y="2357716"/>
                </a:lnTo>
                <a:lnTo>
                  <a:pt x="234232" y="2386734"/>
                </a:lnTo>
                <a:lnTo>
                  <a:pt x="0" y="2386734"/>
                </a:lnTo>
                <a:lnTo>
                  <a:pt x="0" y="0"/>
                </a:lnTo>
                <a:close/>
              </a:path>
            </a:pathLst>
          </a:custGeom>
          <a:solidFill>
            <a:srgbClr val="A98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任意多边形: 形状 17"/>
          <p:cNvSpPr/>
          <p:nvPr/>
        </p:nvSpPr>
        <p:spPr>
          <a:xfrm rot="16200000">
            <a:off x="11680826" y="536575"/>
            <a:ext cx="950912" cy="10250487"/>
          </a:xfrm>
          <a:custGeom>
            <a:avLst/>
            <a:gdLst>
              <a:gd name="connsiteX0" fmla="*/ 0 w 221549"/>
              <a:gd name="connsiteY0" fmla="*/ 0 h 2386734"/>
              <a:gd name="connsiteX1" fmla="*/ 221549 w 221549"/>
              <a:gd name="connsiteY1" fmla="*/ 0 h 2386734"/>
              <a:gd name="connsiteX2" fmla="*/ 221549 w 221549"/>
              <a:gd name="connsiteY2" fmla="*/ 2386734 h 2386734"/>
              <a:gd name="connsiteX3" fmla="*/ 0 w 221549"/>
              <a:gd name="connsiteY3" fmla="*/ 2386734 h 2386734"/>
              <a:gd name="connsiteX4" fmla="*/ 0 w 221549"/>
              <a:gd name="connsiteY4" fmla="*/ 2357716 h 2386734"/>
              <a:gd name="connsiteX5" fmla="*/ 201618 w 221549"/>
              <a:gd name="connsiteY5" fmla="*/ 2357716 h 2386734"/>
              <a:gd name="connsiteX6" fmla="*/ 201618 w 221549"/>
              <a:gd name="connsiteY6" fmla="*/ 30599 h 2386734"/>
              <a:gd name="connsiteX7" fmla="*/ 0 w 221549"/>
              <a:gd name="connsiteY7" fmla="*/ 30599 h 2386734"/>
              <a:gd name="connsiteX8" fmla="*/ 0 w 221549"/>
              <a:gd name="connsiteY8" fmla="*/ 0 h 238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549" h="2386734">
                <a:moveTo>
                  <a:pt x="0" y="0"/>
                </a:moveTo>
                <a:lnTo>
                  <a:pt x="221549" y="0"/>
                </a:lnTo>
                <a:lnTo>
                  <a:pt x="221549" y="2386734"/>
                </a:lnTo>
                <a:lnTo>
                  <a:pt x="0" y="2386734"/>
                </a:lnTo>
                <a:lnTo>
                  <a:pt x="0" y="2357716"/>
                </a:lnTo>
                <a:lnTo>
                  <a:pt x="201618" y="2357716"/>
                </a:lnTo>
                <a:lnTo>
                  <a:pt x="201618" y="30599"/>
                </a:lnTo>
                <a:lnTo>
                  <a:pt x="0" y="30599"/>
                </a:lnTo>
                <a:lnTo>
                  <a:pt x="0" y="0"/>
                </a:lnTo>
                <a:close/>
              </a:path>
            </a:pathLst>
          </a:custGeom>
          <a:solidFill>
            <a:srgbClr val="A98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8447088" y="5987851"/>
            <a:ext cx="848995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8800" b="1" dirty="0">
                <a:solidFill>
                  <a:srgbClr val="2C4947"/>
                </a:solidFill>
              </a:rPr>
              <a:t>THANK</a:t>
            </a:r>
            <a:r>
              <a:rPr lang="zh-TW" altLang="en-US" sz="8800" b="1" dirty="0">
                <a:solidFill>
                  <a:srgbClr val="2C4947"/>
                </a:solidFill>
              </a:rPr>
              <a:t>   </a:t>
            </a:r>
            <a:r>
              <a:rPr lang="en-US" altLang="zh-TW" sz="8800" b="1" dirty="0">
                <a:solidFill>
                  <a:srgbClr val="2C4947"/>
                </a:solidFill>
              </a:rPr>
              <a:t>YOU</a:t>
            </a:r>
            <a:endParaRPr lang="zh-CN" altLang="en-US" sz="8800" b="1" dirty="0">
              <a:solidFill>
                <a:srgbClr val="2C4947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Hislide io - Startup">
      <a:dk1>
        <a:srgbClr val="2D2C2D"/>
      </a:dk1>
      <a:lt1>
        <a:srgbClr val="FFFFFF"/>
      </a:lt1>
      <a:dk2>
        <a:srgbClr val="A5A5A6"/>
      </a:dk2>
      <a:lt2>
        <a:srgbClr val="DADADA"/>
      </a:lt2>
      <a:accent1>
        <a:srgbClr val="EF7E2F"/>
      </a:accent1>
      <a:accent2>
        <a:srgbClr val="EF7E2F"/>
      </a:accent2>
      <a:accent3>
        <a:srgbClr val="EF7E2F"/>
      </a:accent3>
      <a:accent4>
        <a:srgbClr val="EF7E2F"/>
      </a:accent4>
      <a:accent5>
        <a:srgbClr val="EF7E2F"/>
      </a:accent5>
      <a:accent6>
        <a:srgbClr val="DADADA"/>
      </a:accent6>
      <a:hlink>
        <a:srgbClr val="EF7E2F"/>
      </a:hlink>
      <a:folHlink>
        <a:srgbClr val="EF7E2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5400">
          <a:solidFill>
            <a:schemeClr val="accent5"/>
          </a:solidFill>
          <a:miter lim="400000"/>
        </a:ln>
      </a:spPr>
      <a:bodyPr lIns="50800" tIns="50800" rIns="50800" bIns="50800" anchor="ctr"/>
      <a:lstStyle>
        <a:defPPr algn="ctr">
          <a:defRPr sz="3200" baseline="0">
            <a:solidFill>
              <a:srgbClr val="000000"/>
            </a:solidFill>
            <a:latin typeface="Helvetica Light"/>
            <a:ea typeface="Helvetica Light"/>
            <a:cs typeface="Helvetica Light"/>
            <a:sym typeface="Helvetica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11135</TotalTime>
  <Words>204</Words>
  <Application>Microsoft Office PowerPoint</Application>
  <PresentationFormat>自訂</PresentationFormat>
  <Paragraphs>64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22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29" baseType="lpstr">
      <vt:lpstr>Helvetica Light</vt:lpstr>
      <vt:lpstr>Helvetica Neue</vt:lpstr>
      <vt:lpstr>Helvetica Neue Medium</vt:lpstr>
      <vt:lpstr>Hiragino Sans GB W3</vt:lpstr>
      <vt:lpstr>微软雅黑</vt:lpstr>
      <vt:lpstr>微软雅黑</vt:lpstr>
      <vt:lpstr>Open Sans</vt:lpstr>
      <vt:lpstr>Open Sans Semibold</vt:lpstr>
      <vt:lpstr>Poppins</vt:lpstr>
      <vt:lpstr>Poppins Medium</vt:lpstr>
      <vt:lpstr>Poppins SemiBold</vt:lpstr>
      <vt:lpstr>黑体</vt:lpstr>
      <vt:lpstr>SimSun</vt:lpstr>
      <vt:lpstr>SimSun</vt:lpstr>
      <vt:lpstr>Titillium</vt:lpstr>
      <vt:lpstr>Titillium Regular Upright</vt:lpstr>
      <vt:lpstr>造字工房尚雅体演示版常规体</vt:lpstr>
      <vt:lpstr>微軟正黑體</vt:lpstr>
      <vt:lpstr>微軟正黑體</vt:lpstr>
      <vt:lpstr>新細明體</vt:lpstr>
      <vt:lpstr>Arial</vt:lpstr>
      <vt:lpstr>Impact</vt:lpstr>
      <vt:lpstr>White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SeanPC</dc:creator>
  <cp:lastModifiedBy>student</cp:lastModifiedBy>
  <cp:revision>718</cp:revision>
  <dcterms:modified xsi:type="dcterms:W3CDTF">2020-05-04T10:27:22Z</dcterms:modified>
</cp:coreProperties>
</file>