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420888"/>
            <a:ext cx="8458200" cy="103797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Гоночная игра</a:t>
            </a:r>
            <a:r>
              <a:rPr lang="en-US" dirty="0" smtClean="0">
                <a:latin typeface="Century Gothic" panose="020B0502020202020204" pitchFamily="34" charset="0"/>
              </a:rPr>
              <a:t>: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“Arrow Racer”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Автор</a:t>
            </a:r>
            <a:r>
              <a:rPr lang="en-US" dirty="0" smtClean="0">
                <a:latin typeface="Century Gothic" panose="020B0502020202020204" pitchFamily="34" charset="0"/>
              </a:rPr>
              <a:t>:</a:t>
            </a:r>
            <a:r>
              <a:rPr lang="ru-RU" dirty="0" smtClean="0">
                <a:latin typeface="Century Gothic" panose="020B0502020202020204" pitchFamily="34" charset="0"/>
              </a:rPr>
              <a:t> Зарубин Борис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Картинки по запросу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039075"/>
            <a:ext cx="3148608" cy="31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артинки по запросу pyga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99733"/>
            <a:ext cx="6521004" cy="258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8993"/>
            <a:ext cx="5222069" cy="4063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40769"/>
            <a:ext cx="5652120" cy="43948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948" y="201960"/>
            <a:ext cx="8229600" cy="1066800"/>
          </a:xfrm>
        </p:spPr>
        <p:txBody>
          <a:bodyPr/>
          <a:lstStyle/>
          <a:p>
            <a:r>
              <a:rPr lang="ru-RU" dirty="0" smtClean="0"/>
              <a:t>Главное меню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3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1487" y="260648"/>
            <a:ext cx="8229600" cy="1069848"/>
          </a:xfrm>
        </p:spPr>
        <p:txBody>
          <a:bodyPr/>
          <a:lstStyle/>
          <a:p>
            <a:r>
              <a:rPr lang="ru-RU" dirty="0" smtClean="0"/>
              <a:t>Магазин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7" y="1196752"/>
            <a:ext cx="7063861" cy="550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1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8229600" cy="1069848"/>
          </a:xfrm>
        </p:spPr>
        <p:txBody>
          <a:bodyPr/>
          <a:lstStyle/>
          <a:p>
            <a:r>
              <a:rPr lang="ru-RU" dirty="0" smtClean="0"/>
              <a:t>Прохождение уровней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5918"/>
            <a:ext cx="9144000" cy="712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8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069848"/>
          </a:xfrm>
        </p:spPr>
        <p:txBody>
          <a:bodyPr/>
          <a:lstStyle/>
          <a:p>
            <a:r>
              <a:rPr lang="ru-RU" dirty="0" smtClean="0"/>
              <a:t>Система частиц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" y="1992107"/>
            <a:ext cx="2088232" cy="359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95009"/>
            <a:ext cx="2090130" cy="359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491" y="1988841"/>
            <a:ext cx="2202494" cy="359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988840"/>
            <a:ext cx="2114774" cy="359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87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350" y="188640"/>
            <a:ext cx="8229600" cy="1069848"/>
          </a:xfrm>
        </p:spPr>
        <p:txBody>
          <a:bodyPr/>
          <a:lstStyle/>
          <a:p>
            <a:r>
              <a:rPr lang="ru-RU" dirty="0" smtClean="0"/>
              <a:t>Камера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2"/>
          <a:stretch/>
        </p:blipFill>
        <p:spPr bwMode="auto">
          <a:xfrm>
            <a:off x="806606" y="1052736"/>
            <a:ext cx="7560840" cy="567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75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069848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825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85</TotalTime>
  <Words>25</Words>
  <Application>Microsoft Office PowerPoint</Application>
  <PresentationFormat>Экран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Городская</vt:lpstr>
      <vt:lpstr>Гоночная игра: “Arrow Racer”</vt:lpstr>
      <vt:lpstr>Главное меню:</vt:lpstr>
      <vt:lpstr>Магазин:</vt:lpstr>
      <vt:lpstr>Прохождение уровней</vt:lpstr>
      <vt:lpstr>Система частиц</vt:lpstr>
      <vt:lpstr>Камера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Гоночная игра: “Arrow Racer”</dc:title>
  <dc:creator>1</dc:creator>
  <cp:lastModifiedBy>1</cp:lastModifiedBy>
  <cp:revision>9</cp:revision>
  <dcterms:created xsi:type="dcterms:W3CDTF">2020-01-22T15:35:59Z</dcterms:created>
  <dcterms:modified xsi:type="dcterms:W3CDTF">2020-01-27T19:31:17Z</dcterms:modified>
</cp:coreProperties>
</file>