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CAA26-83BA-46B6-A0D4-A57B9312C443}" v="11" dt="2022-08-25T16:32:56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wron, Marcin" userId="S::marcin.gawron@iu-study.org::cdb5f300-929d-4135-8cce-609ba7147b44" providerId="AD" clId="Web-{5BCCAA26-83BA-46B6-A0D4-A57B9312C443}"/>
    <pc:docChg chg="modSld">
      <pc:chgData name="Gawron, Marcin" userId="S::marcin.gawron@iu-study.org::cdb5f300-929d-4135-8cce-609ba7147b44" providerId="AD" clId="Web-{5BCCAA26-83BA-46B6-A0D4-A57B9312C443}" dt="2022-08-25T16:32:56.802" v="10" actId="1076"/>
      <pc:docMkLst>
        <pc:docMk/>
      </pc:docMkLst>
      <pc:sldChg chg="addSp modSp">
        <pc:chgData name="Gawron, Marcin" userId="S::marcin.gawron@iu-study.org::cdb5f300-929d-4135-8cce-609ba7147b44" providerId="AD" clId="Web-{5BCCAA26-83BA-46B6-A0D4-A57B9312C443}" dt="2022-08-25T16:32:56.802" v="10" actId="1076"/>
        <pc:sldMkLst>
          <pc:docMk/>
          <pc:sldMk cId="0" sldId="264"/>
        </pc:sldMkLst>
        <pc:spChg chg="mod">
          <ac:chgData name="Gawron, Marcin" userId="S::marcin.gawron@iu-study.org::cdb5f300-929d-4135-8cce-609ba7147b44" providerId="AD" clId="Web-{5BCCAA26-83BA-46B6-A0D4-A57B9312C443}" dt="2022-08-25T16:32:52.224" v="9" actId="14100"/>
          <ac:spMkLst>
            <pc:docMk/>
            <pc:sldMk cId="0" sldId="264"/>
            <ac:spMk id="183" creationId="{00000000-0000-0000-0000-000000000000}"/>
          </ac:spMkLst>
        </pc:spChg>
        <pc:picChg chg="add mod">
          <ac:chgData name="Gawron, Marcin" userId="S::marcin.gawron@iu-study.org::cdb5f300-929d-4135-8cce-609ba7147b44" providerId="AD" clId="Web-{5BCCAA26-83BA-46B6-A0D4-A57B9312C443}" dt="2022-08-25T16:32:56.802" v="10" actId="1076"/>
          <ac:picMkLst>
            <pc:docMk/>
            <pc:sldMk cId="0" sldId="264"/>
            <ac:picMk id="2" creationId="{70F293C3-C21A-4E0B-4A31-08DF4A31C7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F544FC-0545-4BCF-859D-BE9C2943FAB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81456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0C6B77-AF2C-41D3-A021-9046324EA18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196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28FE7B-8B31-4CBA-B5B6-62806B96401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84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768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84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768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D3EB6E-E379-4D5D-95DE-C81BB32328B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B5DD70-248B-46BF-8086-144CAFA98E0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23756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55ACD5D-1674-4D66-A29F-5D8E4956B7A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7C375E-A7E0-4985-B3A5-B12F3614C4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A4A4FF-A9E2-489C-845A-DB8753BB2F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64C11B-FB8C-4E8B-8429-291F404195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809640"/>
            <a:ext cx="9071280" cy="60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FE1C14-AD06-40CA-9F05-0947E7DF8C1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5468C8-DB70-432A-9BC4-E5A4286FC1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23756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3DE136-C7DA-4682-ADEB-B2F7A522202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196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4A2960-BC8A-4A0F-860C-D3BAEAFC9D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E281C4-D38E-495C-B9B7-4697F623B3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3640" y="381456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0FE9D4-8064-4FA7-A587-B3649F3390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196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D83798-AC41-4503-856F-23E32258CC5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084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768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364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084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768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E2CCA0-7903-48F3-8882-00B9F6072C7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28417D6-DEA4-48F4-B3D5-8582282B6CA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3640" y="23756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EB600AC-647E-4509-9938-AC210878DE4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0D5F3E3-D706-4CA6-914E-B3029C1C41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D263181-3974-4E47-8EBD-C91077E5B7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6B3DD13-1A98-43A0-9317-5358BEEAC21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B2C192-3C15-4123-A803-91FB1B95276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3640" y="809640"/>
            <a:ext cx="9071280" cy="60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819B56A-25A7-4C24-A4B1-B5A8EE8542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C0C78AA-0E4A-4E7E-BBF0-E9D4E22F04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196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FACF741-D9E2-4549-B9BE-256205C1E7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B447014-6571-4B8F-9C78-5E7E67EFA8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3640" y="381456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D266A0B-94CF-42AE-A297-DD26F5C75B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196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43AC62C-DF17-4985-B017-8A55BEF6FCF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084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768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364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084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768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6821DEE-5EA0-4B8F-9374-F59E7E8F206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8E3DCB-1A15-454E-9A8F-2B0A44D8F41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23756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17FC8F-362F-4C3D-9986-0FBAE7933C0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28EB9D5-5128-45A1-9DD5-D91588111B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8B9880-9D24-47C9-BE3C-5862EC6CC7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ECE64C9-E8E0-485E-810B-2921F0D4F1F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8D571A-24E6-4809-80B3-5B726D92B8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809640"/>
            <a:ext cx="9071280" cy="60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CA74DD1-D9D4-484D-894C-FBF57B177E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A82CB9D-0644-4428-BDD4-7B1AFB5042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196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7D0D86-3738-4CF1-9E80-31051394C4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52C412D-5E42-44FD-AB18-5E8EF2EAD7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3640" y="381456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C76A0B-DEEE-457E-9C08-AF37E11866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196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F13A34-C3F1-491D-80EF-823692A7DB8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84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7680" y="237564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364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84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7680" y="381456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33F30CB-B4BE-41F0-B97C-90FBFC17C24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4CD79-6FC7-45E6-8B65-719F8E16332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809640"/>
            <a:ext cx="9071280" cy="60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729C9F-EB47-4CB0-902F-F6CA7D22598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E846B1-82D5-4FB2-A35C-261683B2C1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1960" y="381456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B941624-4DAA-4DB2-B5DA-2F107A4462E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960" y="2375640"/>
            <a:ext cx="442656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814560"/>
            <a:ext cx="90712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4076A3-E5C4-4B44-BA23-321ADF1E52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23756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7000"/>
          </a:bodyPr>
          <a:lstStyle/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15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66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73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88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842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000" y="516456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664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D2FE71EB-36BD-4EF4-B1D5-FF78A6B3AD43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7000"/>
          </a:bodyPr>
          <a:lstStyle/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73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66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42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364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Arial"/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664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Arial"/>
              </a:defRPr>
            </a:lvl1pPr>
          </a:lstStyle>
          <a:p>
            <a:pPr algn="r">
              <a:buNone/>
            </a:pPr>
            <a:fld id="{C77BCE46-8031-4EEF-AA74-4414C86174FC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23756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7000"/>
          </a:bodyPr>
          <a:lstStyle/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15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66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73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88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842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000" y="516456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664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08F84A23-1977-49EB-B415-8C363DD5B8BA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7000"/>
          </a:bodyPr>
          <a:lstStyle/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73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66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420" b="0" strike="noStrike" spc="-1">
                <a:latin typeface="Arial"/>
              </a:rPr>
              <a:t>Seventh Outline Level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364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Arial"/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664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Arial"/>
              </a:defRPr>
            </a:lvl1pPr>
          </a:lstStyle>
          <a:p>
            <a:pPr algn="r">
              <a:buNone/>
            </a:pPr>
            <a:fld id="{B0881366-5C2B-4AB8-8678-F066FFBF9D9E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sejdos/OTOD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player.vimeo.com/video/743126549?h=d1bf1bfe06&amp;app_id=1229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6840" y="81000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7200" b="1" strike="noStrike" spc="-1">
                <a:solidFill>
                  <a:srgbClr val="4E102D"/>
                </a:solidFill>
                <a:latin typeface="Arial"/>
              </a:rPr>
              <a:t>OTODO</a:t>
            </a:r>
            <a:endParaRPr lang="en-US" sz="7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85440" y="22748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The new online tasklist.</a:t>
            </a:r>
          </a:p>
          <a:p>
            <a:pPr algn="ctr"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hlinkClick r:id="rId2"/>
              </a:rPr>
              <a:t>https://github.com/Posejdos/OTODO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latin typeface="Arial"/>
              </a:rPr>
              <a:t>Why?</a:t>
            </a: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Are you dualbooting and need your task list on both systems? Or maybe to you want it synchronized between PCs and smartphones?</a:t>
            </a: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Look no more. OTODO is a cloud-based TODO list manager.</a:t>
            </a: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It has great customization potential and almost limitless expandability, from synchronized calendars to smart home extensions.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2171520" y="3000240"/>
            <a:ext cx="6057720" cy="1342800"/>
          </a:xfrm>
          <a:prstGeom prst="rect">
            <a:avLst/>
          </a:prstGeom>
          <a:ln w="1800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4E102D"/>
                </a:solidFill>
                <a:latin typeface="Arial"/>
              </a:rPr>
              <a:t>Architecture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/>
          <p:cNvSpPr txBox="1"/>
          <p:nvPr/>
        </p:nvSpPr>
        <p:spPr>
          <a:xfrm>
            <a:off x="1371600" y="228600"/>
            <a:ext cx="7086600" cy="292932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Technologies used for frontend: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HTML for basic webpage content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CSS for webpage styling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Javascript + Typescript for functionality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Svelte for bundling them all together and </a:t>
            </a:r>
            <a:br>
              <a:rPr sz="2600"/>
            </a:b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adding new, dynamic and easy-to-use </a:t>
            </a:r>
            <a:br>
              <a:rPr sz="2600"/>
            </a:b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functionalities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600200" y="3234240"/>
            <a:ext cx="6858000" cy="156636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Technologies used for backend: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NodeJS with Express as a server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SQLite3 as a database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E102D"/>
                </a:solidFill>
                <a:latin typeface="Arial"/>
              </a:rPr>
              <a:t>bcrypt for cryptography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4E102D"/>
                </a:solidFill>
                <a:latin typeface="Arial"/>
              </a:rPr>
              <a:t>Home (login page)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914400" y="2275200"/>
            <a:ext cx="2390400" cy="2754000"/>
          </a:xfrm>
          <a:prstGeom prst="rect">
            <a:avLst/>
          </a:prstGeom>
          <a:ln w="18000">
            <a:noFill/>
          </a:ln>
        </p:spPr>
      </p:pic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304800" y="228600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This is the Login view.</a:t>
            </a:r>
          </a:p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Users can both login and create an account using the same credentials fields.</a:t>
            </a:r>
          </a:p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At the top is the navbar, currently only giving </a:t>
            </a:r>
            <a:br>
              <a:rPr sz="2200"/>
            </a:br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access to the Home page.</a:t>
            </a:r>
          </a:p>
          <a:p>
            <a:endParaRPr lang="en-US" sz="31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362413"/>
                </a:solidFill>
                <a:latin typeface="Arial"/>
              </a:rPr>
              <a:t>Task view (empty)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tretch/>
        </p:blipFill>
        <p:spPr>
          <a:xfrm>
            <a:off x="1521720" y="2375640"/>
            <a:ext cx="2390400" cy="2754000"/>
          </a:xfrm>
          <a:prstGeom prst="rect">
            <a:avLst/>
          </a:prstGeom>
          <a:ln w="18000">
            <a:noFill/>
          </a:ln>
        </p:spPr>
      </p:pic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11480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FFFFFF"/>
                </a:solidFill>
                <a:latin typeface="Arial"/>
              </a:rPr>
              <a:t>When the list is empty, the</a:t>
            </a:r>
            <a:br>
              <a:rPr sz="2600"/>
            </a:br>
            <a:r>
              <a:rPr lang="en-US" sz="2600" b="0" strike="noStrike" spc="-1">
                <a:solidFill>
                  <a:srgbClr val="FFFFFF"/>
                </a:solidFill>
                <a:latin typeface="Arial"/>
              </a:rPr>
              <a:t>only field visible is the empty one, waiting for the user to add a task.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362413"/>
                </a:solidFill>
                <a:latin typeface="Arial"/>
              </a:rPr>
              <a:t>Task view (not empty)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1742040" y="2375640"/>
            <a:ext cx="1949400" cy="2754000"/>
          </a:xfrm>
          <a:prstGeom prst="rect">
            <a:avLst/>
          </a:prstGeom>
          <a:ln w="18000">
            <a:noFill/>
          </a:ln>
        </p:spPr>
      </p:pic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886200" y="2375640"/>
            <a:ext cx="442656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User can see here all of his tasks. Multiline inputs are allowed. Users use the green Save button to save the new/modified task to the database and the red Delete</a:t>
            </a:r>
            <a:br>
              <a:rPr sz="2200"/>
            </a:br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button to delete a given</a:t>
            </a:r>
            <a:br>
              <a:rPr sz="2200"/>
            </a:br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task from the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362413"/>
                </a:solidFill>
                <a:latin typeface="Arial"/>
              </a:rPr>
              <a:t>Changes since the original concept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3640" y="2373840"/>
            <a:ext cx="907128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2400" b="0" strike="noStrike" spc="-1">
                <a:solidFill>
                  <a:srgbClr val="362413"/>
                </a:solidFill>
                <a:latin typeface="Arial"/>
              </a:rPr>
              <a:t>The original concept included using two</a:t>
            </a:r>
            <a:br>
              <a:rPr sz="2400"/>
            </a:br>
            <a:r>
              <a:rPr lang="en-US" sz="2400" b="0" strike="noStrike" spc="-1">
                <a:solidFill>
                  <a:srgbClr val="362413"/>
                </a:solidFill>
                <a:latin typeface="Arial"/>
              </a:rPr>
              <a:t> separate databases: one for user authentication </a:t>
            </a:r>
            <a:br>
              <a:rPr sz="2400"/>
            </a:br>
            <a:r>
              <a:rPr lang="en-US" sz="2400" b="0" strike="noStrike" spc="-1">
                <a:solidFill>
                  <a:srgbClr val="362413"/>
                </a:solidFill>
                <a:latin typeface="Arial"/>
              </a:rPr>
              <a:t>and the other one for storing users’ tasks.</a:t>
            </a:r>
            <a:br>
              <a:rPr sz="2400"/>
            </a:br>
            <a:br>
              <a:rPr sz="2400"/>
            </a:br>
            <a:r>
              <a:rPr lang="en-US" sz="2400" b="0" strike="noStrike" spc="-1">
                <a:solidFill>
                  <a:srgbClr val="362413"/>
                </a:solidFill>
                <a:latin typeface="Arial"/>
              </a:rPr>
              <a:t>This has been changed to only use </a:t>
            </a:r>
            <a:br>
              <a:rPr sz="2400"/>
            </a:br>
            <a:r>
              <a:rPr lang="en-US" sz="2400" b="0" strike="noStrike" spc="-1">
                <a:solidFill>
                  <a:srgbClr val="362413"/>
                </a:solidFill>
                <a:latin typeface="Arial"/>
              </a:rPr>
              <a:t>a single database for the sake of </a:t>
            </a:r>
            <a:br>
              <a:rPr sz="2400"/>
            </a:br>
            <a:r>
              <a:rPr lang="en-US" sz="2400" b="0" strike="noStrike" spc="-1">
                <a:solidFill>
                  <a:srgbClr val="362413"/>
                </a:solidFill>
                <a:latin typeface="Arial"/>
              </a:rPr>
              <a:t>simplicity.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809640"/>
            <a:ext cx="9071280" cy="7629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362413"/>
                </a:solidFill>
                <a:latin typeface="Arial"/>
              </a:rPr>
              <a:t>A video presentation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Online Media 1" title="OTODO_screencast">
            <a:hlinkClick r:id="" action="ppaction://media"/>
            <a:extLst>
              <a:ext uri="{FF2B5EF4-FFF2-40B4-BE49-F238E27FC236}">
                <a16:creationId xmlns:a16="http://schemas.microsoft.com/office/drawing/2014/main" id="{70F293C3-C21A-4E0B-4A31-08DF4A31C7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9360" y="1069676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OTODO</vt:lpstr>
      <vt:lpstr>Why?</vt:lpstr>
      <vt:lpstr>Architecture</vt:lpstr>
      <vt:lpstr>PowerPoint Presentation</vt:lpstr>
      <vt:lpstr>Home (login page)</vt:lpstr>
      <vt:lpstr>Task view (empty)</vt:lpstr>
      <vt:lpstr>Task view (not empty)</vt:lpstr>
      <vt:lpstr>Changes since the original concept</vt:lpstr>
      <vt:lpstr>A video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/>
  <cp:revision>37</cp:revision>
  <dcterms:created xsi:type="dcterms:W3CDTF">2022-08-25T16:57:54Z</dcterms:created>
  <dcterms:modified xsi:type="dcterms:W3CDTF">2022-08-25T16:33:02Z</dcterms:modified>
  <dc:language>en-US</dc:language>
</cp:coreProperties>
</file>