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62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7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5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84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30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61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0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34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6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9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DB47-43C2-47E9-AF4D-B245B075BFE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F03F-7770-4711-BA29-1D6D992D0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72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57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 sentences may have some troubles, you can skip some examples or send email to TA(email: 109753203@nccu.edu.tw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68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form: 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Parsed pairs: </a:t>
                </a:r>
              </a:p>
              <a:p>
                <a:pPr lvl="1"/>
                <a:r>
                  <a:rPr lang="en-US" altLang="zh-TW" dirty="0" smtClean="0"/>
                  <a:t>The format will have the ordering as below:</a:t>
                </a:r>
              </a:p>
              <a:p>
                <a:pPr lvl="2"/>
                <a:r>
                  <a:rPr lang="en-US" altLang="zh-TW" dirty="0" smtClean="0"/>
                  <a:t>number of the order exist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𝑒𝑛𝑡𝑖𝑡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 … exist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𝑒𝑛𝑡𝑖𝑡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 exist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word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) and exist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word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 smtClean="0"/>
                  <a:t>) and 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are related 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165833"/>
              </p:ext>
            </p:extLst>
          </p:nvPr>
        </p:nvGraphicFramePr>
        <p:xfrm>
          <a:off x="1153998" y="2611224"/>
          <a:ext cx="10199802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9967">
                  <a:extLst>
                    <a:ext uri="{9D8B030D-6E8A-4147-A177-3AD203B41FA5}">
                      <a16:colId xmlns:a16="http://schemas.microsoft.com/office/drawing/2014/main" val="3844091610"/>
                    </a:ext>
                  </a:extLst>
                </a:gridCol>
                <a:gridCol w="1699967">
                  <a:extLst>
                    <a:ext uri="{9D8B030D-6E8A-4147-A177-3AD203B41FA5}">
                      <a16:colId xmlns:a16="http://schemas.microsoft.com/office/drawing/2014/main" val="3130509826"/>
                    </a:ext>
                  </a:extLst>
                </a:gridCol>
                <a:gridCol w="1699967">
                  <a:extLst>
                    <a:ext uri="{9D8B030D-6E8A-4147-A177-3AD203B41FA5}">
                      <a16:colId xmlns:a16="http://schemas.microsoft.com/office/drawing/2014/main" val="485306199"/>
                    </a:ext>
                  </a:extLst>
                </a:gridCol>
                <a:gridCol w="1699967">
                  <a:extLst>
                    <a:ext uri="{9D8B030D-6E8A-4147-A177-3AD203B41FA5}">
                      <a16:colId xmlns:a16="http://schemas.microsoft.com/office/drawing/2014/main" val="3040695942"/>
                    </a:ext>
                  </a:extLst>
                </a:gridCol>
                <a:gridCol w="1699967">
                  <a:extLst>
                    <a:ext uri="{9D8B030D-6E8A-4147-A177-3AD203B41FA5}">
                      <a16:colId xmlns:a16="http://schemas.microsoft.com/office/drawing/2014/main" val="1217532275"/>
                    </a:ext>
                  </a:extLst>
                </a:gridCol>
                <a:gridCol w="1699967">
                  <a:extLst>
                    <a:ext uri="{9D8B030D-6E8A-4147-A177-3AD203B41FA5}">
                      <a16:colId xmlns:a16="http://schemas.microsoft.com/office/drawing/2014/main" val="2841296509"/>
                    </a:ext>
                  </a:extLst>
                </a:gridCol>
              </a:tblGrid>
              <a:tr h="630653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whole sentence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Parsed p</a:t>
                      </a:r>
                      <a:r>
                        <a:rPr lang="en-US" altLang="zh-TW" dirty="0" smtClean="0"/>
                        <a:t>airs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Cause of</a:t>
                      </a:r>
                      <a:r>
                        <a:rPr lang="en-US" altLang="zh-TW" baseline="0" dirty="0" smtClean="0"/>
                        <a:t> the whole sentence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Parsed Pairs</a:t>
                      </a:r>
                      <a:r>
                        <a:rPr lang="en-US" altLang="zh-TW" baseline="0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Effect of</a:t>
                      </a:r>
                      <a:r>
                        <a:rPr lang="en-US" altLang="zh-TW" baseline="0" dirty="0" smtClean="0"/>
                        <a:t> the whole sentence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Parsed pairs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0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8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Exist =&gt;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b="0" dirty="0" smtClean="0"/>
                  <a:t>and</a:t>
                </a:r>
                <a:r>
                  <a:rPr lang="en-US" altLang="zh-TW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=&gt;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7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input sentence: </a:t>
            </a:r>
            <a:endParaRPr lang="zh-TW" altLang="zh-TW" dirty="0"/>
          </a:p>
          <a:p>
            <a:pPr lvl="1"/>
            <a:r>
              <a:rPr lang="en-US" altLang="zh-TW" dirty="0"/>
              <a:t>whole sentence: “An apple a day, keeps a doctor away.” </a:t>
            </a:r>
            <a:endParaRPr lang="zh-TW" altLang="zh-TW" dirty="0"/>
          </a:p>
          <a:p>
            <a:pPr lvl="1"/>
            <a:r>
              <a:rPr lang="en-US" altLang="zh-TW" dirty="0"/>
              <a:t>cause: ”An apple a day</a:t>
            </a:r>
            <a:r>
              <a:rPr lang="en-US" altLang="zh-TW" dirty="0" smtClean="0"/>
              <a:t>”</a:t>
            </a:r>
            <a:endParaRPr lang="zh-TW" altLang="zh-TW" dirty="0"/>
          </a:p>
          <a:p>
            <a:pPr lvl="1"/>
            <a:r>
              <a:rPr lang="en-US" altLang="zh-TW" dirty="0"/>
              <a:t>effect: ”keeps a doctor away</a:t>
            </a:r>
            <a:r>
              <a:rPr lang="en-US" altLang="zh-TW" dirty="0" smtClean="0"/>
              <a:t>”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</a:t>
            </a:r>
            <a:r>
              <a:rPr lang="en-US" altLang="zh-TW" dirty="0" smtClean="0"/>
              <a:t>utput of parsed pairs:</a:t>
            </a:r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hole sentence: exist </a:t>
            </a:r>
            <a:r>
              <a:rPr lang="en-US" altLang="zh-TW" dirty="0"/>
              <a:t>apple exist day exist doctor exist (</a:t>
            </a:r>
            <a:r>
              <a:rPr lang="en-US" altLang="zh-TW" dirty="0" err="1"/>
              <a:t>away,keeps</a:t>
            </a:r>
            <a:r>
              <a:rPr lang="en-US" altLang="zh-TW" dirty="0"/>
              <a:t>) and exist (</a:t>
            </a:r>
            <a:r>
              <a:rPr lang="en-US" altLang="zh-TW" dirty="0" err="1"/>
              <a:t>keeps,apple</a:t>
            </a:r>
            <a:r>
              <a:rPr lang="en-US" altLang="zh-TW" dirty="0"/>
              <a:t>) and exist (</a:t>
            </a:r>
            <a:r>
              <a:rPr lang="en-US" altLang="zh-TW" dirty="0" err="1"/>
              <a:t>keeps,doctor</a:t>
            </a:r>
            <a:r>
              <a:rPr lang="en-US" altLang="zh-TW" dirty="0"/>
              <a:t>) and exist (</a:t>
            </a:r>
            <a:r>
              <a:rPr lang="en-US" altLang="zh-TW" dirty="0" err="1"/>
              <a:t>apple,day</a:t>
            </a:r>
            <a:r>
              <a:rPr lang="en-US" altLang="zh-TW" dirty="0"/>
              <a:t>)</a:t>
            </a:r>
            <a:endParaRPr lang="zh-TW" altLang="zh-TW" dirty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ause: exist </a:t>
            </a:r>
            <a:r>
              <a:rPr lang="en-US" altLang="zh-TW" dirty="0"/>
              <a:t>apple exist day exist (</a:t>
            </a:r>
            <a:r>
              <a:rPr lang="en-US" altLang="zh-TW" dirty="0" err="1"/>
              <a:t>apple,day</a:t>
            </a:r>
            <a:r>
              <a:rPr lang="en-US" altLang="zh-TW" dirty="0"/>
              <a:t>)</a:t>
            </a:r>
            <a:endParaRPr lang="zh-TW" altLang="zh-TW" dirty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ffect: exist </a:t>
            </a:r>
            <a:r>
              <a:rPr lang="en-US" altLang="zh-TW" dirty="0"/>
              <a:t>doctor exist (</a:t>
            </a:r>
            <a:r>
              <a:rPr lang="en-US" altLang="zh-TW" dirty="0" err="1"/>
              <a:t>away,keep</a:t>
            </a:r>
            <a:r>
              <a:rPr lang="en-US" altLang="zh-TW" dirty="0"/>
              <a:t>) and exist (</a:t>
            </a:r>
            <a:r>
              <a:rPr lang="en-US" altLang="zh-TW" dirty="0" err="1"/>
              <a:t>keep,doctor</a:t>
            </a:r>
            <a:r>
              <a:rPr lang="en-US" altLang="zh-TW" dirty="0"/>
              <a:t>)</a:t>
            </a:r>
            <a:endParaRPr lang="zh-TW" altLang="zh-TW" dirty="0"/>
          </a:p>
          <a:p>
            <a:pPr lvl="1"/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1024" y="6042026"/>
            <a:ext cx="1230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So we might get the relation 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keeps,apple</a:t>
            </a:r>
            <a:r>
              <a:rPr lang="en-US" altLang="zh-TW" sz="2000" dirty="0" smtClean="0">
                <a:solidFill>
                  <a:srgbClr val="FF0000"/>
                </a:solidFill>
              </a:rPr>
              <a:t>) =&gt; apple is the reason that makes you keep away doctor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8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 sentence: </a:t>
            </a:r>
          </a:p>
          <a:p>
            <a:pPr lvl="1"/>
            <a:r>
              <a:rPr lang="en-US" altLang="zh-TW" dirty="0" smtClean="0"/>
              <a:t>Whole sentence: I believe TII is a compelling investment due to its ability to leverage its existing equity which has increased BV/share at a 21% CAGR since 2013.</a:t>
            </a:r>
          </a:p>
          <a:p>
            <a:pPr lvl="1"/>
            <a:r>
              <a:rPr lang="en-US" altLang="zh-TW" dirty="0" smtClean="0"/>
              <a:t>cause: I believe TII is a compelling investment due to its ability to leverage its existing equity</a:t>
            </a:r>
          </a:p>
          <a:p>
            <a:pPr lvl="1"/>
            <a:r>
              <a:rPr lang="en-US" altLang="zh-TW" dirty="0" smtClean="0"/>
              <a:t>effect: which has increased BV/share at a 21% CAGR since 2013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95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 of parsed pairs:</a:t>
            </a:r>
          </a:p>
          <a:p>
            <a:pPr lvl="1"/>
            <a:r>
              <a:rPr lang="en-US" altLang="zh-TW" dirty="0" smtClean="0"/>
              <a:t>Whole sentence: exist ability exist 2013 exist </a:t>
            </a:r>
            <a:r>
              <a:rPr lang="en-US" altLang="zh-TW" dirty="0" err="1" smtClean="0"/>
              <a:t>bv</a:t>
            </a:r>
            <a:r>
              <a:rPr lang="en-US" altLang="zh-TW" dirty="0" smtClean="0"/>
              <a:t>/share exist </a:t>
            </a:r>
            <a:r>
              <a:rPr lang="en-US" altLang="zh-TW" dirty="0" err="1" smtClean="0"/>
              <a:t>cagr</a:t>
            </a:r>
            <a:r>
              <a:rPr lang="en-US" altLang="zh-TW" dirty="0" smtClean="0"/>
              <a:t> exist equity exist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exist investment exist its exist its exist leverage exist (%,</a:t>
            </a:r>
            <a:r>
              <a:rPr lang="en-US" altLang="zh-TW" dirty="0" err="1" smtClean="0"/>
              <a:t>cagr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ability,its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believe,i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believe,investment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compelling,investment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equity,its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existing,equity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increased,equity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increased,bv</a:t>
            </a:r>
            <a:r>
              <a:rPr lang="en-US" altLang="zh-TW" dirty="0" smtClean="0"/>
              <a:t>/share) and exist (</a:t>
            </a:r>
            <a:r>
              <a:rPr lang="en-US" altLang="zh-TW" dirty="0" err="1" smtClean="0"/>
              <a:t>increased,cagr</a:t>
            </a:r>
            <a:r>
              <a:rPr lang="en-US" altLang="zh-TW" dirty="0" smtClean="0"/>
              <a:t>) and exist (increased,2013) and exist (</a:t>
            </a:r>
            <a:r>
              <a:rPr lang="en-US" altLang="zh-TW" dirty="0" err="1" smtClean="0"/>
              <a:t>investment,tii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investment,ability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leverage,ability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leverage,equity</a:t>
            </a:r>
            <a:r>
              <a:rPr lang="en-US" altLang="zh-TW" dirty="0" smtClean="0"/>
              <a:t>) 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414021" y="5891753"/>
            <a:ext cx="9398523" cy="49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77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cause:</a:t>
            </a:r>
          </a:p>
          <a:p>
            <a:pPr lvl="1"/>
            <a:r>
              <a:rPr lang="en-US" altLang="zh-TW" dirty="0" smtClean="0"/>
              <a:t>exist ability exist equity exist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exist investment exist its exist its exist leverage exist (</a:t>
            </a:r>
            <a:r>
              <a:rPr lang="en-US" altLang="zh-TW" dirty="0" err="1" smtClean="0"/>
              <a:t>ability,its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believe,i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believe,investment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compelling,investment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equity,its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existing,equity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investment,tii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investment,ability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leverage,ability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leverage,equity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ffect:</a:t>
            </a:r>
          </a:p>
          <a:p>
            <a:pPr lvl="1"/>
            <a:r>
              <a:rPr lang="en-US" altLang="zh-TW" dirty="0" smtClean="0"/>
              <a:t>exist 2013 exist </a:t>
            </a:r>
            <a:r>
              <a:rPr lang="en-US" altLang="zh-TW" dirty="0" err="1" smtClean="0"/>
              <a:t>bv</a:t>
            </a:r>
            <a:r>
              <a:rPr lang="en-US" altLang="zh-TW" dirty="0" smtClean="0"/>
              <a:t>/share exist </a:t>
            </a:r>
            <a:r>
              <a:rPr lang="en-US" altLang="zh-TW" dirty="0" err="1" smtClean="0"/>
              <a:t>cagr</a:t>
            </a:r>
            <a:r>
              <a:rPr lang="en-US" altLang="zh-TW" dirty="0" smtClean="0"/>
              <a:t> exist (%,</a:t>
            </a:r>
            <a:r>
              <a:rPr lang="en-US" altLang="zh-TW" dirty="0" err="1" smtClean="0"/>
              <a:t>cagr</a:t>
            </a:r>
            <a:r>
              <a:rPr lang="en-US" altLang="zh-TW" dirty="0" smtClean="0"/>
              <a:t>) and exist (</a:t>
            </a:r>
            <a:r>
              <a:rPr lang="en-US" altLang="zh-TW" dirty="0" err="1" smtClean="0"/>
              <a:t>increased,bv</a:t>
            </a:r>
            <a:r>
              <a:rPr lang="en-US" altLang="zh-TW" dirty="0" smtClean="0"/>
              <a:t>/share) and exist (</a:t>
            </a:r>
            <a:r>
              <a:rPr lang="en-US" altLang="zh-TW" dirty="0" err="1" smtClean="0"/>
              <a:t>increased,cagr</a:t>
            </a:r>
            <a:r>
              <a:rPr lang="en-US" altLang="zh-TW" dirty="0" smtClean="0"/>
              <a:t>) and exist (increased,2013)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02557" y="5674936"/>
            <a:ext cx="8267307" cy="50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06631" y="5674936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 we may get the relation : (</a:t>
            </a:r>
            <a:r>
              <a:rPr lang="en-US" altLang="zh-TW" dirty="0" err="1" smtClean="0">
                <a:solidFill>
                  <a:srgbClr val="FF0000"/>
                </a:solidFill>
              </a:rPr>
              <a:t>increased,equity</a:t>
            </a:r>
            <a:r>
              <a:rPr lang="en-US" altLang="zh-TW" dirty="0" smtClean="0">
                <a:solidFill>
                  <a:srgbClr val="FF0000"/>
                </a:solidFill>
              </a:rPr>
              <a:t>),(</a:t>
            </a:r>
            <a:r>
              <a:rPr lang="en-US" altLang="zh-TW" dirty="0" err="1" smtClean="0">
                <a:solidFill>
                  <a:srgbClr val="FF0000"/>
                </a:solidFill>
              </a:rPr>
              <a:t>investment,tii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7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4718" y="1825624"/>
            <a:ext cx="10609082" cy="46411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(1) Since input sentence will have some symbols : </a:t>
            </a:r>
            <a:r>
              <a:rPr lang="en-US" altLang="zh-TW" dirty="0" smtClean="0">
                <a:ea typeface="新細明體" panose="02020500000000000000" pitchFamily="18" charset="-120"/>
              </a:rPr>
              <a:t>€,₤,</a:t>
            </a:r>
            <a:r>
              <a:rPr lang="zh-TW" altLang="en-US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or the “1,000” which causes some troubles, so you may see the pattern (-SPL-) as below: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</a:t>
            </a:r>
            <a:r>
              <a:rPr lang="en-US" altLang="zh-TW" dirty="0" smtClean="0">
                <a:ea typeface="新細明體" panose="02020500000000000000" pitchFamily="18" charset="-120"/>
              </a:rPr>
              <a:t>nput sentence: “</a:t>
            </a:r>
            <a:r>
              <a:rPr lang="zh-TW" altLang="en-US" dirty="0"/>
              <a:t>瞿</a:t>
            </a:r>
            <a:r>
              <a:rPr lang="en-US" altLang="zh-TW" dirty="0"/>
              <a:t>19.3m</a:t>
            </a:r>
            <a:r>
              <a:rPr lang="en-US" altLang="zh-TW" dirty="0" smtClean="0"/>
              <a:t>”(original : “£19.3m”)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utput form: … exist (-SPL-,m) and exist (m,19.3)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exist …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nput sentence: “1,000”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utput form: “1-SPL-000”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588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Remind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(2) Since the program which parse sentence will lemmatize word so the parsed pairs will occur the condition that some words will not meet the original sentence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(3) Question(…) 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what, how, when…(</a:t>
            </a:r>
            <a:r>
              <a:rPr lang="en-US" altLang="zh-TW" dirty="0" smtClean="0"/>
              <a:t>5W1H</a:t>
            </a:r>
            <a:r>
              <a:rPr lang="en-US" altLang="zh-TW" smtClean="0"/>
              <a:t>), however the </a:t>
            </a:r>
            <a:r>
              <a:rPr lang="en-US" altLang="zh-TW" dirty="0" smtClean="0"/>
              <a:t>sentence may not be a question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97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583</Words>
  <Application>Microsoft Office PowerPoint</Application>
  <PresentationFormat>寬螢幕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Office 佈景主題</vt:lpstr>
      <vt:lpstr>project</vt:lpstr>
      <vt:lpstr>Data structure</vt:lpstr>
      <vt:lpstr>Instruction</vt:lpstr>
      <vt:lpstr>Example 1</vt:lpstr>
      <vt:lpstr>Example 2</vt:lpstr>
      <vt:lpstr>PowerPoint 簡報</vt:lpstr>
      <vt:lpstr>PowerPoint 簡報</vt:lpstr>
      <vt:lpstr>Remind</vt:lpstr>
      <vt:lpstr>Remind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showin</dc:creator>
  <cp:lastModifiedBy>showin</cp:lastModifiedBy>
  <cp:revision>14</cp:revision>
  <dcterms:created xsi:type="dcterms:W3CDTF">2020-05-07T10:32:53Z</dcterms:created>
  <dcterms:modified xsi:type="dcterms:W3CDTF">2020-05-08T09:04:59Z</dcterms:modified>
</cp:coreProperties>
</file>