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DCE2D0"/>
    <a:srgbClr val="DDF4BE"/>
    <a:srgbClr val="D9F09E"/>
    <a:srgbClr val="A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87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9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EDDDD3-A038-FACB-B058-9157D630527D}"/>
              </a:ext>
            </a:extLst>
          </p:cNvPr>
          <p:cNvGrpSpPr/>
          <p:nvPr userDrawn="1"/>
        </p:nvGrpSpPr>
        <p:grpSpPr>
          <a:xfrm rot="10800000">
            <a:off x="-6485" y="5104265"/>
            <a:ext cx="9155430" cy="45719"/>
            <a:chOff x="0" y="-1"/>
            <a:chExt cx="12190081" cy="135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C0FA45-5C3A-932A-375C-F77A2E11B077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5DEC2A-6593-2979-EB47-7D6F08CB930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542B88-30DB-D27A-80AC-AE058D3039C9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8A9C17-CDDE-DE28-942E-E33C48DF74D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5A7DDC-0CA4-FA40-63CB-8ACF0241D17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08E241-CDCD-2D94-8848-964CFCC8FF0D}"/>
              </a:ext>
            </a:extLst>
          </p:cNvPr>
          <p:cNvGrpSpPr/>
          <p:nvPr userDrawn="1"/>
        </p:nvGrpSpPr>
        <p:grpSpPr>
          <a:xfrm>
            <a:off x="-1" y="-6485"/>
            <a:ext cx="9155431" cy="45719"/>
            <a:chOff x="0" y="-1"/>
            <a:chExt cx="12190081" cy="135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8034EC-0C18-33C6-8949-3370D4E311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B253E2-9594-86FF-4729-99AC6C33ACA0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9400F0-888B-EB77-2326-EBCD1E072CF2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A91343-614E-AF12-7AE2-5410759D677D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6ACF90-9297-0981-D1BB-A504669C786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2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1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596950-0815-4A5C-BC6F-2C84650C8B75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6F601BE-8DBB-626A-A2FB-8F83E869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14" t="23225" r="68690" b="21217"/>
          <a:stretch/>
        </p:blipFill>
        <p:spPr>
          <a:xfrm>
            <a:off x="257454" y="128858"/>
            <a:ext cx="1175162" cy="557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37D0FB-0AC2-B9F1-1A7E-CF6F61F48D73}"/>
              </a:ext>
            </a:extLst>
          </p:cNvPr>
          <p:cNvGrpSpPr/>
          <p:nvPr/>
        </p:nvGrpSpPr>
        <p:grpSpPr>
          <a:xfrm flipV="1">
            <a:off x="167646" y="693613"/>
            <a:ext cx="8731962" cy="57342"/>
            <a:chOff x="364331" y="789499"/>
            <a:chExt cx="8642509" cy="571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64065-5FA3-8123-3E7B-3A28397D18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1" y="818074"/>
              <a:ext cx="8585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48E52E-11FF-E1A5-EB33-7851933B38C6}"/>
                </a:ext>
              </a:extLst>
            </p:cNvPr>
            <p:cNvSpPr/>
            <p:nvPr/>
          </p:nvSpPr>
          <p:spPr>
            <a:xfrm>
              <a:off x="364331" y="789499"/>
              <a:ext cx="57150" cy="57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8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ette Maker- 方便的線上配色與預覽工具| 網路資源| DeTools 工具死神">
            <a:extLst>
              <a:ext uri="{FF2B5EF4-FFF2-40B4-BE49-F238E27FC236}">
                <a16:creationId xmlns:a16="http://schemas.microsoft.com/office/drawing/2014/main" id="{44BE3669-1D87-4769-D161-EA250118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6" y="535781"/>
            <a:ext cx="8426854" cy="44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181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Posen Lai</dc:creator>
  <cp:lastModifiedBy>Posen Lai</cp:lastModifiedBy>
  <cp:revision>4</cp:revision>
  <dcterms:created xsi:type="dcterms:W3CDTF">2023-10-12T06:47:39Z</dcterms:created>
  <dcterms:modified xsi:type="dcterms:W3CDTF">2023-10-12T07:49:12Z</dcterms:modified>
</cp:coreProperties>
</file>