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2" autoAdjust="0"/>
    <p:restoredTop sz="94660"/>
  </p:normalViewPr>
  <p:slideViewPr>
    <p:cSldViewPr snapToGrid="0">
      <p:cViewPr>
        <p:scale>
          <a:sx n="75" d="100"/>
          <a:sy n="75" d="100"/>
        </p:scale>
        <p:origin x="-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D59EE-91FB-468A-B61A-2B1BE4E3A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965D9A-B2DF-4E5B-873A-ADA777C2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DAFFD2-5FFE-4415-B765-AF543287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CBB28F-7E36-4077-9554-A5DF3C2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7C1E3-C1E2-4FAC-A593-9A2122B7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57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1C643-6EEF-47F5-BD30-1AE00DD7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C7F6AB-D0EF-4846-A698-15C09D8C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B404B9-BCA1-464C-9AE8-9D288EA1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0ED8C-0C18-413B-815D-4BC5D7F1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FE07CE-9D60-4EA5-AFC8-65DCC14D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59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4E56F2-57EB-432B-ACE5-2EA75DA0B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A8ED9-B582-494A-BA7C-B0859AFC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DF5BA-B956-4013-9D46-75FE9EEE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EA548-91FD-4BB9-B7A0-90CE470A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BD23AF-5708-40BF-B276-4515998D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55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F6E64-3493-49EF-9DD3-DDE9C755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DBEE1-7ECD-456F-A5F9-A447114F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B0C48A-8477-49CF-A0BB-359EAE18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B3DEF0-D1D0-4923-86E9-65CCE40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A142B-93D5-420A-B5DB-5D6BB63E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23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D95A1-F8EE-4132-BF08-D081D569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234810-234C-4B5B-8C18-824BB30B7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2A560-9D75-4360-B604-399AEC2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AA177-FB91-4811-A2CB-CC348204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636CE-5FBD-4874-A7DC-688F23BA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66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78F0A-5CD8-4F65-A955-76F6EEDA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F90E1-A3FD-4D95-A27E-B30FE21B5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09ED2F-42CD-4EB8-B160-59FBE8E8B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C75D42-8887-4E72-A0B0-D6893267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8FD3F0-4356-4301-878A-606FE041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A17BC9-DBA4-4A03-90DD-350879C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6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40FB4-F7BC-4347-A7C9-1A2C6C25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90225E-D5C3-4EE2-9F78-95DD54B8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6FF5BA-04A6-4ED0-A58B-66FF6FEEA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140F89-C496-4CEF-B1CE-1673C4F4B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57A762-CAE3-4B98-9D96-3ECCE8E6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07427F-8768-478F-B72B-C8BA4E4B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D33CCC6-04B6-41AE-B0A4-283E87A2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C3C31E-4921-4A5D-B922-AC52E0B4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1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C42AD-2482-4281-80E2-CB872FC7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CDC55E-0E6C-4DE5-8A2E-073C9227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9E38F0-418F-410B-96D9-28E6EF9C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65C64E-EF3E-440A-93CC-679654A4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38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BCABF-47E8-44F1-BA43-166A8183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DFB3B1-1B71-4E2A-B2EA-C96C9FAA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E170EC-5579-4C03-BEF8-C2A807D9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6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DCDEF-93D2-42CB-8F9B-E0FDCAA0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98D92-0072-4B7A-8A0A-3DF8D2B9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9B2AF-795C-4191-8C88-AAC09188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024A2A-177B-4229-B5E7-535C398E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D40D3A-1A4D-419B-8934-A72A72BA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FC5E20-02F5-46E3-925C-6F748E6F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79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96E0B-C739-446F-AD6D-51CCDF2A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937F44-5170-4D50-88D8-2C5622ECA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DF30D2-1E07-424F-AD1B-5608B4933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C1EE1-F4C8-476F-B5F4-A60FCF70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EED7-53D3-405F-BCD4-2D92D0D2272C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4CF0-7A26-410C-9114-40EE6A7A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23E9DB-F8B0-48F6-8FF5-8A888379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E95CC5-CF8F-47B9-B110-43450504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BEF27-31F7-41F7-BF4D-061D3DD9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A98A7E-FB00-4BC8-8FE0-8E38072E4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EED7-53D3-405F-BCD4-2D92D0D2272C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CAC0D-971C-4167-839A-8A55B556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D7600-9F49-4F34-8441-5E5487610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EDE5-C478-4F6F-8C5B-0A07A3C27D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9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0C6B660-55C7-4828-AEB5-01630019C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89092"/>
              </p:ext>
            </p:extLst>
          </p:nvPr>
        </p:nvGraphicFramePr>
        <p:xfrm>
          <a:off x="0" y="0"/>
          <a:ext cx="7391400" cy="4152900"/>
        </p:xfrm>
        <a:graphic>
          <a:graphicData uri="http://schemas.openxmlformats.org/drawingml/2006/table">
            <a:tbl>
              <a:tblPr bandRow="1">
                <a:solidFill>
                  <a:srgbClr val="000000">
                    <a:alpha val="24706"/>
                  </a:srgbClr>
                </a:solidFill>
                <a:tableStyleId>{5940675A-B579-460E-94D1-54222C63F5DA}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351465497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974947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26494949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96641137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59760141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513729936"/>
                    </a:ext>
                  </a:extLst>
                </a:gridCol>
              </a:tblGrid>
              <a:tr h="8305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529223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608470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395355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73806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17418"/>
                  </a:ext>
                </a:extLst>
              </a:tr>
            </a:tbl>
          </a:graphicData>
        </a:graphic>
      </p:graphicFrame>
      <p:pic>
        <p:nvPicPr>
          <p:cNvPr id="3" name="Imagem 2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24EA265B-661D-4499-B060-4C75B42915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1400" cy="4152900"/>
          </a:xfrm>
          <a:prstGeom prst="rect">
            <a:avLst/>
          </a:prstGeom>
        </p:spPr>
      </p:pic>
      <p:pic>
        <p:nvPicPr>
          <p:cNvPr id="4" name="Imagem 3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F6F96502-F14B-49DC-8FD3-B1A1B62A42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359" b="80013"/>
          <a:stretch/>
        </p:blipFill>
        <p:spPr>
          <a:xfrm>
            <a:off x="-1" y="-3925"/>
            <a:ext cx="1230003" cy="829999"/>
          </a:xfrm>
          <a:prstGeom prst="rect">
            <a:avLst/>
          </a:prstGeom>
        </p:spPr>
      </p:pic>
      <p:pic>
        <p:nvPicPr>
          <p:cNvPr id="5" name="Imagem 4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3A2E0349-BCDD-4E78-9D99-082716A38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r="66718" b="80013"/>
          <a:stretch/>
        </p:blipFill>
        <p:spPr>
          <a:xfrm>
            <a:off x="1230001" y="-3966"/>
            <a:ext cx="1230003" cy="830040"/>
          </a:xfrm>
          <a:prstGeom prst="rect">
            <a:avLst/>
          </a:prstGeom>
        </p:spPr>
      </p:pic>
      <p:pic>
        <p:nvPicPr>
          <p:cNvPr id="6" name="Imagem 5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D2824DC9-4441-463D-954A-954DB9DAE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7" r="83359" b="60025"/>
          <a:stretch/>
        </p:blipFill>
        <p:spPr>
          <a:xfrm>
            <a:off x="-2" y="826074"/>
            <a:ext cx="1230003" cy="830081"/>
          </a:xfrm>
          <a:prstGeom prst="rect">
            <a:avLst/>
          </a:prstGeom>
        </p:spPr>
      </p:pic>
      <p:pic>
        <p:nvPicPr>
          <p:cNvPr id="8" name="Imagem 7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1A892679-A70C-4809-9880-E780E8A8F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r="50077" b="80014"/>
          <a:stretch/>
        </p:blipFill>
        <p:spPr>
          <a:xfrm>
            <a:off x="2460002" y="-3966"/>
            <a:ext cx="1230003" cy="829999"/>
          </a:xfrm>
          <a:prstGeom prst="rect">
            <a:avLst/>
          </a:prstGeom>
        </p:spPr>
      </p:pic>
      <p:pic>
        <p:nvPicPr>
          <p:cNvPr id="9" name="Imagem 8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1D85D0E1-E997-44AA-8C13-74FB64C3C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3" r="33436" b="80014"/>
          <a:stretch/>
        </p:blipFill>
        <p:spPr>
          <a:xfrm>
            <a:off x="3690004" y="-4007"/>
            <a:ext cx="1230001" cy="829999"/>
          </a:xfrm>
          <a:prstGeom prst="rect">
            <a:avLst/>
          </a:prstGeom>
        </p:spPr>
      </p:pic>
      <p:pic>
        <p:nvPicPr>
          <p:cNvPr id="10" name="Imagem 9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A13FAC50-BD4C-4318-A201-9505FA826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4" r="16795" b="80014"/>
          <a:stretch/>
        </p:blipFill>
        <p:spPr>
          <a:xfrm>
            <a:off x="4920004" y="-4048"/>
            <a:ext cx="1230001" cy="829999"/>
          </a:xfrm>
          <a:prstGeom prst="rect">
            <a:avLst/>
          </a:prstGeom>
        </p:spPr>
      </p:pic>
      <p:pic>
        <p:nvPicPr>
          <p:cNvPr id="11" name="Imagem 10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07C66E01-AB91-485F-9E75-F0EDA26D8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05" b="80014"/>
          <a:stretch/>
        </p:blipFill>
        <p:spPr>
          <a:xfrm>
            <a:off x="6150004" y="-4049"/>
            <a:ext cx="1241395" cy="829999"/>
          </a:xfrm>
          <a:prstGeom prst="rect">
            <a:avLst/>
          </a:prstGeom>
        </p:spPr>
      </p:pic>
      <p:pic>
        <p:nvPicPr>
          <p:cNvPr id="12" name="Imagem 11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70A75590-2D56-470C-9E0D-CB41A5687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t="19986" r="66564" b="60023"/>
          <a:stretch/>
        </p:blipFill>
        <p:spPr>
          <a:xfrm>
            <a:off x="1230000" y="825949"/>
            <a:ext cx="1241395" cy="830205"/>
          </a:xfrm>
          <a:prstGeom prst="rect">
            <a:avLst/>
          </a:prstGeom>
        </p:spPr>
      </p:pic>
      <p:pic>
        <p:nvPicPr>
          <p:cNvPr id="13" name="Imagem 12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E51DBC05-82E0-4B3A-B070-A01B62FE5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3" t="19986" r="50309" b="60023"/>
          <a:stretch/>
        </p:blipFill>
        <p:spPr>
          <a:xfrm>
            <a:off x="2471395" y="825949"/>
            <a:ext cx="1195820" cy="830205"/>
          </a:xfrm>
          <a:prstGeom prst="rect">
            <a:avLst/>
          </a:prstGeom>
        </p:spPr>
      </p:pic>
      <p:pic>
        <p:nvPicPr>
          <p:cNvPr id="14" name="Imagem 13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8588B548-2897-4E04-A2AF-9695BAAC5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6" t="19888" r="33359" b="60026"/>
          <a:stretch/>
        </p:blipFill>
        <p:spPr>
          <a:xfrm>
            <a:off x="3678607" y="825948"/>
            <a:ext cx="1241396" cy="834131"/>
          </a:xfrm>
          <a:prstGeom prst="rect">
            <a:avLst/>
          </a:prstGeom>
        </p:spPr>
      </p:pic>
      <p:pic>
        <p:nvPicPr>
          <p:cNvPr id="15" name="Imagem 14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226BFBD8-FB93-42BC-83AE-3BE6862724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0" t="19888" r="16642" b="60126"/>
          <a:stretch/>
        </p:blipFill>
        <p:spPr>
          <a:xfrm>
            <a:off x="4908602" y="825948"/>
            <a:ext cx="1252789" cy="829999"/>
          </a:xfrm>
          <a:prstGeom prst="rect">
            <a:avLst/>
          </a:prstGeom>
        </p:spPr>
      </p:pic>
      <p:pic>
        <p:nvPicPr>
          <p:cNvPr id="16" name="Imagem 15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17AA9335-178F-497E-9A96-7D29048CC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6" t="19987" r="-118" b="60026"/>
          <a:stretch/>
        </p:blipFill>
        <p:spPr>
          <a:xfrm>
            <a:off x="6161392" y="825948"/>
            <a:ext cx="1229994" cy="829999"/>
          </a:xfrm>
          <a:prstGeom prst="rect">
            <a:avLst/>
          </a:prstGeom>
        </p:spPr>
      </p:pic>
      <p:pic>
        <p:nvPicPr>
          <p:cNvPr id="17" name="Imagem 16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54A26F53-1226-4B37-A423-EF7887500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80" r="83359" b="40045"/>
          <a:stretch/>
        </p:blipFill>
        <p:spPr>
          <a:xfrm>
            <a:off x="0" y="1652024"/>
            <a:ext cx="1229986" cy="837848"/>
          </a:xfrm>
          <a:prstGeom prst="rect">
            <a:avLst/>
          </a:prstGeom>
        </p:spPr>
      </p:pic>
      <p:pic>
        <p:nvPicPr>
          <p:cNvPr id="18" name="Imagem 17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7C01B740-9501-47ED-A89F-680BE1C68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t="39777" r="66718" b="40045"/>
          <a:stretch/>
        </p:blipFill>
        <p:spPr>
          <a:xfrm>
            <a:off x="1229986" y="1651898"/>
            <a:ext cx="1229986" cy="837974"/>
          </a:xfrm>
          <a:prstGeom prst="rect">
            <a:avLst/>
          </a:prstGeom>
        </p:spPr>
      </p:pic>
      <p:pic>
        <p:nvPicPr>
          <p:cNvPr id="19" name="Imagem 18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709E5E3E-1BBD-4C27-A812-03979BB47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8" t="39777" r="50001" b="40045"/>
          <a:stretch/>
        </p:blipFill>
        <p:spPr>
          <a:xfrm>
            <a:off x="2454281" y="1651898"/>
            <a:ext cx="1230005" cy="837974"/>
          </a:xfrm>
          <a:prstGeom prst="rect">
            <a:avLst/>
          </a:prstGeom>
        </p:spPr>
      </p:pic>
      <p:pic>
        <p:nvPicPr>
          <p:cNvPr id="20" name="Imagem 19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CB761BDD-29C0-4864-9A53-5BF044E84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6" t="40103" r="33436" b="39719"/>
          <a:stretch/>
        </p:blipFill>
        <p:spPr>
          <a:xfrm>
            <a:off x="3701365" y="1659872"/>
            <a:ext cx="1218638" cy="837974"/>
          </a:xfrm>
          <a:prstGeom prst="rect">
            <a:avLst/>
          </a:prstGeom>
        </p:spPr>
      </p:pic>
      <p:pic>
        <p:nvPicPr>
          <p:cNvPr id="21" name="Imagem 20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FF339594-9A3A-4E75-878D-874D86C44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3" t="39910" r="16872" b="39912"/>
          <a:stretch/>
        </p:blipFill>
        <p:spPr>
          <a:xfrm>
            <a:off x="4908567" y="1651898"/>
            <a:ext cx="1241424" cy="837975"/>
          </a:xfrm>
          <a:prstGeom prst="rect">
            <a:avLst/>
          </a:prstGeom>
        </p:spPr>
      </p:pic>
      <p:pic>
        <p:nvPicPr>
          <p:cNvPr id="22" name="Imagem 21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96072D0F-0958-4F28-BD70-D0339B680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05" t="39911" r="76" b="39719"/>
          <a:stretch/>
        </p:blipFill>
        <p:spPr>
          <a:xfrm>
            <a:off x="6155641" y="1651899"/>
            <a:ext cx="1235741" cy="845948"/>
          </a:xfrm>
          <a:prstGeom prst="rect">
            <a:avLst/>
          </a:prstGeom>
        </p:spPr>
      </p:pic>
      <p:pic>
        <p:nvPicPr>
          <p:cNvPr id="23" name="Imagem 22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EFA8193D-FC95-4FD4-AE22-9862B7F1D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89" r="83360" b="19736"/>
          <a:stretch/>
        </p:blipFill>
        <p:spPr>
          <a:xfrm>
            <a:off x="5665" y="2497845"/>
            <a:ext cx="1229986" cy="837849"/>
          </a:xfrm>
          <a:prstGeom prst="rect">
            <a:avLst/>
          </a:prstGeom>
        </p:spPr>
      </p:pic>
      <p:pic>
        <p:nvPicPr>
          <p:cNvPr id="25" name="Imagem 24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AB0116B7-DF01-49F9-B4B4-2F8CCFD28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4" t="60144" r="66718" b="19678"/>
          <a:stretch/>
        </p:blipFill>
        <p:spPr>
          <a:xfrm>
            <a:off x="1224190" y="2497719"/>
            <a:ext cx="1235741" cy="837974"/>
          </a:xfrm>
          <a:prstGeom prst="rect">
            <a:avLst/>
          </a:prstGeom>
        </p:spPr>
      </p:pic>
      <p:pic>
        <p:nvPicPr>
          <p:cNvPr id="26" name="Imagem 25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FD5FB972-3F73-4B0D-9901-5159A332A9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60144" r="50000" b="19678"/>
          <a:stretch/>
        </p:blipFill>
        <p:spPr>
          <a:xfrm>
            <a:off x="2459841" y="2497717"/>
            <a:ext cx="1241483" cy="837975"/>
          </a:xfrm>
          <a:prstGeom prst="rect">
            <a:avLst/>
          </a:prstGeom>
        </p:spPr>
      </p:pic>
      <p:pic>
        <p:nvPicPr>
          <p:cNvPr id="27" name="Imagem 26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ED7E1451-AE9F-4E9D-A862-E43F50298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7" t="60084" r="33516" b="19831"/>
          <a:stretch/>
        </p:blipFill>
        <p:spPr>
          <a:xfrm>
            <a:off x="3701135" y="2497595"/>
            <a:ext cx="1218638" cy="834131"/>
          </a:xfrm>
          <a:prstGeom prst="rect">
            <a:avLst/>
          </a:prstGeom>
        </p:spPr>
      </p:pic>
      <p:pic>
        <p:nvPicPr>
          <p:cNvPr id="28" name="Imagem 27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0C5D4265-F83F-49AD-938F-1569AD4B3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6" t="60275" r="16721" b="19639"/>
          <a:stretch/>
        </p:blipFill>
        <p:spPr>
          <a:xfrm>
            <a:off x="4908568" y="2505568"/>
            <a:ext cx="1252409" cy="834132"/>
          </a:xfrm>
          <a:prstGeom prst="rect">
            <a:avLst/>
          </a:prstGeom>
        </p:spPr>
      </p:pic>
      <p:pic>
        <p:nvPicPr>
          <p:cNvPr id="29" name="Imagem 28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67198D99-D9BF-4452-AF29-F3071D9C0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76" t="60275" r="-71" b="19639"/>
          <a:stretch/>
        </p:blipFill>
        <p:spPr>
          <a:xfrm>
            <a:off x="6155293" y="2505568"/>
            <a:ext cx="1241424" cy="834132"/>
          </a:xfrm>
          <a:prstGeom prst="rect">
            <a:avLst/>
          </a:prstGeom>
        </p:spPr>
      </p:pic>
      <p:pic>
        <p:nvPicPr>
          <p:cNvPr id="30" name="Imagem 29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932D779F-DB59-4F28-85FB-EBF42C58A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0354" r="83443"/>
          <a:stretch/>
        </p:blipFill>
        <p:spPr>
          <a:xfrm>
            <a:off x="5665" y="3339447"/>
            <a:ext cx="1223753" cy="815861"/>
          </a:xfrm>
          <a:prstGeom prst="rect">
            <a:avLst/>
          </a:prstGeom>
        </p:spPr>
      </p:pic>
      <p:pic>
        <p:nvPicPr>
          <p:cNvPr id="31" name="Imagem 30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89499186-414E-406B-A34B-C19D1D9F1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80354" r="66881"/>
          <a:stretch/>
        </p:blipFill>
        <p:spPr>
          <a:xfrm>
            <a:off x="1235083" y="3339447"/>
            <a:ext cx="1218525" cy="815861"/>
          </a:xfrm>
          <a:prstGeom prst="rect">
            <a:avLst/>
          </a:prstGeom>
        </p:spPr>
      </p:pic>
      <p:pic>
        <p:nvPicPr>
          <p:cNvPr id="32" name="Imagem 31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3B14FC0A-47F4-425F-832C-0ADB76ED4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9" t="80354" r="50079"/>
          <a:stretch/>
        </p:blipFill>
        <p:spPr>
          <a:xfrm>
            <a:off x="2466074" y="3339447"/>
            <a:ext cx="1229377" cy="815861"/>
          </a:xfrm>
          <a:prstGeom prst="rect">
            <a:avLst/>
          </a:prstGeom>
        </p:spPr>
      </p:pic>
      <p:pic>
        <p:nvPicPr>
          <p:cNvPr id="33" name="Imagem 32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4183514F-4799-4288-88CF-889262FAE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3" t="80354" r="33517"/>
          <a:stretch/>
        </p:blipFill>
        <p:spPr>
          <a:xfrm>
            <a:off x="3707467" y="3339447"/>
            <a:ext cx="1212216" cy="815861"/>
          </a:xfrm>
          <a:prstGeom prst="rect">
            <a:avLst/>
          </a:prstGeom>
        </p:spPr>
      </p:pic>
      <p:pic>
        <p:nvPicPr>
          <p:cNvPr id="34" name="Imagem 33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E6B10ACA-4021-49AD-B5A0-1BC89903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9" t="80354" r="16869"/>
          <a:stretch/>
        </p:blipFill>
        <p:spPr>
          <a:xfrm>
            <a:off x="4903251" y="3339447"/>
            <a:ext cx="1247161" cy="815861"/>
          </a:xfrm>
          <a:prstGeom prst="rect">
            <a:avLst/>
          </a:prstGeom>
        </p:spPr>
      </p:pic>
      <p:pic>
        <p:nvPicPr>
          <p:cNvPr id="35" name="Imagem 34" descr="Uma imagem contendo interior, parede, chão, mesa&#10;&#10;Descrição gerada automaticamente">
            <a:extLst>
              <a:ext uri="{FF2B5EF4-FFF2-40B4-BE49-F238E27FC236}">
                <a16:creationId xmlns:a16="http://schemas.microsoft.com/office/drawing/2014/main" id="{1651E8D9-9A53-4642-8F19-9B872CCF6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95" t="80354" r="2"/>
          <a:stretch/>
        </p:blipFill>
        <p:spPr>
          <a:xfrm>
            <a:off x="6126525" y="3339447"/>
            <a:ext cx="1264190" cy="815861"/>
          </a:xfrm>
          <a:prstGeom prst="rect">
            <a:avLst/>
          </a:prstGeom>
        </p:spPr>
      </p:pic>
      <p:pic>
        <p:nvPicPr>
          <p:cNvPr id="39" name="Imagem 38" descr="Uma imagem contendo parede, interior&#10;&#10;Descrição gerada automaticamente">
            <a:extLst>
              <a:ext uri="{FF2B5EF4-FFF2-40B4-BE49-F238E27FC236}">
                <a16:creationId xmlns:a16="http://schemas.microsoft.com/office/drawing/2014/main" id="{7D63952A-7992-431E-95F2-5E9C88DF8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t="57991" r="67183" b="23809"/>
          <a:stretch/>
        </p:blipFill>
        <p:spPr>
          <a:xfrm>
            <a:off x="7753347" y="198554"/>
            <a:ext cx="75433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Davidson</dc:creator>
  <cp:lastModifiedBy>Davidson</cp:lastModifiedBy>
  <cp:revision>14</cp:revision>
  <dcterms:created xsi:type="dcterms:W3CDTF">2019-02-09T00:47:12Z</dcterms:created>
  <dcterms:modified xsi:type="dcterms:W3CDTF">2019-02-09T03:58:44Z</dcterms:modified>
</cp:coreProperties>
</file>