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0DF799-9BA3-46D6-8784-8ADFFCFCC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50D034-FAB4-41B8-A01A-29AC705EE5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884B42-7754-4065-8D63-E438A847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9856-6D3E-4455-A12D-7C8F66E98F5F}" type="datetimeFigureOut">
              <a:rPr lang="pt-BR" smtClean="0"/>
              <a:t>08/02/2019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9E2E44-920B-4873-90E0-F68AE4213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5F8330-9811-4386-A65E-40D97B305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51D7-D5D3-42A6-B9C4-29BA601CFF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2859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1E7131-C8E3-4469-AD6D-F4F1D1312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39C498F-AFD3-44A3-8A58-845E6E5DB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9E26BC-A041-43A4-84F4-651931115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9856-6D3E-4455-A12D-7C8F66E98F5F}" type="datetimeFigureOut">
              <a:rPr lang="pt-BR" smtClean="0"/>
              <a:t>08/02/2019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B73FE2-D6C8-48CE-8C17-2CD89B854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0AE7BD-5004-4CC0-A650-8F0C53686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51D7-D5D3-42A6-B9C4-29BA601CFF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4759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C3AAD16-3970-42EE-8EB4-637DF746B6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63E405F-FAC7-46B6-97F6-8D7F8399A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1BA7D6-2743-430B-998A-47EDBD9DD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9856-6D3E-4455-A12D-7C8F66E98F5F}" type="datetimeFigureOut">
              <a:rPr lang="pt-BR" smtClean="0"/>
              <a:t>08/02/2019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1E1416-422B-4E26-BCF8-A57C2365D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4C704D-2AC0-4B9C-9E36-B745939E9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51D7-D5D3-42A6-B9C4-29BA601CFF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512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B56ECB-1027-4AB7-9428-AA1DE8EA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F2218A-6FA4-449D-9754-F431EFCCF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FB834F-5C36-4DFF-A5FF-C0CC9F460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9856-6D3E-4455-A12D-7C8F66E98F5F}" type="datetimeFigureOut">
              <a:rPr lang="pt-BR" smtClean="0"/>
              <a:t>08/02/2019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32FD2A-0F0B-4FAF-87C0-30E39873F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E3784D-6707-4C07-8497-EF969E226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51D7-D5D3-42A6-B9C4-29BA601CFF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4131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426B79-43B7-4AA8-82F9-6A734546C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168771-045E-43B0-A015-4118C92A6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1EAB2E-CDCC-433C-97FB-3A74C7505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9856-6D3E-4455-A12D-7C8F66E98F5F}" type="datetimeFigureOut">
              <a:rPr lang="pt-BR" smtClean="0"/>
              <a:t>08/02/2019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F54B06-2271-48C9-84C6-B05E30151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0D9972-C900-4F30-ACDE-6E2DC19BE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51D7-D5D3-42A6-B9C4-29BA601CFF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9524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5CA0FD-3EC5-4631-8AE2-E2AD8CC97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B520D3-7474-4A09-AADB-1402D7476E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5622D3B-32F9-4B48-99DA-5F31DFA7C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1AEF768-41CF-46A2-83EB-CC7174687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9856-6D3E-4455-A12D-7C8F66E98F5F}" type="datetimeFigureOut">
              <a:rPr lang="pt-BR" smtClean="0"/>
              <a:t>08/02/2019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56A2425-304D-4177-B74B-1BDE51811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6C07FB3-0A2C-43B3-A92E-0D727408E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51D7-D5D3-42A6-B9C4-29BA601CFF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8672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76FBCA-C38E-4FFD-B477-F9EC4386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AA0B2D7-1129-494B-BAC5-A7860CEDB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E5EBC7A-26DF-424B-A171-2FAE37A07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CF3B0DD-555A-4B24-89A1-F2C8B7F2C0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78DA2CC-90A1-4B07-8D1A-8775D171CB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85DEB33-6AB4-4CDA-8487-825311E53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9856-6D3E-4455-A12D-7C8F66E98F5F}" type="datetimeFigureOut">
              <a:rPr lang="pt-BR" smtClean="0"/>
              <a:t>08/02/2019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BF06EB3-A076-427B-9DE6-4FE99CA4D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C7C4D2F-BDA7-47A1-B8D0-A77FDBCAF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51D7-D5D3-42A6-B9C4-29BA601CFF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433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308FF0-218F-4F90-9109-EAF65E170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CE339FF-741C-4BEB-980A-2D01034FB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9856-6D3E-4455-A12D-7C8F66E98F5F}" type="datetimeFigureOut">
              <a:rPr lang="pt-BR" smtClean="0"/>
              <a:t>08/02/2019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89B95BB-3925-4CCC-98DD-9A3540303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964EC58-3B5F-4F2D-8FA4-67781AA62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51D7-D5D3-42A6-B9C4-29BA601CFF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7446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BE55EC9-C3D5-4984-9D9A-3F9BF2CBD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9856-6D3E-4455-A12D-7C8F66E98F5F}" type="datetimeFigureOut">
              <a:rPr lang="pt-BR" smtClean="0"/>
              <a:t>08/02/2019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87DC85E-2F4A-4E04-844C-8BE340774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DE7B900-891A-4151-9ABA-A169978FA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51D7-D5D3-42A6-B9C4-29BA601CFF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5956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E2E20A-54E2-4FEE-AD81-9B53F159A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A03BEA-F717-44D2-88EA-D49546515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E3E000E-D0BB-45A6-A4B1-FD55423D2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88450B7-DC4A-4BAB-B439-0132B1ECA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9856-6D3E-4455-A12D-7C8F66E98F5F}" type="datetimeFigureOut">
              <a:rPr lang="pt-BR" smtClean="0"/>
              <a:t>08/02/2019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641E60-B760-4818-8043-3301AE27D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6F5709-1F34-4334-A9CD-B90DA7B36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51D7-D5D3-42A6-B9C4-29BA601CFF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6499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241E72-7C4B-4589-A491-4D6EFA35B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753A947-896E-4BFF-AB03-3F9ACB8883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ACA2B78-B345-43AD-8441-3AB3B44FC8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BB3CD43-7330-493F-8A33-DCF52A39E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9856-6D3E-4455-A12D-7C8F66E98F5F}" type="datetimeFigureOut">
              <a:rPr lang="pt-BR" smtClean="0"/>
              <a:t>08/02/2019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F3B0019-EFE4-4A47-8BD7-EA028850D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FCA9B89-ABBB-45E1-9473-5A585DDBE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51D7-D5D3-42A6-B9C4-29BA601CFF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7622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A138B5A-DD91-48DA-B69A-F222E0430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A0D8E7-BFCB-4368-9250-1C9B93717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8B1CD7-3400-42E0-B909-450AE8F8D9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B9856-6D3E-4455-A12D-7C8F66E98F5F}" type="datetimeFigureOut">
              <a:rPr lang="pt-BR" smtClean="0"/>
              <a:t>08/02/2019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A0A917-83C3-4E75-B293-9A29D55C75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6946C7-EBDE-4FCA-8AAC-D901460D0E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551D7-D5D3-42A6-B9C4-29BA601CFF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829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A1AE632-5794-4F51-BBE9-7A354A14C2D4}"/>
              </a:ext>
            </a:extLst>
          </p:cNvPr>
          <p:cNvSpPr/>
          <p:nvPr/>
        </p:nvSpPr>
        <p:spPr>
          <a:xfrm>
            <a:off x="149268" y="187890"/>
            <a:ext cx="5400000" cy="108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innerShdw blurRad="635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WIKI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30A205C-E5C6-4EDF-9B58-FF460B495F7E}"/>
              </a:ext>
            </a:extLst>
          </p:cNvPr>
          <p:cNvSpPr/>
          <p:nvPr/>
        </p:nvSpPr>
        <p:spPr>
          <a:xfrm>
            <a:off x="149268" y="1391850"/>
            <a:ext cx="5400000" cy="1080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innerShdw blurRad="635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Code</a:t>
            </a:r>
            <a:r>
              <a:rPr lang="pt-B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Test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111FFE5-AB95-4FF4-BFF6-0D01AE5807CD}"/>
              </a:ext>
            </a:extLst>
          </p:cNvPr>
          <p:cNvSpPr/>
          <p:nvPr/>
        </p:nvSpPr>
        <p:spPr>
          <a:xfrm>
            <a:off x="149268" y="2600820"/>
            <a:ext cx="5400000" cy="1080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innerShdw blurRad="635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Game1</a:t>
            </a:r>
          </a:p>
        </p:txBody>
      </p:sp>
    </p:spTree>
    <p:extLst>
      <p:ext uri="{BB962C8B-B14F-4D97-AF65-F5344CB8AC3E}">
        <p14:creationId xmlns:p14="http://schemas.microsoft.com/office/powerpoint/2010/main" val="42217954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4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Davidson</dc:creator>
  <cp:lastModifiedBy>Davidson</cp:lastModifiedBy>
  <cp:revision>8</cp:revision>
  <dcterms:created xsi:type="dcterms:W3CDTF">2019-02-08T10:04:55Z</dcterms:created>
  <dcterms:modified xsi:type="dcterms:W3CDTF">2019-02-09T00:48:22Z</dcterms:modified>
</cp:coreProperties>
</file>