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59EE-91FB-468A-B61A-2B1BE4E3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965D9A-B2DF-4E5B-873A-ADA777C2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AFFD2-5FFE-4415-B765-AF543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BB28F-7E36-4077-9554-A5DF3C2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C1E3-C1E2-4FAC-A593-9A2122B7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1C643-6EEF-47F5-BD30-1AE00DD7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7F6AB-D0EF-4846-A698-15C09D8C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404B9-BCA1-464C-9AE8-9D288EA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0ED8C-0C18-413B-815D-4BC5D7F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E07CE-9D60-4EA5-AFC8-65DCC14D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E56F2-57EB-432B-ACE5-2EA75DA0B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A8ED9-B582-494A-BA7C-B0859AFC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DF5BA-B956-4013-9D46-75FE9EEE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EA548-91FD-4BB9-B7A0-90CE470A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D23AF-5708-40BF-B276-4515998D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6E64-3493-49EF-9DD3-DDE9C75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DBEE1-7ECD-456F-A5F9-A447114F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0C48A-8477-49CF-A0BB-359EAE1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3DEF0-D1D0-4923-86E9-65CCE40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A142B-93D5-420A-B5DB-5D6BB63E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95A1-F8EE-4132-BF08-D081D569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34810-234C-4B5B-8C18-824BB30B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2A560-9D75-4360-B604-399AEC2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AA177-FB91-4811-A2CB-CC34820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36CE-5FBD-4874-A7DC-688F23B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78F0A-5CD8-4F65-A955-76F6EED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90E1-A3FD-4D95-A27E-B30FE21B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09ED2F-42CD-4EB8-B160-59FBE8E8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75D42-8887-4E72-A0B0-D6893267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FD3F0-4356-4301-878A-606FE041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A17BC9-DBA4-4A03-90DD-350879C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0FB4-F7BC-4347-A7C9-1A2C6C25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0225E-D5C3-4EE2-9F78-95DD54B8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FF5BA-04A6-4ED0-A58B-66FF6FEE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140F89-C496-4CEF-B1CE-1673C4F4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57A762-CAE3-4B98-9D96-3ECCE8E6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7427F-8768-478F-B72B-C8BA4E4B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33CCC6-04B6-41AE-B0A4-283E87A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3C31E-4921-4A5D-B922-AC52E0B4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42AD-2482-4281-80E2-CB872F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DC55E-0E6C-4DE5-8A2E-073C922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E38F0-418F-410B-96D9-28E6EF9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5C64E-EF3E-440A-93CC-679654A4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BCABF-47E8-44F1-BA43-166A818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FB3B1-1B71-4E2A-B2EA-C96C9FA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E170EC-5579-4C03-BEF8-C2A807D9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CDEF-93D2-42CB-8F9B-E0FDCA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98D92-0072-4B7A-8A0A-3DF8D2B9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9B2AF-795C-4191-8C88-AAC09188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24A2A-177B-4229-B5E7-535C398E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40D3A-1A4D-419B-8934-A72A72B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C5E20-02F5-46E3-925C-6F748E6F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96E0B-C739-446F-AD6D-51CCDF2A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37F44-5170-4D50-88D8-2C5622EC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DF30D2-1E07-424F-AD1B-5608B493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C1EE1-F4C8-476F-B5F4-A60FCF70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4CF0-7A26-410C-9114-40EE6A7A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3E9DB-F8B0-48F6-8FF5-8A888379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E95CC5-CF8F-47B9-B110-43450504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BEF27-31F7-41F7-BF4D-061D3DD9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98A7E-FB00-4BC8-8FE0-8E38072E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EED7-53D3-405F-BCD4-2D92D0D2272C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CAC0D-971C-4167-839A-8A55B556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D7600-9F49-4F34-8441-5E548761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0C6B660-55C7-4828-AEB5-01630019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9092"/>
              </p:ext>
            </p:extLst>
          </p:nvPr>
        </p:nvGraphicFramePr>
        <p:xfrm>
          <a:off x="0" y="0"/>
          <a:ext cx="7391400" cy="4152900"/>
        </p:xfrm>
        <a:graphic>
          <a:graphicData uri="http://schemas.openxmlformats.org/drawingml/2006/table">
            <a:tbl>
              <a:tblPr bandRow="1">
                <a:solidFill>
                  <a:srgbClr val="000000">
                    <a:alpha val="24706"/>
                  </a:srgbClr>
                </a:solidFill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146549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74947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2649494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9664113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59760141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3729936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52922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84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9535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738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17418"/>
                  </a:ext>
                </a:extLst>
              </a:tr>
            </a:tbl>
          </a:graphicData>
        </a:graphic>
      </p:graphicFrame>
      <p:pic>
        <p:nvPicPr>
          <p:cNvPr id="3" name="Imagem 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4EA265B-661D-4499-B060-4C75B429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1400" cy="4152900"/>
          </a:xfrm>
          <a:prstGeom prst="rect">
            <a:avLst/>
          </a:prstGeom>
        </p:spPr>
      </p:pic>
      <p:pic>
        <p:nvPicPr>
          <p:cNvPr id="4" name="Imagem 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6F96502-F14B-49DC-8FD3-B1A1B62A4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359" b="80013"/>
          <a:stretch/>
        </p:blipFill>
        <p:spPr>
          <a:xfrm>
            <a:off x="-1" y="-3925"/>
            <a:ext cx="1230003" cy="829999"/>
          </a:xfrm>
          <a:prstGeom prst="rect">
            <a:avLst/>
          </a:prstGeom>
        </p:spPr>
      </p:pic>
      <p:pic>
        <p:nvPicPr>
          <p:cNvPr id="5" name="Imagem 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A2E0349-BCDD-4E78-9D99-082716A38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66718" b="80013"/>
          <a:stretch/>
        </p:blipFill>
        <p:spPr>
          <a:xfrm>
            <a:off x="1230001" y="-3966"/>
            <a:ext cx="1230003" cy="830040"/>
          </a:xfrm>
          <a:prstGeom prst="rect">
            <a:avLst/>
          </a:prstGeom>
        </p:spPr>
      </p:pic>
      <p:pic>
        <p:nvPicPr>
          <p:cNvPr id="6" name="Imagem 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D2824DC9-4441-463D-954A-954DB9DA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7" r="83359" b="60025"/>
          <a:stretch/>
        </p:blipFill>
        <p:spPr>
          <a:xfrm>
            <a:off x="-2" y="826074"/>
            <a:ext cx="1230003" cy="830081"/>
          </a:xfrm>
          <a:prstGeom prst="rect">
            <a:avLst/>
          </a:prstGeom>
        </p:spPr>
      </p:pic>
      <p:pic>
        <p:nvPicPr>
          <p:cNvPr id="8" name="Imagem 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A892679-A70C-4809-9880-E780E8A8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r="50077" b="80014"/>
          <a:stretch/>
        </p:blipFill>
        <p:spPr>
          <a:xfrm>
            <a:off x="2460002" y="-3966"/>
            <a:ext cx="1230003" cy="829999"/>
          </a:xfrm>
          <a:prstGeom prst="rect">
            <a:avLst/>
          </a:prstGeom>
        </p:spPr>
      </p:pic>
      <p:pic>
        <p:nvPicPr>
          <p:cNvPr id="9" name="Imagem 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D85D0E1-E997-44AA-8C13-74FB64C3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3" r="33436" b="80014"/>
          <a:stretch/>
        </p:blipFill>
        <p:spPr>
          <a:xfrm>
            <a:off x="3690004" y="-4007"/>
            <a:ext cx="1230001" cy="829999"/>
          </a:xfrm>
          <a:prstGeom prst="rect">
            <a:avLst/>
          </a:prstGeom>
        </p:spPr>
      </p:pic>
      <p:pic>
        <p:nvPicPr>
          <p:cNvPr id="10" name="Imagem 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13FAC50-BD4C-4318-A201-9505FA826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4" r="16795" b="80014"/>
          <a:stretch/>
        </p:blipFill>
        <p:spPr>
          <a:xfrm>
            <a:off x="4920004" y="-4048"/>
            <a:ext cx="1230001" cy="829999"/>
          </a:xfrm>
          <a:prstGeom prst="rect">
            <a:avLst/>
          </a:prstGeom>
        </p:spPr>
      </p:pic>
      <p:pic>
        <p:nvPicPr>
          <p:cNvPr id="11" name="Imagem 1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7C66E01-AB91-485F-9E75-F0EDA26D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b="80014"/>
          <a:stretch/>
        </p:blipFill>
        <p:spPr>
          <a:xfrm>
            <a:off x="6150004" y="-4049"/>
            <a:ext cx="1241395" cy="829999"/>
          </a:xfrm>
          <a:prstGeom prst="rect">
            <a:avLst/>
          </a:prstGeom>
        </p:spPr>
      </p:pic>
      <p:pic>
        <p:nvPicPr>
          <p:cNvPr id="12" name="Imagem 1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A75590-2D56-470C-9E0D-CB41A568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19986" r="66564" b="60023"/>
          <a:stretch/>
        </p:blipFill>
        <p:spPr>
          <a:xfrm>
            <a:off x="1230000" y="825949"/>
            <a:ext cx="1241395" cy="830205"/>
          </a:xfrm>
          <a:prstGeom prst="rect">
            <a:avLst/>
          </a:prstGeom>
        </p:spPr>
      </p:pic>
      <p:pic>
        <p:nvPicPr>
          <p:cNvPr id="13" name="Imagem 1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51DBC05-82E0-4B3A-B070-A01B62FE5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19986" r="50309" b="60023"/>
          <a:stretch/>
        </p:blipFill>
        <p:spPr>
          <a:xfrm>
            <a:off x="2471395" y="825949"/>
            <a:ext cx="1195820" cy="830205"/>
          </a:xfrm>
          <a:prstGeom prst="rect">
            <a:avLst/>
          </a:prstGeom>
        </p:spPr>
      </p:pic>
      <p:pic>
        <p:nvPicPr>
          <p:cNvPr id="14" name="Imagem 1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588B548-2897-4E04-A2AF-9695BAAC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 t="19888" r="33359" b="60026"/>
          <a:stretch/>
        </p:blipFill>
        <p:spPr>
          <a:xfrm>
            <a:off x="3678607" y="825948"/>
            <a:ext cx="1241396" cy="834131"/>
          </a:xfrm>
          <a:prstGeom prst="rect">
            <a:avLst/>
          </a:prstGeom>
        </p:spPr>
      </p:pic>
      <p:pic>
        <p:nvPicPr>
          <p:cNvPr id="15" name="Imagem 1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26BFBD8-FB93-42BC-83AE-3BE686272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0" t="19888" r="16642" b="60126"/>
          <a:stretch/>
        </p:blipFill>
        <p:spPr>
          <a:xfrm>
            <a:off x="4908602" y="825948"/>
            <a:ext cx="1252789" cy="829999"/>
          </a:xfrm>
          <a:prstGeom prst="rect">
            <a:avLst/>
          </a:prstGeom>
        </p:spPr>
      </p:pic>
      <p:pic>
        <p:nvPicPr>
          <p:cNvPr id="16" name="Imagem 1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7AA9335-178F-497E-9A96-7D29048CC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6" t="19987" r="-118" b="60026"/>
          <a:stretch/>
        </p:blipFill>
        <p:spPr>
          <a:xfrm>
            <a:off x="6161392" y="825948"/>
            <a:ext cx="1229994" cy="829999"/>
          </a:xfrm>
          <a:prstGeom prst="rect">
            <a:avLst/>
          </a:prstGeom>
        </p:spPr>
      </p:pic>
      <p:pic>
        <p:nvPicPr>
          <p:cNvPr id="17" name="Imagem 1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54A26F53-1226-4B37-A423-EF788750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80" r="83359" b="40045"/>
          <a:stretch/>
        </p:blipFill>
        <p:spPr>
          <a:xfrm>
            <a:off x="0" y="1652024"/>
            <a:ext cx="1229986" cy="837848"/>
          </a:xfrm>
          <a:prstGeom prst="rect">
            <a:avLst/>
          </a:prstGeom>
        </p:spPr>
      </p:pic>
      <p:pic>
        <p:nvPicPr>
          <p:cNvPr id="18" name="Imagem 1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C01B740-9501-47ED-A89F-680BE1C6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39777" r="66718" b="40045"/>
          <a:stretch/>
        </p:blipFill>
        <p:spPr>
          <a:xfrm>
            <a:off x="1229986" y="1651898"/>
            <a:ext cx="1229986" cy="837974"/>
          </a:xfrm>
          <a:prstGeom prst="rect">
            <a:avLst/>
          </a:prstGeom>
        </p:spPr>
      </p:pic>
      <p:pic>
        <p:nvPicPr>
          <p:cNvPr id="19" name="Imagem 1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9E5E3E-1BBD-4C27-A812-03979BB4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9777" r="50001" b="40045"/>
          <a:stretch/>
        </p:blipFill>
        <p:spPr>
          <a:xfrm>
            <a:off x="2454281" y="1651898"/>
            <a:ext cx="1230005" cy="837974"/>
          </a:xfrm>
          <a:prstGeom prst="rect">
            <a:avLst/>
          </a:prstGeom>
        </p:spPr>
      </p:pic>
      <p:pic>
        <p:nvPicPr>
          <p:cNvPr id="20" name="Imagem 1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CB761BDD-29C0-4864-9A53-5BF044E8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6" t="40103" r="33436" b="39719"/>
          <a:stretch/>
        </p:blipFill>
        <p:spPr>
          <a:xfrm>
            <a:off x="3701365" y="1659872"/>
            <a:ext cx="1218638" cy="837974"/>
          </a:xfrm>
          <a:prstGeom prst="rect">
            <a:avLst/>
          </a:prstGeom>
        </p:spPr>
      </p:pic>
      <p:pic>
        <p:nvPicPr>
          <p:cNvPr id="21" name="Imagem 2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F339594-9A3A-4E75-878D-874D86C4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9910" r="16872" b="39912"/>
          <a:stretch/>
        </p:blipFill>
        <p:spPr>
          <a:xfrm>
            <a:off x="4908567" y="1651898"/>
            <a:ext cx="1241424" cy="837975"/>
          </a:xfrm>
          <a:prstGeom prst="rect">
            <a:avLst/>
          </a:prstGeom>
        </p:spPr>
      </p:pic>
      <p:pic>
        <p:nvPicPr>
          <p:cNvPr id="22" name="Imagem 2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6072D0F-0958-4F28-BD70-D0339B68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t="39911" r="76" b="39719"/>
          <a:stretch/>
        </p:blipFill>
        <p:spPr>
          <a:xfrm>
            <a:off x="6155641" y="1651899"/>
            <a:ext cx="1235741" cy="845948"/>
          </a:xfrm>
          <a:prstGeom prst="rect">
            <a:avLst/>
          </a:prstGeom>
        </p:spPr>
      </p:pic>
      <p:pic>
        <p:nvPicPr>
          <p:cNvPr id="23" name="Imagem 2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FA8193D-FC95-4FD4-AE22-9862B7F1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9" r="83360" b="19736"/>
          <a:stretch/>
        </p:blipFill>
        <p:spPr>
          <a:xfrm>
            <a:off x="5665" y="2497845"/>
            <a:ext cx="1229986" cy="837849"/>
          </a:xfrm>
          <a:prstGeom prst="rect">
            <a:avLst/>
          </a:prstGeom>
        </p:spPr>
      </p:pic>
      <p:pic>
        <p:nvPicPr>
          <p:cNvPr id="25" name="Imagem 2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B0116B7-DF01-49F9-B4B4-2F8CCFD2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60144" r="66718" b="19678"/>
          <a:stretch/>
        </p:blipFill>
        <p:spPr>
          <a:xfrm>
            <a:off x="1224190" y="2497719"/>
            <a:ext cx="1235741" cy="837974"/>
          </a:xfrm>
          <a:prstGeom prst="rect">
            <a:avLst/>
          </a:prstGeom>
        </p:spPr>
      </p:pic>
      <p:pic>
        <p:nvPicPr>
          <p:cNvPr id="26" name="Imagem 2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D5FB972-3F73-4B0D-9901-5159A332A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60144" r="50000" b="19678"/>
          <a:stretch/>
        </p:blipFill>
        <p:spPr>
          <a:xfrm>
            <a:off x="2459841" y="2497717"/>
            <a:ext cx="1241483" cy="837975"/>
          </a:xfrm>
          <a:prstGeom prst="rect">
            <a:avLst/>
          </a:prstGeom>
        </p:spPr>
      </p:pic>
      <p:pic>
        <p:nvPicPr>
          <p:cNvPr id="27" name="Imagem 2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D7E1451-AE9F-4E9D-A862-E43F5029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 t="60084" r="33516" b="19831"/>
          <a:stretch/>
        </p:blipFill>
        <p:spPr>
          <a:xfrm>
            <a:off x="3701135" y="2497595"/>
            <a:ext cx="1218638" cy="834131"/>
          </a:xfrm>
          <a:prstGeom prst="rect">
            <a:avLst/>
          </a:prstGeom>
        </p:spPr>
      </p:pic>
      <p:pic>
        <p:nvPicPr>
          <p:cNvPr id="28" name="Imagem 2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C5D4265-F83F-49AD-938F-1569AD4B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6" t="60275" r="16721" b="19639"/>
          <a:stretch/>
        </p:blipFill>
        <p:spPr>
          <a:xfrm>
            <a:off x="4908568" y="2505568"/>
            <a:ext cx="1252409" cy="834132"/>
          </a:xfrm>
          <a:prstGeom prst="rect">
            <a:avLst/>
          </a:prstGeom>
        </p:spPr>
      </p:pic>
      <p:pic>
        <p:nvPicPr>
          <p:cNvPr id="29" name="Imagem 2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67198D99-D9BF-4452-AF29-F3071D9C0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6" t="60275" r="-71" b="19639"/>
          <a:stretch/>
        </p:blipFill>
        <p:spPr>
          <a:xfrm>
            <a:off x="6155293" y="2505568"/>
            <a:ext cx="1241424" cy="834132"/>
          </a:xfrm>
          <a:prstGeom prst="rect">
            <a:avLst/>
          </a:prstGeom>
        </p:spPr>
      </p:pic>
      <p:pic>
        <p:nvPicPr>
          <p:cNvPr id="30" name="Imagem 2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32D779F-DB59-4F28-85FB-EBF42C58A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354" r="83443"/>
          <a:stretch/>
        </p:blipFill>
        <p:spPr>
          <a:xfrm>
            <a:off x="5665" y="3339447"/>
            <a:ext cx="1223753" cy="815861"/>
          </a:xfrm>
          <a:prstGeom prst="rect">
            <a:avLst/>
          </a:prstGeom>
        </p:spPr>
      </p:pic>
      <p:pic>
        <p:nvPicPr>
          <p:cNvPr id="31" name="Imagem 3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9499186-414E-406B-A34B-C19D1D9F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80354" r="66881"/>
          <a:stretch/>
        </p:blipFill>
        <p:spPr>
          <a:xfrm>
            <a:off x="1235083" y="3339447"/>
            <a:ext cx="1218525" cy="815861"/>
          </a:xfrm>
          <a:prstGeom prst="rect">
            <a:avLst/>
          </a:prstGeom>
        </p:spPr>
      </p:pic>
      <p:pic>
        <p:nvPicPr>
          <p:cNvPr id="32" name="Imagem 3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B14FC0A-47F4-425F-832C-0ADB76ED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80354" r="50079"/>
          <a:stretch/>
        </p:blipFill>
        <p:spPr>
          <a:xfrm>
            <a:off x="2466074" y="3339447"/>
            <a:ext cx="1229377" cy="815861"/>
          </a:xfrm>
          <a:prstGeom prst="rect">
            <a:avLst/>
          </a:prstGeom>
        </p:spPr>
      </p:pic>
      <p:pic>
        <p:nvPicPr>
          <p:cNvPr id="33" name="Imagem 3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4183514F-4799-4288-88CF-889262FA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3" t="80354" r="33517"/>
          <a:stretch/>
        </p:blipFill>
        <p:spPr>
          <a:xfrm>
            <a:off x="3707467" y="3339447"/>
            <a:ext cx="1212216" cy="815861"/>
          </a:xfrm>
          <a:prstGeom prst="rect">
            <a:avLst/>
          </a:prstGeom>
        </p:spPr>
      </p:pic>
      <p:pic>
        <p:nvPicPr>
          <p:cNvPr id="34" name="Imagem 3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6B10ACA-4021-49AD-B5A0-1BC89903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9" t="80354" r="16869"/>
          <a:stretch/>
        </p:blipFill>
        <p:spPr>
          <a:xfrm>
            <a:off x="4903251" y="3339447"/>
            <a:ext cx="1247161" cy="815861"/>
          </a:xfrm>
          <a:prstGeom prst="rect">
            <a:avLst/>
          </a:prstGeom>
        </p:spPr>
      </p:pic>
      <p:pic>
        <p:nvPicPr>
          <p:cNvPr id="35" name="Imagem 3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651E8D9-9A53-4642-8F19-9B872CCF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5" t="80354" r="2"/>
          <a:stretch/>
        </p:blipFill>
        <p:spPr>
          <a:xfrm>
            <a:off x="6126525" y="3339447"/>
            <a:ext cx="1264190" cy="815861"/>
          </a:xfrm>
          <a:prstGeom prst="rect">
            <a:avLst/>
          </a:prstGeom>
        </p:spPr>
      </p:pic>
      <p:pic>
        <p:nvPicPr>
          <p:cNvPr id="39" name="Imagem 38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7D63952A-7992-431E-95F2-5E9C88DF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7753347" y="198554"/>
            <a:ext cx="754332" cy="720000"/>
          </a:xfrm>
          <a:prstGeom prst="rect">
            <a:avLst/>
          </a:prstGeom>
        </p:spPr>
      </p:pic>
      <p:pic>
        <p:nvPicPr>
          <p:cNvPr id="37" name="Imagem 36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83ED6137-1404-4B0D-8123-C7BC5567C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8782047" y="198554"/>
            <a:ext cx="754332" cy="72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DFBFF80-0D2B-4841-BBB3-D59CAA411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61" b="95455" l="9524" r="93651">
                        <a14:foregroundMark x1="37302" y1="6061" x2="28571" y2="13636"/>
                        <a14:foregroundMark x1="65873" y1="20455" x2="75397" y2="37879"/>
                        <a14:foregroundMark x1="75397" y1="37879" x2="81746" y2="56818"/>
                        <a14:foregroundMark x1="93651" y1="77273" x2="67460" y2="18182"/>
                        <a14:foregroundMark x1="92857" y1="78788" x2="43651" y2="93939"/>
                        <a14:foregroundMark x1="43651" y1="93939" x2="26190" y2="64394"/>
                        <a14:foregroundMark x1="28571" y1="64394" x2="22222" y2="57576"/>
                        <a14:foregroundMark x1="22222" y1="57576" x2="19048" y2="48485"/>
                        <a14:foregroundMark x1="19048" y1="48485" x2="19048" y2="47727"/>
                        <a14:foregroundMark x1="15079" y1="43182" x2="9524" y2="34091"/>
                        <a14:foregroundMark x1="9524" y1="34091" x2="13492" y2="28030"/>
                        <a14:foregroundMark x1="22222" y1="40152" x2="15873" y2="31061"/>
                        <a14:foregroundMark x1="15873" y1="31061" x2="15873" y2="31061"/>
                        <a14:foregroundMark x1="69048" y1="18939" x2="85714" y2="55303"/>
                        <a14:foregroundMark x1="85714" y1="55303" x2="92063" y2="73485"/>
                        <a14:foregroundMark x1="92063" y1="73485" x2="95238" y2="78030"/>
                        <a14:foregroundMark x1="80952" y1="84848" x2="51587" y2="96212"/>
                        <a14:foregroundMark x1="51587" y1="96212" x2="41270" y2="93939"/>
                        <a14:foregroundMark x1="41270" y1="93939" x2="38889" y2="91667"/>
                        <a14:foregroundMark x1="63492" y1="94697" x2="53175" y2="96212"/>
                        <a14:foregroundMark x1="53175" y1="96212" x2="42857" y2="95455"/>
                        <a14:foregroundMark x1="42857" y1="95455" x2="39683" y2="92424"/>
                        <a14:foregroundMark x1="11905" y1="27273" x2="9524" y2="37121"/>
                        <a14:foregroundMark x1="9524" y1="37121" x2="26984" y2="70455"/>
                        <a14:foregroundMark x1="26984" y1="72727" x2="36508" y2="89394"/>
                        <a14:foregroundMark x1="36508" y1="89394" x2="38889" y2="9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944" y="264939"/>
            <a:ext cx="560537" cy="58722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5000"/>
              </a:schemeClr>
            </a:outerShdw>
          </a:effectLst>
        </p:spPr>
      </p:pic>
      <p:pic>
        <p:nvPicPr>
          <p:cNvPr id="40" name="Imagem 39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1E04CD82-5BC4-48CB-AD50-AA0027233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9623957" y="198553"/>
            <a:ext cx="754332" cy="72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10D6D84-2503-4CD0-88AB-A73B51AD2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2281" y1="73333" x2="17544" y2="80000"/>
                        <a14:foregroundMark x1="12281" y1="76667" x2="59649" y2="40000"/>
                        <a14:foregroundMark x1="17544" y1="70000" x2="56140" y2="40000"/>
                        <a14:foregroundMark x1="14035" y1="71667" x2="45614" y2="50000"/>
                        <a14:foregroundMark x1="28070" y1="81667" x2="38596" y2="73333"/>
                        <a14:foregroundMark x1="31579" y1="88333" x2="43860" y2="78333"/>
                        <a14:foregroundMark x1="43860" y1="78333" x2="43860" y2="78333"/>
                        <a14:foregroundMark x1="45614" y1="76667" x2="35088" y2="68333"/>
                        <a14:foregroundMark x1="35088" y1="66667" x2="63158" y2="48333"/>
                        <a14:foregroundMark x1="64912" y1="48333" x2="82456" y2="51667"/>
                        <a14:foregroundMark x1="82456" y1="51667" x2="84211" y2="50000"/>
                        <a14:foregroundMark x1="56140" y1="38333" x2="56140" y2="20000"/>
                        <a14:foregroundMark x1="56140" y1="20000" x2="57895" y2="18333"/>
                        <a14:foregroundMark x1="61404" y1="20000" x2="78947" y2="25000"/>
                        <a14:foregroundMark x1="78947" y1="25000" x2="87719" y2="40000"/>
                        <a14:foregroundMark x1="87719" y1="40000" x2="87719" y2="50000"/>
                        <a14:foregroundMark x1="87719" y1="43333" x2="78947" y2="25000"/>
                        <a14:foregroundMark x1="78947" y1="25000" x2="63158" y2="20000"/>
                        <a14:foregroundMark x1="63158" y1="20000" x2="61404" y2="20000"/>
                        <a14:foregroundMark x1="61404" y1="20000" x2="78947" y2="25000"/>
                        <a14:foregroundMark x1="78947" y1="25000" x2="84211" y2="30000"/>
                        <a14:foregroundMark x1="50877" y1="41667" x2="26316" y2="65000"/>
                        <a14:foregroundMark x1="24561" y1="63333" x2="36842" y2="51667"/>
                        <a14:foregroundMark x1="36842" y1="51667" x2="45614" y2="46667"/>
                        <a14:foregroundMark x1="61404" y1="18333" x2="77193" y2="23333"/>
                        <a14:foregroundMark x1="77193" y1="23333" x2="78947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758467" y="303125"/>
            <a:ext cx="485312" cy="510855"/>
          </a:xfrm>
          <a:prstGeom prst="rect">
            <a:avLst/>
          </a:prstGeom>
          <a:effectLst>
            <a:outerShdw blurRad="63500" dist="12700" sx="110000" sy="110000" algn="ctr" rotWithShape="0">
              <a:schemeClr val="bg1">
                <a:alpha val="30000"/>
              </a:schemeClr>
            </a:outerShdw>
            <a:softEdge rad="22225"/>
          </a:effectLst>
        </p:spPr>
      </p:pic>
      <p:pic>
        <p:nvPicPr>
          <p:cNvPr id="42" name="Imagem 41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F89F22B3-E9D3-4325-B522-FD223488C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10465867" y="198553"/>
            <a:ext cx="754332" cy="72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487A823-1AAA-407E-991E-EBFB52FA3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1" b="89899" l="7143" r="95918">
                        <a14:foregroundMark x1="9184" y1="51515" x2="9184" y2="65657"/>
                        <a14:foregroundMark x1="9184" y1="65657" x2="11224" y2="69697"/>
                        <a14:foregroundMark x1="9184" y1="58586" x2="7143" y2="64646"/>
                        <a14:foregroundMark x1="15306" y1="78788" x2="26531" y2="87879"/>
                        <a14:foregroundMark x1="26531" y1="87879" x2="42857" y2="89899"/>
                        <a14:foregroundMark x1="42857" y1="89899" x2="51020" y2="86869"/>
                        <a14:foregroundMark x1="88776" y1="49495" x2="91837" y2="36364"/>
                        <a14:foregroundMark x1="91837" y1="36364" x2="87755" y2="23232"/>
                        <a14:foregroundMark x1="87755" y1="23232" x2="84694" y2="19192"/>
                        <a14:foregroundMark x1="80612" y1="13131" x2="79592" y2="13131"/>
                        <a14:foregroundMark x1="73469" y1="12121" x2="60204" y2="8081"/>
                        <a14:foregroundMark x1="60204" y1="8081" x2="46939" y2="11111"/>
                        <a14:foregroundMark x1="46939" y1="11111" x2="44898" y2="12121"/>
                        <a14:foregroundMark x1="42857" y1="12121" x2="54082" y2="8081"/>
                        <a14:foregroundMark x1="78571" y1="13131" x2="79592" y2="6061"/>
                        <a14:foregroundMark x1="82653" y1="15152" x2="86735" y2="10101"/>
                        <a14:foregroundMark x1="85714" y1="17172" x2="91837" y2="14141"/>
                        <a14:foregroundMark x1="86735" y1="20202" x2="95918" y2="20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5761" y="301253"/>
            <a:ext cx="534545" cy="540000"/>
          </a:xfrm>
          <a:prstGeom prst="rect">
            <a:avLst/>
          </a:prstGeom>
          <a:effectLst>
            <a:outerShdw blurRad="63500" dist="12700" sx="105000" sy="105000" algn="ctr" rotWithShape="0">
              <a:schemeClr val="bg1">
                <a:alpha val="30000"/>
              </a:schemeClr>
            </a:outerShdw>
            <a:softEdge rad="25400"/>
          </a:effectLst>
        </p:spPr>
      </p:pic>
      <p:pic>
        <p:nvPicPr>
          <p:cNvPr id="43" name="Imagem 42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DE7BD2E2-04D1-4BBB-A7D6-721759B9F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11330093" y="198553"/>
            <a:ext cx="754332" cy="72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F029C73-2AE0-4BF5-AD46-DDC235C18B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2424" y1="87879" x2="52525" y2="90909"/>
                        <a14:foregroundMark x1="52525" y1="90909" x2="56566" y2="87879"/>
                        <a14:foregroundMark x1="89235" y1="58874" x2="89899" y2="55556"/>
                        <a14:foregroundMark x1="87879" y1="65657" x2="88863" y2="60737"/>
                        <a14:foregroundMark x1="89899" y1="55556" x2="86869" y2="46465"/>
                        <a14:foregroundMark x1="86869" y1="46465" x2="84848" y2="43434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7259" y="312168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46" name="Imagem 45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30EAFE4E-4DF6-41E6-AFF8-20C501FE5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8782046" y="984939"/>
            <a:ext cx="754332" cy="7200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2E352D7C-5727-4721-9F71-02ADBAD9F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6439" y1="89083" x2="49636" y2="90042"/>
                        <a14:foregroundMark x1="42424" y1="87879" x2="46219" y2="89017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  <a14:backgroundMark x1="51515" y1="95960" x2="52525" y2="73737"/>
                        <a14:backgroundMark x1="52525" y1="73737" x2="59596" y2="65657"/>
                        <a14:backgroundMark x1="59596" y1="65657" x2="69697" y2="59596"/>
                        <a14:backgroundMark x1="69697" y1="59596" x2="71717" y2="48485"/>
                        <a14:backgroundMark x1="71717" y1="48485" x2="64646" y2="29293"/>
                        <a14:backgroundMark x1="64646" y1="29293" x2="80808" y2="7071"/>
                        <a14:backgroundMark x1="81818" y1="25253" x2="78788" y2="36364"/>
                        <a14:backgroundMark x1="78788" y1="36364" x2="87879" y2="42424"/>
                        <a14:backgroundMark x1="87879" y1="42424" x2="78788" y2="52525"/>
                        <a14:backgroundMark x1="78788" y1="52525" x2="81818" y2="62626"/>
                        <a14:backgroundMark x1="81818" y1="62626" x2="70707" y2="67677"/>
                        <a14:backgroundMark x1="70707" y1="67677" x2="64646" y2="79798"/>
                        <a14:backgroundMark x1="64646" y1="79798" x2="56566" y2="85859"/>
                        <a14:backgroundMark x1="56566" y1="85859" x2="56566" y2="86869"/>
                        <a14:backgroundMark x1="55556" y1="90909" x2="63636" y2="85859"/>
                        <a14:backgroundMark x1="82828" y1="71717" x2="90909" y2="63636"/>
                        <a14:backgroundMark x1="90909" y1="63636" x2="90909" y2="69697"/>
                        <a14:backgroundMark x1="60606" y1="83838" x2="54545" y2="92929"/>
                        <a14:backgroundMark x1="54545" y1="92929" x2="53535" y2="9292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902" y="1074939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47" name="Imagem 46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34A3842C-386C-482D-8FE4-A5520DAD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9625810" y="984939"/>
            <a:ext cx="754332" cy="7200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8698683-660D-47DD-8A0B-7B48FFE3A48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0909" l="7071" r="89899">
                        <a14:foregroundMark x1="56289" y1="79721" x2="58586" y2="76768"/>
                        <a14:foregroundMark x1="69539" y1="74776" x2="69697" y2="74747"/>
                        <a14:foregroundMark x1="58586" y1="76768" x2="69123" y2="74851"/>
                        <a14:foregroundMark x1="70593" y1="64887" x2="70707" y2="63636"/>
                        <a14:foregroundMark x1="69813" y1="73471" x2="70532" y2="65563"/>
                        <a14:foregroundMark x1="69697" y1="74747" x2="69744" y2="74227"/>
                        <a14:foregroundMark x1="70707" y1="63636" x2="81818" y2="60606"/>
                        <a14:foregroundMark x1="81818" y1="60606" x2="86869" y2="61616"/>
                        <a14:foregroundMark x1="80624" y1="52433" x2="78788" y2="51515"/>
                        <a14:foregroundMark x1="88889" y1="56566" x2="85862" y2="55053"/>
                        <a14:foregroundMark x1="78788" y1="51515" x2="80103" y2="48227"/>
                        <a14:foregroundMark x1="89899" y1="64646" x2="79798" y2="71717"/>
                        <a14:foregroundMark x1="55352" y1="77981" x2="62626" y2="70707"/>
                        <a14:foregroundMark x1="71456" y1="67764" x2="71717" y2="67677"/>
                        <a14:foregroundMark x1="62626" y1="70707" x2="71320" y2="67809"/>
                        <a14:foregroundMark x1="68107" y1="58650" x2="67677" y2="57576"/>
                        <a14:foregroundMark x1="71717" y1="67677" x2="70571" y2="64811"/>
                        <a14:foregroundMark x1="67677" y1="57576" x2="66667" y2="58586"/>
                        <a14:foregroundMark x1="61616" y1="71717" x2="58129" y2="71400"/>
                        <a14:foregroundMark x1="70146" y1="59783" x2="70707" y2="59596"/>
                        <a14:foregroundMark x1="69136" y1="60120" x2="69941" y2="59852"/>
                        <a14:foregroundMark x1="63297" y1="62066" x2="68676" y2="60273"/>
                        <a14:foregroundMark x1="68803" y1="60635" x2="62365" y2="64147"/>
                        <a14:foregroundMark x1="70046" y1="59957" x2="69234" y2="60399"/>
                        <a14:foregroundMark x1="70707" y1="59596" x2="70187" y2="59880"/>
                        <a14:foregroundMark x1="72727" y1="52525" x2="70131" y2="46814"/>
                        <a14:foregroundMark x1="70579" y1="45813" x2="72727" y2="52525"/>
                        <a14:foregroundMark x1="67808" y1="37152" x2="69420" y2="42190"/>
                        <a14:foregroundMark x1="80184" y1="22335" x2="78988" y2="19643"/>
                        <a14:foregroundMark x1="82828" y1="28283" x2="80600" y2="23269"/>
                        <a14:foregroundMark x1="75758" y1="53535" x2="67677" y2="33333"/>
                        <a14:foregroundMark x1="67677" y1="33333" x2="67677" y2="33333"/>
                        <a14:foregroundMark x1="67677" y1="36364" x2="71717" y2="47475"/>
                        <a14:foregroundMark x1="52525" y1="87879" x2="52525" y2="87879"/>
                        <a14:backgroundMark x1="14141" y1="72727" x2="6061" y2="66667"/>
                        <a14:backgroundMark x1="42424" y1="93939" x2="38384" y2="88889"/>
                        <a14:backgroundMark x1="43434" y1="93939" x2="38384" y2="87879"/>
                        <a14:backgroundMark x1="78788" y1="8081" x2="82828" y2="18182"/>
                        <a14:backgroundMark x1="82828" y1="18182" x2="83838" y2="18182"/>
                        <a14:backgroundMark x1="87879" y1="35354" x2="89899" y2="46465"/>
                        <a14:backgroundMark x1="89899" y1="46465" x2="92929" y2="50505"/>
                        <a14:backgroundMark x1="61616" y1="93939" x2="64646" y2="87879"/>
                        <a14:backgroundMark x1="61616" y1="88889" x2="57576" y2="91919"/>
                        <a14:backgroundMark x1="46924" y1="87879" x2="47475" y2="81818"/>
                        <a14:backgroundMark x1="46465" y1="92929" x2="46924" y2="87879"/>
                        <a14:backgroundMark x1="47475" y1="81818" x2="45455" y2="70707"/>
                        <a14:backgroundMark x1="45455" y1="70707" x2="23232" y2="59596"/>
                        <a14:backgroundMark x1="23232" y1="59596" x2="3030" y2="61616"/>
                        <a14:backgroundMark x1="3030" y1="61616" x2="7071" y2="63636"/>
                        <a14:backgroundMark x1="48598" y1="87879" x2="50505" y2="70707"/>
                        <a14:backgroundMark x1="47709" y1="95878" x2="48598" y2="87879"/>
                        <a14:backgroundMark x1="41181" y1="87879" x2="44444" y2="93939"/>
                        <a14:backgroundMark x1="37374" y1="80808" x2="41181" y2="87879"/>
                        <a14:backgroundMark x1="44444" y1="93939" x2="42424" y2="87879"/>
                        <a14:backgroundMark x1="47475" y1="87879" x2="49495" y2="93939"/>
                        <a14:backgroundMark x1="46465" y1="84848" x2="47475" y2="87879"/>
                        <a14:backgroundMark x1="48485" y1="69697" x2="52525" y2="55556"/>
                        <a14:backgroundMark x1="52525" y1="55556" x2="49495" y2="43434"/>
                        <a14:backgroundMark x1="49495" y1="43434" x2="37374" y2="37374"/>
                        <a14:backgroundMark x1="37374" y1="37374" x2="27273" y2="36364"/>
                        <a14:backgroundMark x1="27273" y1="36364" x2="6061" y2="44444"/>
                        <a14:backgroundMark x1="6061" y1="44444" x2="5051" y2="57576"/>
                        <a14:backgroundMark x1="5051" y1="57576" x2="47475" y2="68687"/>
                        <a14:backgroundMark x1="46465" y1="64646" x2="56566" y2="56566"/>
                        <a14:backgroundMark x1="56566" y1="56566" x2="58002" y2="52258"/>
                        <a14:backgroundMark x1="55927" y1="33333" x2="52525" y2="25253"/>
                        <a14:backgroundMark x1="58544" y1="39548" x2="55927" y2="33333"/>
                        <a14:backgroundMark x1="52525" y1="25253" x2="40404" y2="16162"/>
                        <a14:backgroundMark x1="40404" y1="16162" x2="16162" y2="12121"/>
                        <a14:backgroundMark x1="16162" y1="12121" x2="11111" y2="25253"/>
                        <a14:backgroundMark x1="11111" y1="25253" x2="23232" y2="33333"/>
                        <a14:backgroundMark x1="23232" y1="33333" x2="33333" y2="33333"/>
                        <a14:backgroundMark x1="33333" y1="33333" x2="45455" y2="32323"/>
                        <a14:backgroundMark x1="45455" y1="32323" x2="55556" y2="29293"/>
                        <a14:backgroundMark x1="55556" y1="29293" x2="55556" y2="27273"/>
                        <a14:backgroundMark x1="48485" y1="68687" x2="66667" y2="54545"/>
                        <a14:backgroundMark x1="66667" y1="54545" x2="65225" y2="49739"/>
                        <a14:backgroundMark x1="58690" y1="39498" x2="57576" y2="38384"/>
                        <a14:backgroundMark x1="66667" y1="53535" x2="67591" y2="48914"/>
                        <a14:backgroundMark x1="63636" y1="33333" x2="59596" y2="25253"/>
                        <a14:backgroundMark x1="65526" y1="37113" x2="63636" y2="33333"/>
                        <a14:backgroundMark x1="64595" y1="24824" x2="59596" y2="32323"/>
                        <a14:backgroundMark x1="65657" y1="23232" x2="64776" y2="24553"/>
                        <a14:backgroundMark x1="64016" y1="22653" x2="69697" y2="16162"/>
                        <a14:backgroundMark x1="62626" y1="24242" x2="63870" y2="22821"/>
                        <a14:backgroundMark x1="63060" y1="20586" x2="60606" y2="22222"/>
                        <a14:backgroundMark x1="69697" y1="16162" x2="63162" y2="20518"/>
                        <a14:backgroundMark x1="60606" y1="22222" x2="60606" y2="23232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7234" y="1074939"/>
            <a:ext cx="540000" cy="54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3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254E302-E12D-4D62-93DA-3518459D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72" y="1260968"/>
            <a:ext cx="7391400" cy="41529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71431E7-5465-48C0-AB86-CC2B6B218472}"/>
              </a:ext>
            </a:extLst>
          </p:cNvPr>
          <p:cNvSpPr/>
          <p:nvPr/>
        </p:nvSpPr>
        <p:spPr>
          <a:xfrm>
            <a:off x="1181372" y="1260968"/>
            <a:ext cx="7380008" cy="4159357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C0867AA-2513-434C-BAB5-7A4AFEC7AE3A}"/>
              </a:ext>
            </a:extLst>
          </p:cNvPr>
          <p:cNvSpPr/>
          <p:nvPr/>
        </p:nvSpPr>
        <p:spPr>
          <a:xfrm>
            <a:off x="2833026" y="1676839"/>
            <a:ext cx="4076700" cy="33147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5147CF-E6C2-469D-B185-865F566BC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95455" l="9524" r="93651">
                        <a14:foregroundMark x1="37302" y1="6061" x2="28571" y2="13636"/>
                        <a14:foregroundMark x1="65873" y1="20455" x2="75397" y2="37879"/>
                        <a14:foregroundMark x1="75397" y1="37879" x2="81746" y2="56818"/>
                        <a14:foregroundMark x1="93651" y1="77273" x2="67460" y2="18182"/>
                        <a14:foregroundMark x1="92857" y1="78788" x2="43651" y2="93939"/>
                        <a14:foregroundMark x1="43651" y1="93939" x2="26190" y2="64394"/>
                        <a14:foregroundMark x1="28571" y1="64394" x2="22222" y2="57576"/>
                        <a14:foregroundMark x1="22222" y1="57576" x2="19048" y2="48485"/>
                        <a14:foregroundMark x1="19048" y1="48485" x2="19048" y2="47727"/>
                        <a14:foregroundMark x1="15079" y1="43182" x2="9524" y2="34091"/>
                        <a14:foregroundMark x1="9524" y1="34091" x2="13492" y2="28030"/>
                        <a14:foregroundMark x1="22222" y1="40152" x2="15873" y2="31061"/>
                        <a14:foregroundMark x1="15873" y1="31061" x2="15873" y2="31061"/>
                        <a14:foregroundMark x1="69048" y1="18939" x2="85714" y2="55303"/>
                        <a14:foregroundMark x1="85714" y1="55303" x2="92063" y2="73485"/>
                        <a14:foregroundMark x1="92063" y1="73485" x2="95238" y2="78030"/>
                        <a14:foregroundMark x1="80952" y1="84848" x2="51587" y2="96212"/>
                        <a14:foregroundMark x1="51587" y1="96212" x2="41270" y2="93939"/>
                        <a14:foregroundMark x1="41270" y1="93939" x2="38889" y2="91667"/>
                        <a14:foregroundMark x1="63492" y1="94697" x2="53175" y2="96212"/>
                        <a14:foregroundMark x1="53175" y1="96212" x2="42857" y2="95455"/>
                        <a14:foregroundMark x1="42857" y1="95455" x2="39683" y2="92424"/>
                        <a14:foregroundMark x1="11905" y1="27273" x2="9524" y2="37121"/>
                        <a14:foregroundMark x1="9524" y1="37121" x2="26984" y2="70455"/>
                        <a14:foregroundMark x1="26984" y1="72727" x2="36508" y2="89394"/>
                        <a14:foregroundMark x1="36508" y1="89394" x2="38889" y2="9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3034" y="2602619"/>
            <a:ext cx="1577636" cy="16527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5000"/>
              </a:scheme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6E9F637-3EBF-4725-B0D7-2DA0399278FC}"/>
              </a:ext>
            </a:extLst>
          </p:cNvPr>
          <p:cNvSpPr/>
          <p:nvPr/>
        </p:nvSpPr>
        <p:spPr>
          <a:xfrm>
            <a:off x="1709076" y="4025900"/>
            <a:ext cx="6324600" cy="965639"/>
          </a:xfrm>
          <a:prstGeom prst="round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85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85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tearing up the letter you find a beautiful flat jewel.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730B0F-3741-4929-84EF-B5F3FEBF14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6439" y1="89083" x2="49636" y2="90042"/>
                        <a14:foregroundMark x1="42424" y1="87879" x2="46219" y2="89017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  <a14:backgroundMark x1="51515" y1="95960" x2="52525" y2="73737"/>
                        <a14:backgroundMark x1="52525" y1="73737" x2="59596" y2="65657"/>
                        <a14:backgroundMark x1="59596" y1="65657" x2="69697" y2="59596"/>
                        <a14:backgroundMark x1="69697" y1="59596" x2="71717" y2="48485"/>
                        <a14:backgroundMark x1="71717" y1="48485" x2="64646" y2="29293"/>
                        <a14:backgroundMark x1="64646" y1="29293" x2="80808" y2="7071"/>
                        <a14:backgroundMark x1="81818" y1="25253" x2="78788" y2="36364"/>
                        <a14:backgroundMark x1="78788" y1="36364" x2="87879" y2="42424"/>
                        <a14:backgroundMark x1="87879" y1="42424" x2="78788" y2="52525"/>
                        <a14:backgroundMark x1="78788" y1="52525" x2="81818" y2="62626"/>
                        <a14:backgroundMark x1="81818" y1="62626" x2="70707" y2="67677"/>
                        <a14:backgroundMark x1="70707" y1="67677" x2="64646" y2="79798"/>
                        <a14:backgroundMark x1="64646" y1="79798" x2="56566" y2="85859"/>
                        <a14:backgroundMark x1="56566" y1="85859" x2="56566" y2="86869"/>
                        <a14:backgroundMark x1="55556" y1="90909" x2="63636" y2="85859"/>
                        <a14:backgroundMark x1="82828" y1="71717" x2="90909" y2="63636"/>
                        <a14:backgroundMark x1="90909" y1="63636" x2="90909" y2="69697"/>
                        <a14:backgroundMark x1="60606" y1="83838" x2="54545" y2="92929"/>
                        <a14:backgroundMark x1="54545" y1="92929" x2="53535" y2="9292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4653" y="3698719"/>
            <a:ext cx="1620000" cy="162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9F2FCA-F65A-457A-98C1-D12C32479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61" b="89899" l="7143" r="95918">
                        <a14:foregroundMark x1="9184" y1="51515" x2="9184" y2="65657"/>
                        <a14:foregroundMark x1="9184" y1="65657" x2="11224" y2="69697"/>
                        <a14:foregroundMark x1="9184" y1="58586" x2="7143" y2="64646"/>
                        <a14:foregroundMark x1="15306" y1="78788" x2="26531" y2="87879"/>
                        <a14:foregroundMark x1="26531" y1="87879" x2="42857" y2="89899"/>
                        <a14:foregroundMark x1="42857" y1="89899" x2="51020" y2="86869"/>
                        <a14:foregroundMark x1="88776" y1="49495" x2="91837" y2="36364"/>
                        <a14:foregroundMark x1="91837" y1="36364" x2="87755" y2="23232"/>
                        <a14:foregroundMark x1="87755" y1="23232" x2="84694" y2="19192"/>
                        <a14:foregroundMark x1="80612" y1="13131" x2="79592" y2="13131"/>
                        <a14:foregroundMark x1="73469" y1="12121" x2="60204" y2="8081"/>
                        <a14:foregroundMark x1="60204" y1="8081" x2="46939" y2="11111"/>
                        <a14:foregroundMark x1="46939" y1="11111" x2="44898" y2="12121"/>
                        <a14:foregroundMark x1="42857" y1="12121" x2="54082" y2="8081"/>
                        <a14:foregroundMark x1="78571" y1="13131" x2="79592" y2="6061"/>
                        <a14:foregroundMark x1="82653" y1="15152" x2="86735" y2="10101"/>
                        <a14:foregroundMark x1="85714" y1="17172" x2="91837" y2="14141"/>
                        <a14:foregroundMark x1="86735" y1="20202" x2="95918" y2="20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8745" y="1439573"/>
            <a:ext cx="1603635" cy="1620000"/>
          </a:xfrm>
          <a:prstGeom prst="rect">
            <a:avLst/>
          </a:prstGeom>
          <a:effectLst>
            <a:outerShdw blurRad="63500" dist="12700" sx="105000" sy="105000" algn="ctr" rotWithShape="0">
              <a:schemeClr val="bg1">
                <a:alpha val="30000"/>
              </a:schemeClr>
            </a:outerShdw>
            <a:softEdge rad="254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3E64A-5C6A-4D33-8693-281C1C563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2281" y1="73333" x2="17544" y2="80000"/>
                        <a14:foregroundMark x1="12281" y1="76667" x2="59649" y2="40000"/>
                        <a14:foregroundMark x1="17544" y1="70000" x2="56140" y2="40000"/>
                        <a14:foregroundMark x1="14035" y1="71667" x2="45614" y2="50000"/>
                        <a14:foregroundMark x1="28070" y1="81667" x2="38596" y2="73333"/>
                        <a14:foregroundMark x1="31579" y1="88333" x2="43860" y2="78333"/>
                        <a14:foregroundMark x1="43860" y1="78333" x2="43860" y2="78333"/>
                        <a14:foregroundMark x1="45614" y1="76667" x2="35088" y2="68333"/>
                        <a14:foregroundMark x1="35088" y1="66667" x2="63158" y2="48333"/>
                        <a14:foregroundMark x1="64912" y1="48333" x2="82456" y2="51667"/>
                        <a14:foregroundMark x1="82456" y1="51667" x2="84211" y2="50000"/>
                        <a14:foregroundMark x1="56140" y1="38333" x2="56140" y2="20000"/>
                        <a14:foregroundMark x1="56140" y1="20000" x2="57895" y2="18333"/>
                        <a14:foregroundMark x1="61404" y1="20000" x2="78947" y2="25000"/>
                        <a14:foregroundMark x1="78947" y1="25000" x2="87719" y2="40000"/>
                        <a14:foregroundMark x1="87719" y1="40000" x2="87719" y2="50000"/>
                        <a14:foregroundMark x1="87719" y1="43333" x2="78947" y2="25000"/>
                        <a14:foregroundMark x1="78947" y1="25000" x2="63158" y2="20000"/>
                        <a14:foregroundMark x1="63158" y1="20000" x2="61404" y2="20000"/>
                        <a14:foregroundMark x1="61404" y1="20000" x2="78947" y2="25000"/>
                        <a14:foregroundMark x1="78947" y1="25000" x2="84211" y2="30000"/>
                        <a14:foregroundMark x1="50877" y1="41667" x2="26316" y2="65000"/>
                        <a14:foregroundMark x1="24561" y1="63333" x2="36842" y2="51667"/>
                        <a14:foregroundMark x1="36842" y1="51667" x2="45614" y2="46667"/>
                        <a14:foregroundMark x1="61404" y1="18333" x2="77193" y2="23333"/>
                        <a14:foregroundMark x1="77193" y1="23333" x2="78947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54653" y="66346"/>
            <a:ext cx="1538999" cy="1620000"/>
          </a:xfrm>
          <a:prstGeom prst="rect">
            <a:avLst/>
          </a:prstGeom>
          <a:effectLst>
            <a:softEdge rad="22225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A67234A-FA06-4A9E-B960-4CDE95F588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1" b="90909" l="7071" r="89899">
                        <a14:foregroundMark x1="21212" y1="15152" x2="7071" y2="56566"/>
                        <a14:foregroundMark x1="7071" y1="56566" x2="7521" y2="58067"/>
                        <a14:foregroundMark x1="42424" y1="87879" x2="52525" y2="90909"/>
                        <a14:foregroundMark x1="52525" y1="90909" x2="56566" y2="87879"/>
                        <a14:foregroundMark x1="89235" y1="58874" x2="89899" y2="55556"/>
                        <a14:foregroundMark x1="87879" y1="65657" x2="88863" y2="60737"/>
                        <a14:foregroundMark x1="89899" y1="55556" x2="86869" y2="46465"/>
                        <a14:foregroundMark x1="86869" y1="46465" x2="84848" y2="43434"/>
                        <a14:backgroundMark x1="14141" y1="72727" x2="6061" y2="66667"/>
                        <a14:backgroundMark x1="94949" y1="73737" x2="91919" y2="68687"/>
                        <a14:backgroundMark x1="89899" y1="68687" x2="90909" y2="66667"/>
                        <a14:backgroundMark x1="42424" y1="93939" x2="38384" y2="88889"/>
                        <a14:backgroundMark x1="43434" y1="93939" x2="38384" y2="87879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1376" y="2107747"/>
            <a:ext cx="1620000" cy="162000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8302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BC19B81-0822-4AF5-9F60-40C22652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" y="1352550"/>
            <a:ext cx="7391400" cy="415290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08CCE3-B709-4A49-9346-DC52EAA0B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47833"/>
              </p:ext>
            </p:extLst>
          </p:nvPr>
        </p:nvGraphicFramePr>
        <p:xfrm>
          <a:off x="449942" y="1352550"/>
          <a:ext cx="7391400" cy="4152900"/>
        </p:xfrm>
        <a:graphic>
          <a:graphicData uri="http://schemas.openxmlformats.org/drawingml/2006/table">
            <a:tbl>
              <a:tblPr bandRow="1">
                <a:solidFill>
                  <a:srgbClr val="000000">
                    <a:alpha val="24706"/>
                  </a:srgbClr>
                </a:solidFill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146549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74947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2649494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9664113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59760141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3729936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2922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84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9535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738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r>
                        <a:rPr lang="pt-BR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1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</dc:creator>
  <cp:lastModifiedBy>Davidson</cp:lastModifiedBy>
  <cp:revision>31</cp:revision>
  <dcterms:created xsi:type="dcterms:W3CDTF">2019-02-09T00:47:12Z</dcterms:created>
  <dcterms:modified xsi:type="dcterms:W3CDTF">2019-02-10T15:13:50Z</dcterms:modified>
</cp:coreProperties>
</file>