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9f0465ffe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9f0465ffe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9f0465ff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9f0465ff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f0465ff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59f0465ff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59f0465ff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59f0465ff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9f0465ffe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9f0465ffe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ae5fa012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ae5fa012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9f0465ffe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9f0465ffe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9f0465ffe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59f0465ffe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9f0465ffe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9f0465ffe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Calidad del Agua </a:t>
            </a:r>
            <a:r>
              <a:rPr lang="es-419"/>
              <a:t>Subterránea</a:t>
            </a:r>
            <a:r>
              <a:rPr lang="es-419"/>
              <a:t> México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Nathalia Prada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Christian Suárez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Modelo</a:t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50" y="888850"/>
            <a:ext cx="4839775" cy="25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000" y="928300"/>
            <a:ext cx="3658776" cy="2061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0125" y="3179632"/>
            <a:ext cx="3658775" cy="179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 datos faltantes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6182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6182751" cy="30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6494450" y="1266325"/>
            <a:ext cx="269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Variables numéricas - Imputación con el promedio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6494450" y="2156100"/>
            <a:ext cx="269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Contaminantes - “Sin contaminantes”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SDT -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 de datos numéricos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538" y="1368013"/>
            <a:ext cx="6867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530100" y="3136200"/>
            <a:ext cx="708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Para los valores que cumplían la expresión regular '^\&lt;' se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realizó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un reemplazo por 0, para poder tratar la variable como numérica.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 Descriptivo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75" y="1152425"/>
            <a:ext cx="4451699" cy="17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0100" y="1326225"/>
            <a:ext cx="4141076" cy="14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138" y="2930050"/>
            <a:ext cx="6113737" cy="1977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Correlaciones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750" y="129688"/>
            <a:ext cx="4576925" cy="48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236400" y="1697800"/>
            <a:ext cx="3265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En general la correlación lineal de Pearson para las diferentes variables numéricas es baja.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se considera imprescindible para modelar este problema aplicar PCA.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Semáforo de Aguas </a:t>
            </a:r>
            <a:r>
              <a:rPr lang="es-419"/>
              <a:t>Subterráneas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225" y="1152425"/>
            <a:ext cx="592108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Análisis</a:t>
            </a:r>
            <a:r>
              <a:rPr lang="es-419"/>
              <a:t> geográfico K-means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50" y="828600"/>
            <a:ext cx="3469328" cy="24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8750" y="745772"/>
            <a:ext cx="3941949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0475" y="3417825"/>
            <a:ext cx="1688900" cy="15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4495850" y="3897563"/>
            <a:ext cx="387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La ubicación geográfica si tiene una relación directa con la calidad del agua subterránea.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 de variables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71100" y="926275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 de la variable “Sitio” debido a su alta dimensionalidad (1067)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Eliminación de variables 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categóricas</a:t>
            </a: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 generadas a partir de puntos de corte sobre las numéricas. (Ejemplo: fluoruros y calidad fluoruros). Se dejan las numéricas porque el modelo podría encontrar puntos de corte más óptimos que los que ya se tienen y se evita mayor dimensionalidad.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563" y="2297375"/>
            <a:ext cx="3765964" cy="26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>
            <p:ph type="title"/>
          </p:nvPr>
        </p:nvSpPr>
        <p:spPr>
          <a:xfrm>
            <a:off x="102625" y="2013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Balance de clases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587400" y="2876750"/>
            <a:ext cx="2861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es necesario aplicar técnicas de balanceo de clases, dado que el desbalance no es muy fuerte.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8125" y="121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Importancia de variables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00" y="740025"/>
            <a:ext cx="6497249" cy="27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143075" y="3652400"/>
            <a:ext cx="2959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Open Sans"/>
                <a:ea typeface="Open Sans"/>
                <a:cs typeface="Open Sans"/>
                <a:sym typeface="Open Sans"/>
              </a:rPr>
              <a:t>Recursive Feature Elimination: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450" y="4021400"/>
            <a:ext cx="64579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