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f0465ff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f0465ff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f0465f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f0465f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f0465f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9f0465f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f0465ff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9f0465f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9f0465ff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9f0465ff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ae5fa01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ae5fa01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9f0465ff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9f0465ff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9f0465ff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9f0465ff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9f0465ff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9f0465ff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Calidad del Agua </a:t>
            </a:r>
            <a:r>
              <a:rPr lang="es-419"/>
              <a:t>Subterránea</a:t>
            </a:r>
            <a:r>
              <a:rPr lang="es-419"/>
              <a:t> México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Nathalia Prada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Christian Suárez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Modelo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0" y="888850"/>
            <a:ext cx="4839775" cy="25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0" y="928300"/>
            <a:ext cx="3658776" cy="206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125" y="3179632"/>
            <a:ext cx="3658775" cy="179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datos faltantes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618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6182751" cy="30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494450" y="1266325"/>
            <a:ext cx="26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Variables numéricas - Imputación con el promedio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494450" y="2156100"/>
            <a:ext cx="269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Contaminantes - “Sin contaminantes”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SDT -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Eliminación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Ajuste de datos numéricos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38" y="1368013"/>
            <a:ext cx="6867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30100" y="3136200"/>
            <a:ext cx="708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Para los valores que cumplían la expresión regular '^\&lt;' se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realizó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un reemplazo por 0, para poder tratar la variable como numérica.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Descriptivo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5" y="1152425"/>
            <a:ext cx="4451699" cy="17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100" y="1326225"/>
            <a:ext cx="4141076" cy="14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138" y="2930050"/>
            <a:ext cx="6113737" cy="197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Correlaciones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50" y="129688"/>
            <a:ext cx="4576925" cy="48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36400" y="1697800"/>
            <a:ext cx="326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En general la correlación lineal de Pearson para las diferentes variables numéricas es baja.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No se considera imprescindible para modelar este problema aplicar PCA.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Semáforo de Aguas </a:t>
            </a:r>
            <a:r>
              <a:rPr lang="es-419"/>
              <a:t>Subterráneas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25" y="1152425"/>
            <a:ext cx="592108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geográfico K-means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828600"/>
            <a:ext cx="3469328" cy="2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750" y="745772"/>
            <a:ext cx="3941949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475" y="3417825"/>
            <a:ext cx="1688900" cy="15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495850" y="3897563"/>
            <a:ext cx="38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La ubicación geográfica si tiene una relación directa con la calidad del agua subterránea.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 de variables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71100" y="926275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Eliminación de la variable “Sitio” debido a su alta dimensionalidad (1067)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Eliminación de variables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categóricas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generadas a partir de puntos de corte sobre las numéricas. (Ejemplo: fluoruros y calidad fluoruros). Se dejan las numéricas porque el modelo podría encontrar puntos de corte más óptimos que los que ya se tienen y se evita mayor dimensionalidad.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563" y="2297375"/>
            <a:ext cx="3765964" cy="26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102625" y="2013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Balance de clases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87400" y="2876750"/>
            <a:ext cx="286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No es necesario aplicar técnicas de balanceo de clases, dado que el desbalance no es muy fuerte.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Importancia de variables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0" y="740025"/>
            <a:ext cx="6497249" cy="2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43075" y="3652400"/>
            <a:ext cx="295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Recursive Feature Elimination: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450" y="4021400"/>
            <a:ext cx="6457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