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FD0C-5C8D-4822-8C4C-1BFA9EBA56C5}" type="datetimeFigureOut">
              <a:rPr lang="es-MX" smtClean="0"/>
              <a:t>20/09/2022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40F9-ADA6-4640-BC98-A5603F8EA4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776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FD0C-5C8D-4822-8C4C-1BFA9EBA56C5}" type="datetimeFigureOut">
              <a:rPr lang="es-MX" smtClean="0"/>
              <a:t>20/09/2022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40F9-ADA6-4640-BC98-A5603F8EA4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324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FD0C-5C8D-4822-8C4C-1BFA9EBA56C5}" type="datetimeFigureOut">
              <a:rPr lang="es-MX" smtClean="0"/>
              <a:t>20/09/2022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40F9-ADA6-4640-BC98-A5603F8EA4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313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FD0C-5C8D-4822-8C4C-1BFA9EBA56C5}" type="datetimeFigureOut">
              <a:rPr lang="es-MX" smtClean="0"/>
              <a:t>20/09/2022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40F9-ADA6-4640-BC98-A5603F8EA4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02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FD0C-5C8D-4822-8C4C-1BFA9EBA56C5}" type="datetimeFigureOut">
              <a:rPr lang="es-MX" smtClean="0"/>
              <a:t>20/09/2022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40F9-ADA6-4640-BC98-A5603F8EA4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01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FD0C-5C8D-4822-8C4C-1BFA9EBA56C5}" type="datetimeFigureOut">
              <a:rPr lang="es-MX" smtClean="0"/>
              <a:t>20/09/2022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40F9-ADA6-4640-BC98-A5603F8EA4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344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FD0C-5C8D-4822-8C4C-1BFA9EBA56C5}" type="datetimeFigureOut">
              <a:rPr lang="es-MX" smtClean="0"/>
              <a:t>20/09/2022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40F9-ADA6-4640-BC98-A5603F8EA4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591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FD0C-5C8D-4822-8C4C-1BFA9EBA56C5}" type="datetimeFigureOut">
              <a:rPr lang="es-MX" smtClean="0"/>
              <a:t>20/09/2022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40F9-ADA6-4640-BC98-A5603F8EA4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959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FD0C-5C8D-4822-8C4C-1BFA9EBA56C5}" type="datetimeFigureOut">
              <a:rPr lang="es-MX" smtClean="0"/>
              <a:t>20/09/2022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40F9-ADA6-4640-BC98-A5603F8EA4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828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FD0C-5C8D-4822-8C4C-1BFA9EBA56C5}" type="datetimeFigureOut">
              <a:rPr lang="es-MX" smtClean="0"/>
              <a:t>20/09/2022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40F9-ADA6-4640-BC98-A5603F8EA4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931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9FD0C-5C8D-4822-8C4C-1BFA9EBA56C5}" type="datetimeFigureOut">
              <a:rPr lang="es-MX" smtClean="0"/>
              <a:t>20/09/2022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40F9-ADA6-4640-BC98-A5603F8EA4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878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9FD0C-5C8D-4822-8C4C-1BFA9EBA56C5}" type="datetimeFigureOut">
              <a:rPr lang="es-MX" smtClean="0"/>
              <a:t>20/09/2022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E40F9-ADA6-4640-BC98-A5603F8EA4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9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16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 Ricardo Garcia Hernandez</dc:creator>
  <cp:lastModifiedBy>Enrique Ricardo Garcia Hernandez</cp:lastModifiedBy>
  <cp:revision>1</cp:revision>
  <dcterms:created xsi:type="dcterms:W3CDTF">2022-09-21T04:44:41Z</dcterms:created>
  <dcterms:modified xsi:type="dcterms:W3CDTF">2022-09-21T04:45:56Z</dcterms:modified>
</cp:coreProperties>
</file>