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317" r:id="rId5"/>
    <p:sldId id="277" r:id="rId6"/>
    <p:sldId id="326" r:id="rId7"/>
    <p:sldId id="322" r:id="rId8"/>
    <p:sldId id="323" r:id="rId9"/>
    <p:sldId id="327" r:id="rId10"/>
    <p:sldId id="324" r:id="rId11"/>
    <p:sldId id="328" r:id="rId12"/>
    <p:sldId id="325" r:id="rId13"/>
    <p:sldId id="329"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3725" autoAdjust="0"/>
  </p:normalViewPr>
  <p:slideViewPr>
    <p:cSldViewPr snapToGrid="0">
      <p:cViewPr varScale="1">
        <p:scale>
          <a:sx n="133" d="100"/>
          <a:sy n="133" d="100"/>
        </p:scale>
        <p:origin x="374" y="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14791" y="474307"/>
            <a:ext cx="8097838" cy="1195876"/>
          </a:xfrm>
        </p:spPr>
        <p:txBody>
          <a:bodyPr vert="horz" wrap="square" lIns="0" tIns="0" rIns="0" bIns="0" rtlCol="0" anchor="b" anchorCtr="0">
            <a:noAutofit/>
          </a:bodyPr>
          <a:lstStyle/>
          <a:p>
            <a:pPr>
              <a:lnSpc>
                <a:spcPct val="100000"/>
              </a:lnSpc>
            </a:pPr>
            <a:r>
              <a:rPr lang="en-US" sz="4800" kern="1200" dirty="0" err="1">
                <a:solidFill>
                  <a:schemeClr val="tx1"/>
                </a:solidFill>
                <a:latin typeface="+mj-lt"/>
                <a:ea typeface="+mj-ea"/>
                <a:cs typeface="+mj-cs"/>
              </a:rPr>
              <a:t>Ciencia</a:t>
            </a:r>
            <a:r>
              <a:rPr lang="en-US" sz="4800" kern="1200" dirty="0">
                <a:solidFill>
                  <a:schemeClr val="tx1"/>
                </a:solidFill>
                <a:latin typeface="+mj-lt"/>
                <a:ea typeface="+mj-ea"/>
                <a:cs typeface="+mj-cs"/>
              </a:rPr>
              <a:t> y </a:t>
            </a:r>
            <a:r>
              <a:rPr lang="en-US" sz="4800" kern="1200" dirty="0" err="1">
                <a:solidFill>
                  <a:schemeClr val="tx1"/>
                </a:solidFill>
                <a:latin typeface="+mj-lt"/>
                <a:ea typeface="+mj-ea"/>
                <a:cs typeface="+mj-cs"/>
              </a:rPr>
              <a:t>Analítica</a:t>
            </a:r>
            <a:r>
              <a:rPr lang="en-US" sz="4800" kern="1200" dirty="0">
                <a:solidFill>
                  <a:schemeClr val="tx1"/>
                </a:solidFill>
                <a:latin typeface="+mj-lt"/>
                <a:ea typeface="+mj-ea"/>
                <a:cs typeface="+mj-cs"/>
              </a:rPr>
              <a:t> de </a:t>
            </a:r>
            <a:r>
              <a:rPr lang="en-US" sz="4800" kern="1200" dirty="0" err="1">
                <a:solidFill>
                  <a:schemeClr val="tx1"/>
                </a:solidFill>
                <a:latin typeface="+mj-lt"/>
                <a:ea typeface="+mj-ea"/>
                <a:cs typeface="+mj-cs"/>
              </a:rPr>
              <a:t>Datos</a:t>
            </a:r>
            <a:endParaRPr lang="en-US" sz="48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70754"/>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Proyecto Final – Calidad del Agua</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a:t>
            </a:fld>
            <a:endParaRPr lang="en-US"/>
          </a:p>
        </p:txBody>
      </p:sp>
      <p:pic>
        <p:nvPicPr>
          <p:cNvPr id="5" name="Picture 2" descr="Notebook 2">
            <a:extLst>
              <a:ext uri="{FF2B5EF4-FFF2-40B4-BE49-F238E27FC236}">
                <a16:creationId xmlns:a16="http://schemas.microsoft.com/office/drawing/2014/main" id="{F57EA281-1018-FFA4-97E6-B49CA2D03DF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rcRect t="5537"/>
          <a:stretch/>
        </p:blipFill>
        <p:spPr bwMode="auto">
          <a:xfrm>
            <a:off x="333892" y="2572382"/>
            <a:ext cx="5691742" cy="379646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1">
            <a:extLst>
              <a:ext uri="{FF2B5EF4-FFF2-40B4-BE49-F238E27FC236}">
                <a16:creationId xmlns:a16="http://schemas.microsoft.com/office/drawing/2014/main" id="{30D80805-18FE-9EC8-82C0-6CC8E0465F6B}"/>
              </a:ext>
            </a:extLst>
          </p:cNvPr>
          <p:cNvSpPr txBox="1">
            <a:spLocks/>
          </p:cNvSpPr>
          <p:nvPr/>
        </p:nvSpPr>
        <p:spPr>
          <a:xfrm>
            <a:off x="6080684" y="4649398"/>
            <a:ext cx="3217823" cy="1857810"/>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dirty="0">
                <a:solidFill>
                  <a:schemeClr val="tx1">
                    <a:lumMod val="95000"/>
                    <a:alpha val="60000"/>
                  </a:schemeClr>
                </a:solidFill>
              </a:rPr>
              <a:t>Armando Bringas</a:t>
            </a:r>
          </a:p>
          <a:p>
            <a:pPr marL="0" indent="0">
              <a:lnSpc>
                <a:spcPct val="100000"/>
              </a:lnSpc>
              <a:spcBef>
                <a:spcPts val="0"/>
              </a:spcBef>
              <a:spcAft>
                <a:spcPts val="0"/>
              </a:spcAft>
              <a:buNone/>
            </a:pPr>
            <a:r>
              <a:rPr lang="en-US" dirty="0">
                <a:solidFill>
                  <a:schemeClr val="tx1">
                    <a:lumMod val="95000"/>
                    <a:alpha val="60000"/>
                  </a:schemeClr>
                </a:solidFill>
              </a:rPr>
              <a:t>Walter Rosales</a:t>
            </a:r>
          </a:p>
          <a:p>
            <a:pPr marL="0" indent="0">
              <a:lnSpc>
                <a:spcPct val="100000"/>
              </a:lnSpc>
              <a:spcBef>
                <a:spcPts val="0"/>
              </a:spcBef>
              <a:spcAft>
                <a:spcPts val="0"/>
              </a:spcAft>
              <a:buNone/>
            </a:pPr>
            <a:endParaRPr lang="en-US" dirty="0">
              <a:solidFill>
                <a:schemeClr val="tx1">
                  <a:lumMod val="95000"/>
                  <a:alpha val="60000"/>
                </a:schemeClr>
              </a:solidFill>
            </a:endParaRPr>
          </a:p>
          <a:p>
            <a:pPr marL="0" indent="0">
              <a:lnSpc>
                <a:spcPct val="100000"/>
              </a:lnSpc>
              <a:spcBef>
                <a:spcPts val="0"/>
              </a:spcBef>
              <a:spcAft>
                <a:spcPts val="0"/>
              </a:spcAft>
              <a:buNone/>
            </a:pPr>
            <a:r>
              <a:rPr lang="en-US" dirty="0">
                <a:solidFill>
                  <a:schemeClr val="tx1">
                    <a:lumMod val="95000"/>
                    <a:alpha val="60000"/>
                  </a:schemeClr>
                </a:solidFill>
              </a:rPr>
              <a:t>Dra. María de la Paz</a:t>
            </a:r>
          </a:p>
          <a:p>
            <a:pPr marL="0" indent="0">
              <a:lnSpc>
                <a:spcPct val="100000"/>
              </a:lnSpc>
              <a:spcBef>
                <a:spcPts val="0"/>
              </a:spcBef>
              <a:spcAft>
                <a:spcPts val="0"/>
              </a:spcAft>
              <a:buNone/>
            </a:pPr>
            <a:r>
              <a:rPr lang="en-US" dirty="0" err="1">
                <a:solidFill>
                  <a:schemeClr val="tx1">
                    <a:lumMod val="95000"/>
                    <a:alpha val="60000"/>
                  </a:schemeClr>
                </a:solidFill>
              </a:rPr>
              <a:t>Mtra</a:t>
            </a:r>
            <a:r>
              <a:rPr lang="en-US" dirty="0">
                <a:solidFill>
                  <a:schemeClr val="tx1">
                    <a:lumMod val="95000"/>
                    <a:alpha val="60000"/>
                  </a:schemeClr>
                </a:solidFill>
              </a:rPr>
              <a:t>. Victoria </a:t>
            </a:r>
          </a:p>
        </p:txBody>
      </p:sp>
    </p:spTree>
    <p:extLst>
      <p:ext uri="{BB962C8B-B14F-4D97-AF65-F5344CB8AC3E}">
        <p14:creationId xmlns:p14="http://schemas.microsoft.com/office/powerpoint/2010/main" val="56002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3" name="Content Placeholder 2">
            <a:extLst>
              <a:ext uri="{FF2B5EF4-FFF2-40B4-BE49-F238E27FC236}">
                <a16:creationId xmlns:a16="http://schemas.microsoft.com/office/drawing/2014/main" id="{70EFF0A9-7722-148E-9B9C-8B367F5BF5CA}"/>
              </a:ext>
            </a:extLst>
          </p:cNvPr>
          <p:cNvSpPr>
            <a:spLocks noGrp="1"/>
          </p:cNvSpPr>
          <p:nvPr>
            <p:ph idx="1"/>
          </p:nvPr>
        </p:nvSpPr>
        <p:spPr>
          <a:xfrm>
            <a:off x="550863" y="2113199"/>
            <a:ext cx="11090274" cy="3979625"/>
          </a:xfrm>
        </p:spPr>
        <p:txBody>
          <a:bodyPr/>
          <a:lstStyle/>
          <a:p>
            <a:endParaRPr lang="en-US" dirty="0"/>
          </a:p>
        </p:txBody>
      </p:sp>
      <p:sp>
        <p:nvSpPr>
          <p:cNvPr id="8" name="Title 7">
            <a:extLst>
              <a:ext uri="{FF2B5EF4-FFF2-40B4-BE49-F238E27FC236}">
                <a16:creationId xmlns:a16="http://schemas.microsoft.com/office/drawing/2014/main" id="{4552FA86-3493-2D61-5F4A-D524B4FA3CC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8407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err="1"/>
              <a:t>Conclusiones</a:t>
            </a: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Limpieza</a:t>
            </a:r>
            <a:r>
              <a:rPr lang="en-US" dirty="0"/>
              <a:t> de </a:t>
            </a:r>
            <a:r>
              <a:rPr lang="en-US" dirty="0" err="1"/>
              <a:t>Datos</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9" name="Content Placeholder 2">
            <a:extLst>
              <a:ext uri="{FF2B5EF4-FFF2-40B4-BE49-F238E27FC236}">
                <a16:creationId xmlns:a16="http://schemas.microsoft.com/office/drawing/2014/main" id="{3D519B6B-907F-C661-800C-29F37AC09CCA}"/>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374028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8" name="Content Placeholder 2">
            <a:extLst>
              <a:ext uri="{FF2B5EF4-FFF2-40B4-BE49-F238E27FC236}">
                <a16:creationId xmlns:a16="http://schemas.microsoft.com/office/drawing/2014/main" id="{D20E18DC-E628-8134-82C4-512F465C6F31}"/>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405866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Análisis</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 name="Content Placeholder 2">
            <a:extLst>
              <a:ext uri="{FF2B5EF4-FFF2-40B4-BE49-F238E27FC236}">
                <a16:creationId xmlns:a16="http://schemas.microsoft.com/office/drawing/2014/main" id="{7CCFE005-DF67-52A9-8988-3001A9B6009A}"/>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423044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s-MX" dirty="0"/>
              <a:t>k - </a:t>
            </a:r>
            <a:r>
              <a:rPr lang="es-MX" dirty="0" err="1"/>
              <a:t>means</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2">
            <a:extLst>
              <a:ext uri="{FF2B5EF4-FFF2-40B4-BE49-F238E27FC236}">
                <a16:creationId xmlns:a16="http://schemas.microsoft.com/office/drawing/2014/main" id="{32682AF4-967A-B3BE-A2FB-04FCE3C8C337}"/>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362968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 name="Content Placeholder 2">
            <a:extLst>
              <a:ext uri="{FF2B5EF4-FFF2-40B4-BE49-F238E27FC236}">
                <a16:creationId xmlns:a16="http://schemas.microsoft.com/office/drawing/2014/main" id="{32682AF4-967A-B3BE-A2FB-04FCE3C8C337}"/>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310507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s-MX" dirty="0"/>
              <a:t>C</a:t>
            </a:r>
            <a:r>
              <a:rPr lang="en-US" dirty="0" err="1"/>
              <a:t>lasificación</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70EFF0A9-7722-148E-9B9C-8B367F5BF5CA}"/>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84125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 name="Content Placeholder 2">
            <a:extLst>
              <a:ext uri="{FF2B5EF4-FFF2-40B4-BE49-F238E27FC236}">
                <a16:creationId xmlns:a16="http://schemas.microsoft.com/office/drawing/2014/main" id="{70EFF0A9-7722-148E-9B9C-8B367F5BF5CA}"/>
              </a:ext>
            </a:extLst>
          </p:cNvPr>
          <p:cNvSpPr>
            <a:spLocks noGrp="1"/>
          </p:cNvSpPr>
          <p:nvPr>
            <p:ph idx="1"/>
          </p:nvPr>
        </p:nvSpPr>
        <p:spPr>
          <a:xfrm>
            <a:off x="550863" y="2113199"/>
            <a:ext cx="11090274" cy="3979625"/>
          </a:xfrm>
        </p:spPr>
        <p:txBody>
          <a:bodyPr/>
          <a:lstStyle/>
          <a:p>
            <a:endParaRPr lang="en-US" dirty="0"/>
          </a:p>
        </p:txBody>
      </p:sp>
      <p:sp>
        <p:nvSpPr>
          <p:cNvPr id="8" name="Title 7">
            <a:extLst>
              <a:ext uri="{FF2B5EF4-FFF2-40B4-BE49-F238E27FC236}">
                <a16:creationId xmlns:a16="http://schemas.microsoft.com/office/drawing/2014/main" id="{4552FA86-3493-2D61-5F4A-D524B4FA3CC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1327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Resultados</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 name="Content Placeholder 2">
            <a:extLst>
              <a:ext uri="{FF2B5EF4-FFF2-40B4-BE49-F238E27FC236}">
                <a16:creationId xmlns:a16="http://schemas.microsoft.com/office/drawing/2014/main" id="{54EE4D88-2D67-C0D3-5DC9-12300DF64E59}"/>
              </a:ext>
            </a:extLst>
          </p:cNvPr>
          <p:cNvSpPr>
            <a:spLocks noGrp="1"/>
          </p:cNvSpPr>
          <p:nvPr>
            <p:ph idx="1"/>
          </p:nvPr>
        </p:nvSpPr>
        <p:spPr>
          <a:xfrm>
            <a:off x="550863" y="2113199"/>
            <a:ext cx="11090274" cy="3979625"/>
          </a:xfrm>
        </p:spPr>
        <p:txBody>
          <a:bodyPr/>
          <a:lstStyle/>
          <a:p>
            <a:endParaRPr lang="en-US" dirty="0"/>
          </a:p>
        </p:txBody>
      </p:sp>
    </p:spTree>
    <p:extLst>
      <p:ext uri="{BB962C8B-B14F-4D97-AF65-F5344CB8AC3E}">
        <p14:creationId xmlns:p14="http://schemas.microsoft.com/office/powerpoint/2010/main" val="354110096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16</TotalTime>
  <Words>205</Words>
  <Application>Microsoft Office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Ciencia y Analítica de Datos</vt:lpstr>
      <vt:lpstr>Limpieza de Datos</vt:lpstr>
      <vt:lpstr>PowerPoint Presentation</vt:lpstr>
      <vt:lpstr>Análisis</vt:lpstr>
      <vt:lpstr>k - means</vt:lpstr>
      <vt:lpstr>PowerPoint Presentation</vt:lpstr>
      <vt:lpstr>Clasificación</vt:lpstr>
      <vt:lpstr>PowerPoint Presentation</vt:lpstr>
      <vt:lpstr>Resultados</vt:lpstr>
      <vt:lpstr>PowerPoint Presentation</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y Analítica de Datos</dc:title>
  <dc:creator>Armando Bringas Corpus</dc:creator>
  <cp:lastModifiedBy>Armando Bringas Corpus</cp:lastModifiedBy>
  <cp:revision>2</cp:revision>
  <dcterms:created xsi:type="dcterms:W3CDTF">2022-11-18T04:08:21Z</dcterms:created>
  <dcterms:modified xsi:type="dcterms:W3CDTF">2022-11-18T04:26:22Z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