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317" r:id="rId5"/>
    <p:sldId id="277" r:id="rId6"/>
    <p:sldId id="322" r:id="rId7"/>
    <p:sldId id="323" r:id="rId8"/>
    <p:sldId id="331" r:id="rId9"/>
    <p:sldId id="327" r:id="rId10"/>
    <p:sldId id="324" r:id="rId11"/>
    <p:sldId id="328" r:id="rId12"/>
    <p:sldId id="329" r:id="rId13"/>
    <p:sldId id="325" r:id="rId14"/>
    <p:sldId id="321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58211-C78D-4AB2-B0A4-07E14E6E1B44}" v="695" dt="2022-11-18T22:02:3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Bringas Corpus" userId="aed3f79c-8e56-4bf3-b896-ddac2e0ca1cd" providerId="ADAL" clId="{8B758211-C78D-4AB2-B0A4-07E14E6E1B44}"/>
    <pc:docChg chg="undo custSel modSld sldOrd modNotesMaster modHandout">
      <pc:chgData name="Armando Bringas Corpus" userId="aed3f79c-8e56-4bf3-b896-ddac2e0ca1cd" providerId="ADAL" clId="{8B758211-C78D-4AB2-B0A4-07E14E6E1B44}" dt="2022-11-18T22:02:33.194" v="2246" actId="207"/>
      <pc:docMkLst>
        <pc:docMk/>
      </pc:docMkLst>
      <pc:sldChg chg="addSp modSp mod">
        <pc:chgData name="Armando Bringas Corpus" userId="aed3f79c-8e56-4bf3-b896-ddac2e0ca1cd" providerId="ADAL" clId="{8B758211-C78D-4AB2-B0A4-07E14E6E1B44}" dt="2022-11-18T21:36:13.614" v="1222" actId="20577"/>
        <pc:sldMkLst>
          <pc:docMk/>
          <pc:sldMk cId="3740286033" sldId="277"/>
        </pc:sldMkLst>
        <pc:spChg chg="mod">
          <ac:chgData name="Armando Bringas Corpus" userId="aed3f79c-8e56-4bf3-b896-ddac2e0ca1cd" providerId="ADAL" clId="{8B758211-C78D-4AB2-B0A4-07E14E6E1B44}" dt="2022-11-18T21:17:33.073" v="454" actId="20577"/>
          <ac:spMkLst>
            <pc:docMk/>
            <pc:sldMk cId="3740286033" sldId="277"/>
            <ac:spMk id="4" creationId="{E39EF484-38C8-4EDC-ACF5-695CFB216839}"/>
          </ac:spMkLst>
        </pc:spChg>
        <pc:spChg chg="mod">
          <ac:chgData name="Armando Bringas Corpus" userId="aed3f79c-8e56-4bf3-b896-ddac2e0ca1cd" providerId="ADAL" clId="{8B758211-C78D-4AB2-B0A4-07E14E6E1B44}" dt="2022-11-18T21:18:33.754" v="580" actId="20577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Armando Bringas Corpus" userId="aed3f79c-8e56-4bf3-b896-ddac2e0ca1cd" providerId="ADAL" clId="{8B758211-C78D-4AB2-B0A4-07E14E6E1B44}" dt="2022-11-18T21:36:13.614" v="1222" actId="20577"/>
          <ac:spMkLst>
            <pc:docMk/>
            <pc:sldMk cId="3740286033" sldId="277"/>
            <ac:spMk id="9" creationId="{3D519B6B-907F-C661-800C-29F37AC09CCA}"/>
          </ac:spMkLst>
        </pc:spChg>
        <pc:picChg chg="add mod">
          <ac:chgData name="Armando Bringas Corpus" userId="aed3f79c-8e56-4bf3-b896-ddac2e0ca1cd" providerId="ADAL" clId="{8B758211-C78D-4AB2-B0A4-07E14E6E1B44}" dt="2022-11-18T21:28:51.271" v="983" actId="14100"/>
          <ac:picMkLst>
            <pc:docMk/>
            <pc:sldMk cId="3740286033" sldId="277"/>
            <ac:picMk id="5122" creationId="{B7633F5F-DA00-A456-396B-A461221827C9}"/>
          </ac:picMkLst>
        </pc:picChg>
      </pc:sldChg>
      <pc:sldChg chg="addSp delSp modSp mod">
        <pc:chgData name="Armando Bringas Corpus" userId="aed3f79c-8e56-4bf3-b896-ddac2e0ca1cd" providerId="ADAL" clId="{8B758211-C78D-4AB2-B0A4-07E14E6E1B44}" dt="2022-11-18T22:01:16.914" v="2242" actId="167"/>
        <pc:sldMkLst>
          <pc:docMk/>
          <pc:sldMk cId="560021826" sldId="317"/>
        </pc:sldMkLst>
        <pc:spChg chg="add del mod">
          <ac:chgData name="Armando Bringas Corpus" userId="aed3f79c-8e56-4bf3-b896-ddac2e0ca1cd" providerId="ADAL" clId="{8B758211-C78D-4AB2-B0A4-07E14E6E1B44}" dt="2022-11-18T21:19:11.899" v="593" actId="478"/>
          <ac:spMkLst>
            <pc:docMk/>
            <pc:sldMk cId="560021826" sldId="317"/>
            <ac:spMk id="2" creationId="{2910D835-B454-4270-BB35-86A187307E6F}"/>
          </ac:spMkLst>
        </pc:spChg>
        <pc:spChg chg="add del mod">
          <ac:chgData name="Armando Bringas Corpus" userId="aed3f79c-8e56-4bf3-b896-ddac2e0ca1cd" providerId="ADAL" clId="{8B758211-C78D-4AB2-B0A4-07E14E6E1B44}" dt="2022-11-18T21:19:31.223" v="674" actId="20577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Armando Bringas Corpus" userId="aed3f79c-8e56-4bf3-b896-ddac2e0ca1cd" providerId="ADAL" clId="{8B758211-C78D-4AB2-B0A4-07E14E6E1B44}" dt="2022-11-18T21:18:50.274" v="585" actId="478"/>
          <ac:spMkLst>
            <pc:docMk/>
            <pc:sldMk cId="560021826" sldId="317"/>
            <ac:spMk id="7" creationId="{FAAA4468-EED9-A42D-FB0A-213DED3D0E49}"/>
          </ac:spMkLst>
        </pc:spChg>
        <pc:spChg chg="mod">
          <ac:chgData name="Armando Bringas Corpus" userId="aed3f79c-8e56-4bf3-b896-ddac2e0ca1cd" providerId="ADAL" clId="{8B758211-C78D-4AB2-B0A4-07E14E6E1B44}" dt="2022-11-18T21:05:04.316" v="67" actId="1076"/>
          <ac:spMkLst>
            <pc:docMk/>
            <pc:sldMk cId="560021826" sldId="317"/>
            <ac:spMk id="10" creationId="{30D80805-18FE-9EC8-82C0-6CC8E0465F6B}"/>
          </ac:spMkLst>
        </pc:spChg>
        <pc:spChg chg="mod">
          <ac:chgData name="Armando Bringas Corpus" userId="aed3f79c-8e56-4bf3-b896-ddac2e0ca1cd" providerId="ADAL" clId="{8B758211-C78D-4AB2-B0A4-07E14E6E1B44}" dt="2022-11-18T21:18:56.069" v="588" actId="20577"/>
          <ac:spMkLst>
            <pc:docMk/>
            <pc:sldMk cId="560021826" sldId="317"/>
            <ac:spMk id="16" creationId="{4BDCF583-1D5D-4235-97C2-39272B80A0B1}"/>
          </ac:spMkLst>
        </pc:spChg>
        <pc:picChg chg="add del mod ord">
          <ac:chgData name="Armando Bringas Corpus" userId="aed3f79c-8e56-4bf3-b896-ddac2e0ca1cd" providerId="ADAL" clId="{8B758211-C78D-4AB2-B0A4-07E14E6E1B44}" dt="2022-11-18T22:01:16.914" v="2242" actId="167"/>
          <ac:picMkLst>
            <pc:docMk/>
            <pc:sldMk cId="560021826" sldId="317"/>
            <ac:picMk id="8" creationId="{5FED7C55-F545-49A1-90FD-D853A25AB453}"/>
          </ac:picMkLst>
        </pc:picChg>
      </pc:sldChg>
      <pc:sldChg chg="addSp delSp modSp mod">
        <pc:chgData name="Armando Bringas Corpus" userId="aed3f79c-8e56-4bf3-b896-ddac2e0ca1cd" providerId="ADAL" clId="{8B758211-C78D-4AB2-B0A4-07E14E6E1B44}" dt="2022-11-18T21:55:09.953" v="2093" actId="207"/>
        <pc:sldMkLst>
          <pc:docMk/>
          <pc:sldMk cId="3521561301" sldId="321"/>
        </pc:sldMkLst>
        <pc:spChg chg="add del mod">
          <ac:chgData name="Armando Bringas Corpus" userId="aed3f79c-8e56-4bf3-b896-ddac2e0ca1cd" providerId="ADAL" clId="{8B758211-C78D-4AB2-B0A4-07E14E6E1B44}" dt="2022-11-18T21:20:08.988" v="689" actId="478"/>
          <ac:spMkLst>
            <pc:docMk/>
            <pc:sldMk cId="3521561301" sldId="321"/>
            <ac:spMk id="2" creationId="{655E779E-B4F4-C1AD-9EF9-69D3C207F5C0}"/>
          </ac:spMkLst>
        </pc:spChg>
        <pc:spChg chg="add mod">
          <ac:chgData name="Armando Bringas Corpus" userId="aed3f79c-8e56-4bf3-b896-ddac2e0ca1cd" providerId="ADAL" clId="{8B758211-C78D-4AB2-B0A4-07E14E6E1B44}" dt="2022-11-18T21:42:29.951" v="1706" actId="790"/>
          <ac:spMkLst>
            <pc:docMk/>
            <pc:sldMk cId="3521561301" sldId="321"/>
            <ac:spMk id="3" creationId="{46B86E82-4A63-3664-9A09-6BD98D9BECE2}"/>
          </ac:spMkLst>
        </pc:spChg>
        <pc:spChg chg="del">
          <ac:chgData name="Armando Bringas Corpus" userId="aed3f79c-8e56-4bf3-b896-ddac2e0ca1cd" providerId="ADAL" clId="{8B758211-C78D-4AB2-B0A4-07E14E6E1B44}" dt="2022-11-18T21:18:06.590" v="471" actId="478"/>
          <ac:spMkLst>
            <pc:docMk/>
            <pc:sldMk cId="3521561301" sldId="321"/>
            <ac:spMk id="4" creationId="{0C329F70-04F7-4C70-BCF8-D4371F54EF2F}"/>
          </ac:spMkLst>
        </pc:spChg>
        <pc:spChg chg="del">
          <ac:chgData name="Armando Bringas Corpus" userId="aed3f79c-8e56-4bf3-b896-ddac2e0ca1cd" providerId="ADAL" clId="{8B758211-C78D-4AB2-B0A4-07E14E6E1B44}" dt="2022-11-18T21:20:08.988" v="689" actId="478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Armando Bringas Corpus" userId="aed3f79c-8e56-4bf3-b896-ddac2e0ca1cd" providerId="ADAL" clId="{8B758211-C78D-4AB2-B0A4-07E14E6E1B44}" dt="2022-11-18T21:42:29.951" v="1706" actId="790"/>
          <ac:spMkLst>
            <pc:docMk/>
            <pc:sldMk cId="3521561301" sldId="321"/>
            <ac:spMk id="6" creationId="{9ED907F8-C614-4D59-A03F-BF9CD5E35703}"/>
          </ac:spMkLst>
        </pc:spChg>
        <pc:spChg chg="add mod">
          <ac:chgData name="Armando Bringas Corpus" userId="aed3f79c-8e56-4bf3-b896-ddac2e0ca1cd" providerId="ADAL" clId="{8B758211-C78D-4AB2-B0A4-07E14E6E1B44}" dt="2022-11-18T21:42:29.951" v="1706" actId="790"/>
          <ac:spMkLst>
            <pc:docMk/>
            <pc:sldMk cId="3521561301" sldId="321"/>
            <ac:spMk id="7" creationId="{27DAB12D-1D37-3C36-256C-353928E485F4}"/>
          </ac:spMkLst>
        </pc:spChg>
        <pc:spChg chg="mod">
          <ac:chgData name="Armando Bringas Corpus" userId="aed3f79c-8e56-4bf3-b896-ddac2e0ca1cd" providerId="ADAL" clId="{8B758211-C78D-4AB2-B0A4-07E14E6E1B44}" dt="2022-11-18T21:42:29.951" v="1706" actId="790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Armando Bringas Corpus" userId="aed3f79c-8e56-4bf3-b896-ddac2e0ca1cd" providerId="ADAL" clId="{8B758211-C78D-4AB2-B0A4-07E14E6E1B44}" dt="2022-11-18T21:55:09.953" v="2093" actId="207"/>
          <ac:spMkLst>
            <pc:docMk/>
            <pc:sldMk cId="3521561301" sldId="321"/>
            <ac:spMk id="13" creationId="{C0287FEC-3826-4868-8D93-52429C6156F5}"/>
          </ac:spMkLst>
        </pc:spChg>
      </pc:sldChg>
      <pc:sldChg chg="addSp delSp modSp mod">
        <pc:chgData name="Armando Bringas Corpus" userId="aed3f79c-8e56-4bf3-b896-ddac2e0ca1cd" providerId="ADAL" clId="{8B758211-C78D-4AB2-B0A4-07E14E6E1B44}" dt="2022-11-18T22:02:33.194" v="2246" actId="207"/>
        <pc:sldMkLst>
          <pc:docMk/>
          <pc:sldMk cId="4230448987" sldId="322"/>
        </pc:sldMkLst>
        <pc:spChg chg="del">
          <ac:chgData name="Armando Bringas Corpus" userId="aed3f79c-8e56-4bf3-b896-ddac2e0ca1cd" providerId="ADAL" clId="{8B758211-C78D-4AB2-B0A4-07E14E6E1B44}" dt="2022-11-18T21:17:38.334" v="455" actId="478"/>
          <ac:spMkLst>
            <pc:docMk/>
            <pc:sldMk cId="4230448987" sldId="322"/>
            <ac:spMk id="4" creationId="{E39EF484-38C8-4EDC-ACF5-695CFB216839}"/>
          </ac:spMkLst>
        </pc:spChg>
        <pc:spChg chg="add del mod">
          <ac:chgData name="Armando Bringas Corpus" userId="aed3f79c-8e56-4bf3-b896-ddac2e0ca1cd" providerId="ADAL" clId="{8B758211-C78D-4AB2-B0A4-07E14E6E1B44}" dt="2022-11-18T22:02:25.598" v="2244" actId="478"/>
          <ac:spMkLst>
            <pc:docMk/>
            <pc:sldMk cId="4230448987" sldId="322"/>
            <ac:spMk id="4" creationId="{FFD8B6DF-58B5-C0A7-3446-6987102DF754}"/>
          </ac:spMkLst>
        </pc:spChg>
        <pc:spChg chg="add mod">
          <ac:chgData name="Armando Bringas Corpus" userId="aed3f79c-8e56-4bf3-b896-ddac2e0ca1cd" providerId="ADAL" clId="{8B758211-C78D-4AB2-B0A4-07E14E6E1B44}" dt="2022-11-18T22:02:33.194" v="2246" actId="207"/>
          <ac:spMkLst>
            <pc:docMk/>
            <pc:sldMk cId="4230448987" sldId="322"/>
            <ac:spMk id="5" creationId="{5A0C204F-3CE2-28C8-381C-E415B2604D25}"/>
          </ac:spMkLst>
        </pc:spChg>
        <pc:spChg chg="del">
          <ac:chgData name="Armando Bringas Corpus" userId="aed3f79c-8e56-4bf3-b896-ddac2e0ca1cd" providerId="ADAL" clId="{8B758211-C78D-4AB2-B0A4-07E14E6E1B44}" dt="2022-11-18T21:18:41.028" v="581" actId="478"/>
          <ac:spMkLst>
            <pc:docMk/>
            <pc:sldMk cId="4230448987" sldId="322"/>
            <ac:spMk id="5" creationId="{AFD183D7-B16E-4A9D-BC4B-D1EC347BF97E}"/>
          </ac:spMkLst>
        </pc:spChg>
        <pc:spChg chg="del mod">
          <ac:chgData name="Armando Bringas Corpus" userId="aed3f79c-8e56-4bf3-b896-ddac2e0ca1cd" providerId="ADAL" clId="{8B758211-C78D-4AB2-B0A4-07E14E6E1B44}" dt="2022-11-18T21:07:20.297" v="129" actId="478"/>
          <ac:spMkLst>
            <pc:docMk/>
            <pc:sldMk cId="4230448987" sldId="322"/>
            <ac:spMk id="11" creationId="{D97118DB-C1F5-1DA5-4F4C-E40498D0E382}"/>
          </ac:spMkLst>
        </pc:spChg>
        <pc:spChg chg="del">
          <ac:chgData name="Armando Bringas Corpus" userId="aed3f79c-8e56-4bf3-b896-ddac2e0ca1cd" providerId="ADAL" clId="{8B758211-C78D-4AB2-B0A4-07E14E6E1B44}" dt="2022-11-18T21:08:02.320" v="167" actId="478"/>
          <ac:spMkLst>
            <pc:docMk/>
            <pc:sldMk cId="4230448987" sldId="322"/>
            <ac:spMk id="12" creationId="{9069D588-AF89-8DB4-4AEF-6859E8E7BBAE}"/>
          </ac:spMkLst>
        </pc:spChg>
        <pc:spChg chg="add del mod">
          <ac:chgData name="Armando Bringas Corpus" userId="aed3f79c-8e56-4bf3-b896-ddac2e0ca1cd" providerId="ADAL" clId="{8B758211-C78D-4AB2-B0A4-07E14E6E1B44}" dt="2022-11-18T21:07:23.151" v="130" actId="478"/>
          <ac:spMkLst>
            <pc:docMk/>
            <pc:sldMk cId="4230448987" sldId="322"/>
            <ac:spMk id="13" creationId="{5C49A156-9A7E-3F91-1CBB-00203EBD1598}"/>
          </ac:spMkLst>
        </pc:spChg>
        <pc:spChg chg="add mod">
          <ac:chgData name="Armando Bringas Corpus" userId="aed3f79c-8e56-4bf3-b896-ddac2e0ca1cd" providerId="ADAL" clId="{8B758211-C78D-4AB2-B0A4-07E14E6E1B44}" dt="2022-11-18T21:08:30.550" v="178" actId="14100"/>
          <ac:spMkLst>
            <pc:docMk/>
            <pc:sldMk cId="4230448987" sldId="322"/>
            <ac:spMk id="14" creationId="{F7EFC038-9D27-D334-E47F-695422F67222}"/>
          </ac:spMkLst>
        </pc:spChg>
        <pc:spChg chg="add del mod">
          <ac:chgData name="Armando Bringas Corpus" userId="aed3f79c-8e56-4bf3-b896-ddac2e0ca1cd" providerId="ADAL" clId="{8B758211-C78D-4AB2-B0A4-07E14E6E1B44}" dt="2022-11-18T21:08:33.874" v="179" actId="478"/>
          <ac:spMkLst>
            <pc:docMk/>
            <pc:sldMk cId="4230448987" sldId="322"/>
            <ac:spMk id="15" creationId="{65E5DECE-ADDE-0D24-5863-26A7D96ED708}"/>
          </ac:spMkLst>
        </pc:spChg>
        <pc:spChg chg="add mod">
          <ac:chgData name="Armando Bringas Corpus" userId="aed3f79c-8e56-4bf3-b896-ddac2e0ca1cd" providerId="ADAL" clId="{8B758211-C78D-4AB2-B0A4-07E14E6E1B44}" dt="2022-11-18T21:08:44.654" v="206" actId="20577"/>
          <ac:spMkLst>
            <pc:docMk/>
            <pc:sldMk cId="4230448987" sldId="322"/>
            <ac:spMk id="16" creationId="{AE0541CF-5A08-057B-0E4A-8774A3826CF3}"/>
          </ac:spMkLst>
        </pc:spChg>
        <pc:spChg chg="add mod">
          <ac:chgData name="Armando Bringas Corpus" userId="aed3f79c-8e56-4bf3-b896-ddac2e0ca1cd" providerId="ADAL" clId="{8B758211-C78D-4AB2-B0A4-07E14E6E1B44}" dt="2022-11-18T21:17:38.605" v="456"/>
          <ac:spMkLst>
            <pc:docMk/>
            <pc:sldMk cId="4230448987" sldId="322"/>
            <ac:spMk id="17" creationId="{0B6FD5B5-C8A9-E497-8743-9A93534591E2}"/>
          </ac:spMkLst>
        </pc:spChg>
        <pc:spChg chg="add mod">
          <ac:chgData name="Armando Bringas Corpus" userId="aed3f79c-8e56-4bf3-b896-ddac2e0ca1cd" providerId="ADAL" clId="{8B758211-C78D-4AB2-B0A4-07E14E6E1B44}" dt="2022-11-18T21:18:41.312" v="582"/>
          <ac:spMkLst>
            <pc:docMk/>
            <pc:sldMk cId="4230448987" sldId="322"/>
            <ac:spMk id="18" creationId="{690AA96D-5F31-3FE3-C35F-2B08BA1391FD}"/>
          </ac:spMkLst>
        </pc:spChg>
        <pc:spChg chg="add mod">
          <ac:chgData name="Armando Bringas Corpus" userId="aed3f79c-8e56-4bf3-b896-ddac2e0ca1cd" providerId="ADAL" clId="{8B758211-C78D-4AB2-B0A4-07E14E6E1B44}" dt="2022-11-18T21:31:26.491" v="1043" actId="571"/>
          <ac:spMkLst>
            <pc:docMk/>
            <pc:sldMk cId="4230448987" sldId="322"/>
            <ac:spMk id="20" creationId="{8AE806D6-372E-275E-BF66-3E8F9DD28E2F}"/>
          </ac:spMkLst>
        </pc:spChg>
        <pc:spChg chg="add mod">
          <ac:chgData name="Armando Bringas Corpus" userId="aed3f79c-8e56-4bf3-b896-ddac2e0ca1cd" providerId="ADAL" clId="{8B758211-C78D-4AB2-B0A4-07E14E6E1B44}" dt="2022-11-18T21:32:04.596" v="1095" actId="20577"/>
          <ac:spMkLst>
            <pc:docMk/>
            <pc:sldMk cId="4230448987" sldId="322"/>
            <ac:spMk id="22" creationId="{234C1317-5556-90D2-E547-4CFFC46CD487}"/>
          </ac:spMkLst>
        </pc:spChg>
        <pc:grpChg chg="mod">
          <ac:chgData name="Armando Bringas Corpus" userId="aed3f79c-8e56-4bf3-b896-ddac2e0ca1cd" providerId="ADAL" clId="{8B758211-C78D-4AB2-B0A4-07E14E6E1B44}" dt="2022-11-18T21:08:10.508" v="171" actId="1076"/>
          <ac:grpSpMkLst>
            <pc:docMk/>
            <pc:sldMk cId="4230448987" sldId="322"/>
            <ac:grpSpMk id="8" creationId="{4AA5C579-B242-3751-80E7-59012F9D1234}"/>
          </ac:grpSpMkLst>
        </pc:grpChg>
        <pc:picChg chg="mod">
          <ac:chgData name="Armando Bringas Corpus" userId="aed3f79c-8e56-4bf3-b896-ddac2e0ca1cd" providerId="ADAL" clId="{8B758211-C78D-4AB2-B0A4-07E14E6E1B44}" dt="2022-11-18T21:31:38.046" v="1045" actId="1076"/>
          <ac:picMkLst>
            <pc:docMk/>
            <pc:sldMk cId="4230448987" sldId="322"/>
            <ac:picMk id="3" creationId="{F5355E94-F0FC-04E6-37AE-7DD5765B600C}"/>
          </ac:picMkLst>
        </pc:picChg>
        <pc:picChg chg="add mod">
          <ac:chgData name="Armando Bringas Corpus" userId="aed3f79c-8e56-4bf3-b896-ddac2e0ca1cd" providerId="ADAL" clId="{8B758211-C78D-4AB2-B0A4-07E14E6E1B44}" dt="2022-11-18T21:31:26.491" v="1043" actId="571"/>
          <ac:picMkLst>
            <pc:docMk/>
            <pc:sldMk cId="4230448987" sldId="322"/>
            <ac:picMk id="19" creationId="{853A46BC-EBDB-B23C-924D-0E5991E14303}"/>
          </ac:picMkLst>
        </pc:picChg>
        <pc:picChg chg="add del mod">
          <ac:chgData name="Armando Bringas Corpus" userId="aed3f79c-8e56-4bf3-b896-ddac2e0ca1cd" providerId="ADAL" clId="{8B758211-C78D-4AB2-B0A4-07E14E6E1B44}" dt="2022-11-18T21:31:44.360" v="1047" actId="478"/>
          <ac:picMkLst>
            <pc:docMk/>
            <pc:sldMk cId="4230448987" sldId="322"/>
            <ac:picMk id="21" creationId="{DA4D9A4E-4056-4EA9-0484-E6652C16D67F}"/>
          </ac:picMkLst>
        </pc:picChg>
      </pc:sldChg>
      <pc:sldChg chg="addSp delSp modSp mod">
        <pc:chgData name="Armando Bringas Corpus" userId="aed3f79c-8e56-4bf3-b896-ddac2e0ca1cd" providerId="ADAL" clId="{8B758211-C78D-4AB2-B0A4-07E14E6E1B44}" dt="2022-11-18T21:44:53.623" v="1707" actId="20577"/>
        <pc:sldMkLst>
          <pc:docMk/>
          <pc:sldMk cId="3629686413" sldId="323"/>
        </pc:sldMkLst>
        <pc:spChg chg="add del mod">
          <ac:chgData name="Armando Bringas Corpus" userId="aed3f79c-8e56-4bf3-b896-ddac2e0ca1cd" providerId="ADAL" clId="{8B758211-C78D-4AB2-B0A4-07E14E6E1B44}" dt="2022-11-18T21:19:43.447" v="675" actId="478"/>
          <ac:spMkLst>
            <pc:docMk/>
            <pc:sldMk cId="3629686413" sldId="323"/>
            <ac:spMk id="2" creationId="{2BFFCEE5-3778-B957-45C0-873B7B30650D}"/>
          </ac:spMkLst>
        </pc:spChg>
        <pc:spChg chg="del">
          <ac:chgData name="Armando Bringas Corpus" userId="aed3f79c-8e56-4bf3-b896-ddac2e0ca1cd" providerId="ADAL" clId="{8B758211-C78D-4AB2-B0A4-07E14E6E1B44}" dt="2022-11-18T21:17:41.293" v="457" actId="478"/>
          <ac:spMkLst>
            <pc:docMk/>
            <pc:sldMk cId="3629686413" sldId="323"/>
            <ac:spMk id="4" creationId="{E39EF484-38C8-4EDC-ACF5-695CFB216839}"/>
          </ac:spMkLst>
        </pc:spChg>
        <pc:spChg chg="add del">
          <ac:chgData name="Armando Bringas Corpus" userId="aed3f79c-8e56-4bf3-b896-ddac2e0ca1cd" providerId="ADAL" clId="{8B758211-C78D-4AB2-B0A4-07E14E6E1B44}" dt="2022-11-18T21:19:43.447" v="675" actId="478"/>
          <ac:spMkLst>
            <pc:docMk/>
            <pc:sldMk cId="3629686413" sldId="323"/>
            <ac:spMk id="5" creationId="{AFD183D7-B16E-4A9D-BC4B-D1EC347BF97E}"/>
          </ac:spMkLst>
        </pc:spChg>
        <pc:spChg chg="mod">
          <ac:chgData name="Armando Bringas Corpus" userId="aed3f79c-8e56-4bf3-b896-ddac2e0ca1cd" providerId="ADAL" clId="{8B758211-C78D-4AB2-B0A4-07E14E6E1B44}" dt="2022-11-18T21:44:53.623" v="1707" actId="20577"/>
          <ac:spMkLst>
            <pc:docMk/>
            <pc:sldMk cId="3629686413" sldId="323"/>
            <ac:spMk id="8" creationId="{21C75EC2-FA47-8177-4EAF-8B408C3AF3A5}"/>
          </ac:spMkLst>
        </pc:spChg>
        <pc:spChg chg="add del mod">
          <ac:chgData name="Armando Bringas Corpus" userId="aed3f79c-8e56-4bf3-b896-ddac2e0ca1cd" providerId="ADAL" clId="{8B758211-C78D-4AB2-B0A4-07E14E6E1B44}" dt="2022-11-18T21:19:10.749" v="591"/>
          <ac:spMkLst>
            <pc:docMk/>
            <pc:sldMk cId="3629686413" sldId="323"/>
            <ac:spMk id="10" creationId="{A66796A9-D4AB-B821-9438-37987D1A56E8}"/>
          </ac:spMkLst>
        </pc:spChg>
        <pc:spChg chg="add mod">
          <ac:chgData name="Armando Bringas Corpus" userId="aed3f79c-8e56-4bf3-b896-ddac2e0ca1cd" providerId="ADAL" clId="{8B758211-C78D-4AB2-B0A4-07E14E6E1B44}" dt="2022-11-18T21:19:43.746" v="676"/>
          <ac:spMkLst>
            <pc:docMk/>
            <pc:sldMk cId="3629686413" sldId="323"/>
            <ac:spMk id="11" creationId="{545FCFE3-869B-BE9F-B631-BA6036153160}"/>
          </ac:spMkLst>
        </pc:spChg>
        <pc:spChg chg="add mod">
          <ac:chgData name="Armando Bringas Corpus" userId="aed3f79c-8e56-4bf3-b896-ddac2e0ca1cd" providerId="ADAL" clId="{8B758211-C78D-4AB2-B0A4-07E14E6E1B44}" dt="2022-11-18T21:19:43.746" v="676"/>
          <ac:spMkLst>
            <pc:docMk/>
            <pc:sldMk cId="3629686413" sldId="323"/>
            <ac:spMk id="12" creationId="{6506D058-1CDA-1CBC-F170-854635A265A8}"/>
          </ac:spMkLst>
        </pc:spChg>
      </pc:sldChg>
      <pc:sldChg chg="addSp delSp modSp mod">
        <pc:chgData name="Armando Bringas Corpus" userId="aed3f79c-8e56-4bf3-b896-ddac2e0ca1cd" providerId="ADAL" clId="{8B758211-C78D-4AB2-B0A4-07E14E6E1B44}" dt="2022-11-18T21:41:48.972" v="1705" actId="404"/>
        <pc:sldMkLst>
          <pc:docMk/>
          <pc:sldMk cId="841259459" sldId="324"/>
        </pc:sldMkLst>
        <pc:spChg chg="add mod">
          <ac:chgData name="Armando Bringas Corpus" userId="aed3f79c-8e56-4bf3-b896-ddac2e0ca1cd" providerId="ADAL" clId="{8B758211-C78D-4AB2-B0A4-07E14E6E1B44}" dt="2022-11-18T21:10:15.352" v="259" actId="14100"/>
          <ac:spMkLst>
            <pc:docMk/>
            <pc:sldMk cId="841259459" sldId="324"/>
            <ac:spMk id="2" creationId="{28EF5889-89ED-6399-CA19-412EEC93EE7E}"/>
          </ac:spMkLst>
        </pc:spChg>
        <pc:spChg chg="add del mod">
          <ac:chgData name="Armando Bringas Corpus" userId="aed3f79c-8e56-4bf3-b896-ddac2e0ca1cd" providerId="ADAL" clId="{8B758211-C78D-4AB2-B0A4-07E14E6E1B44}" dt="2022-11-18T21:19:53.601" v="681" actId="478"/>
          <ac:spMkLst>
            <pc:docMk/>
            <pc:sldMk cId="841259459" sldId="324"/>
            <ac:spMk id="3" creationId="{7860B61F-66DD-D16D-56BA-920060D86835}"/>
          </ac:spMkLst>
        </pc:spChg>
        <pc:spChg chg="del">
          <ac:chgData name="Armando Bringas Corpus" userId="aed3f79c-8e56-4bf3-b896-ddac2e0ca1cd" providerId="ADAL" clId="{8B758211-C78D-4AB2-B0A4-07E14E6E1B44}" dt="2022-11-18T21:17:52.758" v="463" actId="478"/>
          <ac:spMkLst>
            <pc:docMk/>
            <pc:sldMk cId="841259459" sldId="324"/>
            <ac:spMk id="4" creationId="{E39EF484-38C8-4EDC-ACF5-695CFB216839}"/>
          </ac:spMkLst>
        </pc:spChg>
        <pc:spChg chg="del">
          <ac:chgData name="Armando Bringas Corpus" userId="aed3f79c-8e56-4bf3-b896-ddac2e0ca1cd" providerId="ADAL" clId="{8B758211-C78D-4AB2-B0A4-07E14E6E1B44}" dt="2022-11-18T21:19:53.601" v="681" actId="478"/>
          <ac:spMkLst>
            <pc:docMk/>
            <pc:sldMk cId="841259459" sldId="324"/>
            <ac:spMk id="5" creationId="{AFD183D7-B16E-4A9D-BC4B-D1EC347BF97E}"/>
          </ac:spMkLst>
        </pc:spChg>
        <pc:spChg chg="add mod">
          <ac:chgData name="Armando Bringas Corpus" userId="aed3f79c-8e56-4bf3-b896-ddac2e0ca1cd" providerId="ADAL" clId="{8B758211-C78D-4AB2-B0A4-07E14E6E1B44}" dt="2022-11-18T21:19:53.852" v="682"/>
          <ac:spMkLst>
            <pc:docMk/>
            <pc:sldMk cId="841259459" sldId="324"/>
            <ac:spMk id="8" creationId="{38AF5218-1959-152E-8ECC-8DA0862E1121}"/>
          </ac:spMkLst>
        </pc:spChg>
        <pc:spChg chg="add mod">
          <ac:chgData name="Armando Bringas Corpus" userId="aed3f79c-8e56-4bf3-b896-ddac2e0ca1cd" providerId="ADAL" clId="{8B758211-C78D-4AB2-B0A4-07E14E6E1B44}" dt="2022-11-18T21:19:53.852" v="682"/>
          <ac:spMkLst>
            <pc:docMk/>
            <pc:sldMk cId="841259459" sldId="324"/>
            <ac:spMk id="9" creationId="{EF8F7086-1A54-00E1-6ACB-4E1A44DFC60D}"/>
          </ac:spMkLst>
        </pc:spChg>
        <pc:spChg chg="add mod">
          <ac:chgData name="Armando Bringas Corpus" userId="aed3f79c-8e56-4bf3-b896-ddac2e0ca1cd" providerId="ADAL" clId="{8B758211-C78D-4AB2-B0A4-07E14E6E1B44}" dt="2022-11-18T21:41:48.972" v="1705" actId="404"/>
          <ac:spMkLst>
            <pc:docMk/>
            <pc:sldMk cId="841259459" sldId="324"/>
            <ac:spMk id="10" creationId="{24663797-3A09-5083-F8E1-C96F40873616}"/>
          </ac:spMkLst>
        </pc:spChg>
        <pc:spChg chg="add del">
          <ac:chgData name="Armando Bringas Corpus" userId="aed3f79c-8e56-4bf3-b896-ddac2e0ca1cd" providerId="ADAL" clId="{8B758211-C78D-4AB2-B0A4-07E14E6E1B44}" dt="2022-11-18T21:30:08.322" v="1020"/>
          <ac:spMkLst>
            <pc:docMk/>
            <pc:sldMk cId="841259459" sldId="324"/>
            <ac:spMk id="11" creationId="{B81529F2-C14A-411D-3983-7B3F1A02166F}"/>
          </ac:spMkLst>
        </pc:spChg>
        <pc:spChg chg="add mod">
          <ac:chgData name="Armando Bringas Corpus" userId="aed3f79c-8e56-4bf3-b896-ddac2e0ca1cd" providerId="ADAL" clId="{8B758211-C78D-4AB2-B0A4-07E14E6E1B44}" dt="2022-11-18T21:30:13.704" v="1022" actId="21"/>
          <ac:spMkLst>
            <pc:docMk/>
            <pc:sldMk cId="841259459" sldId="324"/>
            <ac:spMk id="12" creationId="{9D17BD92-E7C5-D512-4CEF-F8D45CA664EF}"/>
          </ac:spMkLst>
        </pc:spChg>
        <pc:picChg chg="add mod">
          <ac:chgData name="Armando Bringas Corpus" userId="aed3f79c-8e56-4bf3-b896-ddac2e0ca1cd" providerId="ADAL" clId="{8B758211-C78D-4AB2-B0A4-07E14E6E1B44}" dt="2022-11-18T21:09:48.240" v="210" actId="14100"/>
          <ac:picMkLst>
            <pc:docMk/>
            <pc:sldMk cId="841259459" sldId="324"/>
            <ac:picMk id="1026" creationId="{065862E2-8A6B-D783-B5E3-F896735B8C18}"/>
          </ac:picMkLst>
        </pc:picChg>
      </pc:sldChg>
      <pc:sldChg chg="addSp delSp modSp mod">
        <pc:chgData name="Armando Bringas Corpus" userId="aed3f79c-8e56-4bf3-b896-ddac2e0ca1cd" providerId="ADAL" clId="{8B758211-C78D-4AB2-B0A4-07E14E6E1B44}" dt="2022-11-18T21:27:40.739" v="978" actId="1076"/>
        <pc:sldMkLst>
          <pc:docMk/>
          <pc:sldMk cId="3541100965" sldId="325"/>
        </pc:sldMkLst>
        <pc:spChg chg="del">
          <ac:chgData name="Armando Bringas Corpus" userId="aed3f79c-8e56-4bf3-b896-ddac2e0ca1cd" providerId="ADAL" clId="{8B758211-C78D-4AB2-B0A4-07E14E6E1B44}" dt="2022-11-18T21:10:58.167" v="267" actId="478"/>
          <ac:spMkLst>
            <pc:docMk/>
            <pc:sldMk cId="3541100965" sldId="325"/>
            <ac:spMk id="2" creationId="{54EE4D88-2D67-C0D3-5DC9-12300DF64E59}"/>
          </ac:spMkLst>
        </pc:spChg>
        <pc:spChg chg="del">
          <ac:chgData name="Armando Bringas Corpus" userId="aed3f79c-8e56-4bf3-b896-ddac2e0ca1cd" providerId="ADAL" clId="{8B758211-C78D-4AB2-B0A4-07E14E6E1B44}" dt="2022-11-18T21:18:03.454" v="469" actId="478"/>
          <ac:spMkLst>
            <pc:docMk/>
            <pc:sldMk cId="3541100965" sldId="325"/>
            <ac:spMk id="4" creationId="{E39EF484-38C8-4EDC-ACF5-695CFB216839}"/>
          </ac:spMkLst>
        </pc:spChg>
        <pc:spChg chg="del">
          <ac:chgData name="Armando Bringas Corpus" userId="aed3f79c-8e56-4bf3-b896-ddac2e0ca1cd" providerId="ADAL" clId="{8B758211-C78D-4AB2-B0A4-07E14E6E1B44}" dt="2022-11-18T21:20:05.385" v="687" actId="478"/>
          <ac:spMkLst>
            <pc:docMk/>
            <pc:sldMk cId="3541100965" sldId="325"/>
            <ac:spMk id="5" creationId="{AFD183D7-B16E-4A9D-BC4B-D1EC347BF97E}"/>
          </ac:spMkLst>
        </pc:spChg>
        <pc:spChg chg="mod">
          <ac:chgData name="Armando Bringas Corpus" userId="aed3f79c-8e56-4bf3-b896-ddac2e0ca1cd" providerId="ADAL" clId="{8B758211-C78D-4AB2-B0A4-07E14E6E1B44}" dt="2022-11-18T21:15:15.006" v="347" actId="20577"/>
          <ac:spMkLst>
            <pc:docMk/>
            <pc:sldMk cId="3541100965" sldId="325"/>
            <ac:spMk id="7" creationId="{3E174092-82D3-44E0-8948-4096232ED0A7}"/>
          </ac:spMkLst>
        </pc:spChg>
        <pc:spChg chg="add del mod">
          <ac:chgData name="Armando Bringas Corpus" userId="aed3f79c-8e56-4bf3-b896-ddac2e0ca1cd" providerId="ADAL" clId="{8B758211-C78D-4AB2-B0A4-07E14E6E1B44}" dt="2022-11-18T21:20:05.385" v="687" actId="478"/>
          <ac:spMkLst>
            <pc:docMk/>
            <pc:sldMk cId="3541100965" sldId="325"/>
            <ac:spMk id="10" creationId="{6ECBE3E3-32F1-25DB-00BA-E5B22DED978C}"/>
          </ac:spMkLst>
        </pc:spChg>
        <pc:spChg chg="add mod">
          <ac:chgData name="Armando Bringas Corpus" userId="aed3f79c-8e56-4bf3-b896-ddac2e0ca1cd" providerId="ADAL" clId="{8B758211-C78D-4AB2-B0A4-07E14E6E1B44}" dt="2022-11-18T21:20:05.622" v="688"/>
          <ac:spMkLst>
            <pc:docMk/>
            <pc:sldMk cId="3541100965" sldId="325"/>
            <ac:spMk id="11" creationId="{8609C441-F84F-7C6D-7E97-1BA71FB7874F}"/>
          </ac:spMkLst>
        </pc:spChg>
        <pc:spChg chg="add mod">
          <ac:chgData name="Armando Bringas Corpus" userId="aed3f79c-8e56-4bf3-b896-ddac2e0ca1cd" providerId="ADAL" clId="{8B758211-C78D-4AB2-B0A4-07E14E6E1B44}" dt="2022-11-18T21:20:05.622" v="688"/>
          <ac:spMkLst>
            <pc:docMk/>
            <pc:sldMk cId="3541100965" sldId="325"/>
            <ac:spMk id="12" creationId="{6A3E60F3-6F4F-1F79-1D7C-5AC2760A2C3B}"/>
          </ac:spMkLst>
        </pc:spChg>
        <pc:spChg chg="add mod">
          <ac:chgData name="Armando Bringas Corpus" userId="aed3f79c-8e56-4bf3-b896-ddac2e0ca1cd" providerId="ADAL" clId="{8B758211-C78D-4AB2-B0A4-07E14E6E1B44}" dt="2022-11-18T21:27:35.984" v="977"/>
          <ac:spMkLst>
            <pc:docMk/>
            <pc:sldMk cId="3541100965" sldId="325"/>
            <ac:spMk id="13" creationId="{9D314A64-DFD8-CE30-5153-FDD2492B05CE}"/>
          </ac:spMkLst>
        </pc:spChg>
        <pc:spChg chg="add mod">
          <ac:chgData name="Armando Bringas Corpus" userId="aed3f79c-8e56-4bf3-b896-ddac2e0ca1cd" providerId="ADAL" clId="{8B758211-C78D-4AB2-B0A4-07E14E6E1B44}" dt="2022-11-18T21:27:35.984" v="977"/>
          <ac:spMkLst>
            <pc:docMk/>
            <pc:sldMk cId="3541100965" sldId="325"/>
            <ac:spMk id="14" creationId="{345D3B32-F343-380B-B7D9-4EA15194F3DB}"/>
          </ac:spMkLst>
        </pc:spChg>
        <pc:grpChg chg="add del mod">
          <ac:chgData name="Armando Bringas Corpus" userId="aed3f79c-8e56-4bf3-b896-ddac2e0ca1cd" providerId="ADAL" clId="{8B758211-C78D-4AB2-B0A4-07E14E6E1B44}" dt="2022-11-18T21:13:47.950" v="315" actId="165"/>
          <ac:grpSpMkLst>
            <pc:docMk/>
            <pc:sldMk cId="3541100965" sldId="325"/>
            <ac:grpSpMk id="8" creationId="{F08FE4B8-5264-CF46-5D0D-0022080268A8}"/>
          </ac:grpSpMkLst>
        </pc:grpChg>
        <pc:grpChg chg="add mod">
          <ac:chgData name="Armando Bringas Corpus" userId="aed3f79c-8e56-4bf3-b896-ddac2e0ca1cd" providerId="ADAL" clId="{8B758211-C78D-4AB2-B0A4-07E14E6E1B44}" dt="2022-11-18T21:27:40.739" v="978" actId="1076"/>
          <ac:grpSpMkLst>
            <pc:docMk/>
            <pc:sldMk cId="3541100965" sldId="325"/>
            <ac:grpSpMk id="9" creationId="{3A9BE180-C4BC-3048-E535-CD7B7D1CFACF}"/>
          </ac:grpSpMkLst>
        </pc:grpChg>
        <pc:picChg chg="add del mod topLvl">
          <ac:chgData name="Armando Bringas Corpus" userId="aed3f79c-8e56-4bf3-b896-ddac2e0ca1cd" providerId="ADAL" clId="{8B758211-C78D-4AB2-B0A4-07E14E6E1B44}" dt="2022-11-18T21:13:49.383" v="316" actId="478"/>
          <ac:picMkLst>
            <pc:docMk/>
            <pc:sldMk cId="3541100965" sldId="325"/>
            <ac:picMk id="3" creationId="{9E2CAF86-5867-46D9-8DAB-A02F4706EFD2}"/>
          </ac:picMkLst>
        </pc:picChg>
        <pc:picChg chg="add del mod topLvl">
          <ac:chgData name="Armando Bringas Corpus" userId="aed3f79c-8e56-4bf3-b896-ddac2e0ca1cd" providerId="ADAL" clId="{8B758211-C78D-4AB2-B0A4-07E14E6E1B44}" dt="2022-11-18T21:14:16.381" v="323" actId="478"/>
          <ac:picMkLst>
            <pc:docMk/>
            <pc:sldMk cId="3541100965" sldId="325"/>
            <ac:picMk id="3074" creationId="{36FE32D1-9EA4-BA2B-2C0C-2F26432B1F12}"/>
          </ac:picMkLst>
        </pc:picChg>
        <pc:picChg chg="add mod">
          <ac:chgData name="Armando Bringas Corpus" userId="aed3f79c-8e56-4bf3-b896-ddac2e0ca1cd" providerId="ADAL" clId="{8B758211-C78D-4AB2-B0A4-07E14E6E1B44}" dt="2022-11-18T21:27:40.739" v="978" actId="1076"/>
          <ac:picMkLst>
            <pc:docMk/>
            <pc:sldMk cId="3541100965" sldId="325"/>
            <ac:picMk id="3076" creationId="{250521D7-0E15-4A09-1334-0DB1B0A172B7}"/>
          </ac:picMkLst>
        </pc:picChg>
        <pc:picChg chg="add mod">
          <ac:chgData name="Armando Bringas Corpus" userId="aed3f79c-8e56-4bf3-b896-ddac2e0ca1cd" providerId="ADAL" clId="{8B758211-C78D-4AB2-B0A4-07E14E6E1B44}" dt="2022-11-18T21:27:40.739" v="978" actId="1076"/>
          <ac:picMkLst>
            <pc:docMk/>
            <pc:sldMk cId="3541100965" sldId="325"/>
            <ac:picMk id="3078" creationId="{3A4C8343-29E5-183F-ACDB-186BA7F49E69}"/>
          </ac:picMkLst>
        </pc:picChg>
      </pc:sldChg>
      <pc:sldChg chg="addSp delSp modSp mod">
        <pc:chgData name="Armando Bringas Corpus" userId="aed3f79c-8e56-4bf3-b896-ddac2e0ca1cd" providerId="ADAL" clId="{8B758211-C78D-4AB2-B0A4-07E14E6E1B44}" dt="2022-11-18T21:46:42.915" v="1809" actId="14100"/>
        <pc:sldMkLst>
          <pc:docMk/>
          <pc:sldMk cId="3105076539" sldId="327"/>
        </pc:sldMkLst>
        <pc:spChg chg="add mod">
          <ac:chgData name="Armando Bringas Corpus" userId="aed3f79c-8e56-4bf3-b896-ddac2e0ca1cd" providerId="ADAL" clId="{8B758211-C78D-4AB2-B0A4-07E14E6E1B44}" dt="2022-11-18T21:06:21.856" v="118" actId="114"/>
          <ac:spMkLst>
            <pc:docMk/>
            <pc:sldMk cId="3105076539" sldId="327"/>
            <ac:spMk id="2" creationId="{45DA505B-4B06-15E2-9695-47AC186EF62D}"/>
          </ac:spMkLst>
        </pc:spChg>
        <pc:spChg chg="add del mod">
          <ac:chgData name="Armando Bringas Corpus" userId="aed3f79c-8e56-4bf3-b896-ddac2e0ca1cd" providerId="ADAL" clId="{8B758211-C78D-4AB2-B0A4-07E14E6E1B44}" dt="2022-11-18T21:19:50.060" v="679" actId="478"/>
          <ac:spMkLst>
            <pc:docMk/>
            <pc:sldMk cId="3105076539" sldId="327"/>
            <ac:spMk id="3" creationId="{0BE6031F-E1A1-A500-1101-7521E8D29DC2}"/>
          </ac:spMkLst>
        </pc:spChg>
        <pc:spChg chg="add mod">
          <ac:chgData name="Armando Bringas Corpus" userId="aed3f79c-8e56-4bf3-b896-ddac2e0ca1cd" providerId="ADAL" clId="{8B758211-C78D-4AB2-B0A4-07E14E6E1B44}" dt="2022-11-18T21:46:39.434" v="1808" actId="14100"/>
          <ac:spMkLst>
            <pc:docMk/>
            <pc:sldMk cId="3105076539" sldId="327"/>
            <ac:spMk id="3" creationId="{35E735E2-0D71-CEDA-1B2A-EDDF0A064DF8}"/>
          </ac:spMkLst>
        </pc:spChg>
        <pc:spChg chg="del">
          <ac:chgData name="Armando Bringas Corpus" userId="aed3f79c-8e56-4bf3-b896-ddac2e0ca1cd" providerId="ADAL" clId="{8B758211-C78D-4AB2-B0A4-07E14E6E1B44}" dt="2022-11-18T21:17:49.105" v="461" actId="478"/>
          <ac:spMkLst>
            <pc:docMk/>
            <pc:sldMk cId="3105076539" sldId="327"/>
            <ac:spMk id="4" creationId="{E39EF484-38C8-4EDC-ACF5-695CFB216839}"/>
          </ac:spMkLst>
        </pc:spChg>
        <pc:spChg chg="del">
          <ac:chgData name="Armando Bringas Corpus" userId="aed3f79c-8e56-4bf3-b896-ddac2e0ca1cd" providerId="ADAL" clId="{8B758211-C78D-4AB2-B0A4-07E14E6E1B44}" dt="2022-11-18T21:19:50.060" v="679" actId="478"/>
          <ac:spMkLst>
            <pc:docMk/>
            <pc:sldMk cId="3105076539" sldId="327"/>
            <ac:spMk id="5" creationId="{AFD183D7-B16E-4A9D-BC4B-D1EC347BF97E}"/>
          </ac:spMkLst>
        </pc:spChg>
        <pc:spChg chg="add mod">
          <ac:chgData name="Armando Bringas Corpus" userId="aed3f79c-8e56-4bf3-b896-ddac2e0ca1cd" providerId="ADAL" clId="{8B758211-C78D-4AB2-B0A4-07E14E6E1B44}" dt="2022-11-18T21:19:50.249" v="680"/>
          <ac:spMkLst>
            <pc:docMk/>
            <pc:sldMk cId="3105076539" sldId="327"/>
            <ac:spMk id="7" creationId="{A267A3CD-87D4-D385-33CC-EF1C29B3BB20}"/>
          </ac:spMkLst>
        </pc:spChg>
        <pc:spChg chg="add mod">
          <ac:chgData name="Armando Bringas Corpus" userId="aed3f79c-8e56-4bf3-b896-ddac2e0ca1cd" providerId="ADAL" clId="{8B758211-C78D-4AB2-B0A4-07E14E6E1B44}" dt="2022-11-18T21:19:50.249" v="680"/>
          <ac:spMkLst>
            <pc:docMk/>
            <pc:sldMk cId="3105076539" sldId="327"/>
            <ac:spMk id="8" creationId="{9F8766A4-A829-0CD4-33EF-B982ACC570C5}"/>
          </ac:spMkLst>
        </pc:spChg>
        <pc:spChg chg="add del mod">
          <ac:chgData name="Armando Bringas Corpus" userId="aed3f79c-8e56-4bf3-b896-ddac2e0ca1cd" providerId="ADAL" clId="{8B758211-C78D-4AB2-B0A4-07E14E6E1B44}" dt="2022-11-18T21:41:27.009" v="1702" actId="478"/>
          <ac:spMkLst>
            <pc:docMk/>
            <pc:sldMk cId="3105076539" sldId="327"/>
            <ac:spMk id="9" creationId="{2229913E-716F-F244-3C39-4C76A2DB2121}"/>
          </ac:spMkLst>
        </pc:spChg>
        <pc:spChg chg="add mod">
          <ac:chgData name="Armando Bringas Corpus" userId="aed3f79c-8e56-4bf3-b896-ddac2e0ca1cd" providerId="ADAL" clId="{8B758211-C78D-4AB2-B0A4-07E14E6E1B44}" dt="2022-11-18T21:46:42.915" v="1809" actId="14100"/>
          <ac:spMkLst>
            <pc:docMk/>
            <pc:sldMk cId="3105076539" sldId="327"/>
            <ac:spMk id="10" creationId="{5CEB19C7-7044-C0D9-69DE-5CC4CECC12B4}"/>
          </ac:spMkLst>
        </pc:spChg>
      </pc:sldChg>
      <pc:sldChg chg="addSp delSp modSp mod ord">
        <pc:chgData name="Armando Bringas Corpus" userId="aed3f79c-8e56-4bf3-b896-ddac2e0ca1cd" providerId="ADAL" clId="{8B758211-C78D-4AB2-B0A4-07E14E6E1B44}" dt="2022-11-18T21:54:08.416" v="2081" actId="207"/>
        <pc:sldMkLst>
          <pc:docMk/>
          <pc:sldMk cId="2113270123" sldId="328"/>
        </pc:sldMkLst>
        <pc:spChg chg="add del mod">
          <ac:chgData name="Armando Bringas Corpus" userId="aed3f79c-8e56-4bf3-b896-ddac2e0ca1cd" providerId="ADAL" clId="{8B758211-C78D-4AB2-B0A4-07E14E6E1B44}" dt="2022-11-18T21:19:57.517" v="683" actId="478"/>
          <ac:spMkLst>
            <pc:docMk/>
            <pc:sldMk cId="2113270123" sldId="328"/>
            <ac:spMk id="2" creationId="{32FC01E1-D65F-7C53-22E3-0AB06A37DDEE}"/>
          </ac:spMkLst>
        </pc:spChg>
        <pc:spChg chg="add del">
          <ac:chgData name="Armando Bringas Corpus" userId="aed3f79c-8e56-4bf3-b896-ddac2e0ca1cd" providerId="ADAL" clId="{8B758211-C78D-4AB2-B0A4-07E14E6E1B44}" dt="2022-11-18T21:47:43.085" v="1811" actId="478"/>
          <ac:spMkLst>
            <pc:docMk/>
            <pc:sldMk cId="2113270123" sldId="328"/>
            <ac:spMk id="2" creationId="{F007E195-13A6-90F3-1093-FBE81E029226}"/>
          </ac:spMkLst>
        </pc:spChg>
        <pc:spChg chg="add mod">
          <ac:chgData name="Armando Bringas Corpus" userId="aed3f79c-8e56-4bf3-b896-ddac2e0ca1cd" providerId="ADAL" clId="{8B758211-C78D-4AB2-B0A4-07E14E6E1B44}" dt="2022-11-18T21:19:57.768" v="684"/>
          <ac:spMkLst>
            <pc:docMk/>
            <pc:sldMk cId="2113270123" sldId="328"/>
            <ac:spMk id="3" creationId="{5963A61D-4217-979E-A472-074A44A6A98C}"/>
          </ac:spMkLst>
        </pc:spChg>
        <pc:spChg chg="del">
          <ac:chgData name="Armando Bringas Corpus" userId="aed3f79c-8e56-4bf3-b896-ddac2e0ca1cd" providerId="ADAL" clId="{8B758211-C78D-4AB2-B0A4-07E14E6E1B44}" dt="2022-11-18T21:17:56.587" v="465" actId="478"/>
          <ac:spMkLst>
            <pc:docMk/>
            <pc:sldMk cId="2113270123" sldId="328"/>
            <ac:spMk id="4" creationId="{E39EF484-38C8-4EDC-ACF5-695CFB216839}"/>
          </ac:spMkLst>
        </pc:spChg>
        <pc:spChg chg="del">
          <ac:chgData name="Armando Bringas Corpus" userId="aed3f79c-8e56-4bf3-b896-ddac2e0ca1cd" providerId="ADAL" clId="{8B758211-C78D-4AB2-B0A4-07E14E6E1B44}" dt="2022-11-18T21:19:57.517" v="683" actId="478"/>
          <ac:spMkLst>
            <pc:docMk/>
            <pc:sldMk cId="2113270123" sldId="328"/>
            <ac:spMk id="5" creationId="{AFD183D7-B16E-4A9D-BC4B-D1EC347BF97E}"/>
          </ac:spMkLst>
        </pc:spChg>
        <pc:spChg chg="add mod">
          <ac:chgData name="Armando Bringas Corpus" userId="aed3f79c-8e56-4bf3-b896-ddac2e0ca1cd" providerId="ADAL" clId="{8B758211-C78D-4AB2-B0A4-07E14E6E1B44}" dt="2022-11-18T21:19:57.768" v="684"/>
          <ac:spMkLst>
            <pc:docMk/>
            <pc:sldMk cId="2113270123" sldId="328"/>
            <ac:spMk id="7" creationId="{D1322FC5-FDB6-0F55-59F2-B01F27D3097F}"/>
          </ac:spMkLst>
        </pc:spChg>
        <pc:spChg chg="add mod">
          <ac:chgData name="Armando Bringas Corpus" userId="aed3f79c-8e56-4bf3-b896-ddac2e0ca1cd" providerId="ADAL" clId="{8B758211-C78D-4AB2-B0A4-07E14E6E1B44}" dt="2022-11-18T21:52:51.778" v="1937" actId="164"/>
          <ac:spMkLst>
            <pc:docMk/>
            <pc:sldMk cId="2113270123" sldId="328"/>
            <ac:spMk id="19" creationId="{141F35B5-589F-1DD0-714B-4342C56101B8}"/>
          </ac:spMkLst>
        </pc:spChg>
        <pc:spChg chg="add mod">
          <ac:chgData name="Armando Bringas Corpus" userId="aed3f79c-8e56-4bf3-b896-ddac2e0ca1cd" providerId="ADAL" clId="{8B758211-C78D-4AB2-B0A4-07E14E6E1B44}" dt="2022-11-18T21:52:51.778" v="1937" actId="164"/>
          <ac:spMkLst>
            <pc:docMk/>
            <pc:sldMk cId="2113270123" sldId="328"/>
            <ac:spMk id="20" creationId="{7E18F001-F878-7EC2-07D5-7045832E692B}"/>
          </ac:spMkLst>
        </pc:spChg>
        <pc:spChg chg="add mod">
          <ac:chgData name="Armando Bringas Corpus" userId="aed3f79c-8e56-4bf3-b896-ddac2e0ca1cd" providerId="ADAL" clId="{8B758211-C78D-4AB2-B0A4-07E14E6E1B44}" dt="2022-11-18T21:52:51.778" v="1937" actId="164"/>
          <ac:spMkLst>
            <pc:docMk/>
            <pc:sldMk cId="2113270123" sldId="328"/>
            <ac:spMk id="21" creationId="{D2FC87E4-9BBC-D369-1E9F-ED76B2BDC4F1}"/>
          </ac:spMkLst>
        </pc:spChg>
        <pc:spChg chg="add mod">
          <ac:chgData name="Armando Bringas Corpus" userId="aed3f79c-8e56-4bf3-b896-ddac2e0ca1cd" providerId="ADAL" clId="{8B758211-C78D-4AB2-B0A4-07E14E6E1B44}" dt="2022-11-18T21:52:51.778" v="1937" actId="164"/>
          <ac:spMkLst>
            <pc:docMk/>
            <pc:sldMk cId="2113270123" sldId="328"/>
            <ac:spMk id="22" creationId="{25012A48-FA34-7C2F-4E45-51541E2FE02A}"/>
          </ac:spMkLst>
        </pc:spChg>
        <pc:spChg chg="add mod">
          <ac:chgData name="Armando Bringas Corpus" userId="aed3f79c-8e56-4bf3-b896-ddac2e0ca1cd" providerId="ADAL" clId="{8B758211-C78D-4AB2-B0A4-07E14E6E1B44}" dt="2022-11-18T21:53:28.180" v="2003" actId="14100"/>
          <ac:spMkLst>
            <pc:docMk/>
            <pc:sldMk cId="2113270123" sldId="328"/>
            <ac:spMk id="25" creationId="{9001CEC2-E367-D75A-A812-C12CAB334F4D}"/>
          </ac:spMkLst>
        </pc:spChg>
        <pc:spChg chg="add mod">
          <ac:chgData name="Armando Bringas Corpus" userId="aed3f79c-8e56-4bf3-b896-ddac2e0ca1cd" providerId="ADAL" clId="{8B758211-C78D-4AB2-B0A4-07E14E6E1B44}" dt="2022-11-18T21:54:08.416" v="2081" actId="207"/>
          <ac:spMkLst>
            <pc:docMk/>
            <pc:sldMk cId="2113270123" sldId="328"/>
            <ac:spMk id="26" creationId="{0FE05F65-EA57-DC80-F137-5C51802DBBE0}"/>
          </ac:spMkLst>
        </pc:spChg>
        <pc:grpChg chg="add mod">
          <ac:chgData name="Armando Bringas Corpus" userId="aed3f79c-8e56-4bf3-b896-ddac2e0ca1cd" providerId="ADAL" clId="{8B758211-C78D-4AB2-B0A4-07E14E6E1B44}" dt="2022-11-18T21:52:59.459" v="1940" actId="1076"/>
          <ac:grpSpMkLst>
            <pc:docMk/>
            <pc:sldMk cId="2113270123" sldId="328"/>
            <ac:grpSpMk id="24" creationId="{83ACC76A-0AF3-AE25-172A-69CC788155E6}"/>
          </ac:grpSpMkLst>
        </pc:grpChg>
        <pc:picChg chg="add del mod">
          <ac:chgData name="Armando Bringas Corpus" userId="aed3f79c-8e56-4bf3-b896-ddac2e0ca1cd" providerId="ADAL" clId="{8B758211-C78D-4AB2-B0A4-07E14E6E1B44}" dt="2022-11-18T21:48:09.820" v="1814" actId="478"/>
          <ac:picMkLst>
            <pc:docMk/>
            <pc:sldMk cId="2113270123" sldId="328"/>
            <ac:picMk id="5" creationId="{95044F96-F381-E001-3AEE-71C717D8B9E0}"/>
          </ac:picMkLst>
        </pc:picChg>
        <pc:picChg chg="add mod">
          <ac:chgData name="Armando Bringas Corpus" userId="aed3f79c-8e56-4bf3-b896-ddac2e0ca1cd" providerId="ADAL" clId="{8B758211-C78D-4AB2-B0A4-07E14E6E1B44}" dt="2022-11-18T21:52:51.778" v="1937" actId="164"/>
          <ac:picMkLst>
            <pc:docMk/>
            <pc:sldMk cId="2113270123" sldId="328"/>
            <ac:picMk id="9" creationId="{A398D686-3FE9-6984-F985-13373C8120B0}"/>
          </ac:picMkLst>
        </pc:picChg>
        <pc:picChg chg="add mod">
          <ac:chgData name="Armando Bringas Corpus" userId="aed3f79c-8e56-4bf3-b896-ddac2e0ca1cd" providerId="ADAL" clId="{8B758211-C78D-4AB2-B0A4-07E14E6E1B44}" dt="2022-11-18T21:52:51.778" v="1937" actId="164"/>
          <ac:picMkLst>
            <pc:docMk/>
            <pc:sldMk cId="2113270123" sldId="328"/>
            <ac:picMk id="11" creationId="{7B4FFA90-F956-6E07-09C4-C346D1CA9345}"/>
          </ac:picMkLst>
        </pc:picChg>
        <pc:picChg chg="add mod">
          <ac:chgData name="Armando Bringas Corpus" userId="aed3f79c-8e56-4bf3-b896-ddac2e0ca1cd" providerId="ADAL" clId="{8B758211-C78D-4AB2-B0A4-07E14E6E1B44}" dt="2022-11-18T21:52:51.778" v="1937" actId="164"/>
          <ac:picMkLst>
            <pc:docMk/>
            <pc:sldMk cId="2113270123" sldId="328"/>
            <ac:picMk id="13" creationId="{8AE07756-B68E-EE8D-279F-E5AF54261A2F}"/>
          </ac:picMkLst>
        </pc:picChg>
        <pc:picChg chg="add mod modCrop">
          <ac:chgData name="Armando Bringas Corpus" userId="aed3f79c-8e56-4bf3-b896-ddac2e0ca1cd" providerId="ADAL" clId="{8B758211-C78D-4AB2-B0A4-07E14E6E1B44}" dt="2022-11-18T21:52:51.778" v="1937" actId="164"/>
          <ac:picMkLst>
            <pc:docMk/>
            <pc:sldMk cId="2113270123" sldId="328"/>
            <ac:picMk id="15" creationId="{2D0EEA51-C592-57DF-1EA8-D446CF653BBE}"/>
          </ac:picMkLst>
        </pc:picChg>
        <pc:picChg chg="add del mod">
          <ac:chgData name="Armando Bringas Corpus" userId="aed3f79c-8e56-4bf3-b896-ddac2e0ca1cd" providerId="ADAL" clId="{8B758211-C78D-4AB2-B0A4-07E14E6E1B44}" dt="2022-11-18T21:10:55.808" v="266" actId="21"/>
          <ac:picMkLst>
            <pc:docMk/>
            <pc:sldMk cId="2113270123" sldId="328"/>
            <ac:picMk id="2050" creationId="{4A6E809B-2323-6033-A74B-78966747271C}"/>
          </ac:picMkLst>
        </pc:picChg>
        <pc:cxnChg chg="add mod">
          <ac:chgData name="Armando Bringas Corpus" userId="aed3f79c-8e56-4bf3-b896-ddac2e0ca1cd" providerId="ADAL" clId="{8B758211-C78D-4AB2-B0A4-07E14E6E1B44}" dt="2022-11-18T21:52:51.778" v="1937" actId="164"/>
          <ac:cxnSpMkLst>
            <pc:docMk/>
            <pc:sldMk cId="2113270123" sldId="328"/>
            <ac:cxnSpMk id="17" creationId="{66B242CD-59A5-A170-5BE6-FE77CE6C416F}"/>
          </ac:cxnSpMkLst>
        </pc:cxnChg>
      </pc:sldChg>
      <pc:sldChg chg="addSp delSp modSp mod ord">
        <pc:chgData name="Armando Bringas Corpus" userId="aed3f79c-8e56-4bf3-b896-ddac2e0ca1cd" providerId="ADAL" clId="{8B758211-C78D-4AB2-B0A4-07E14E6E1B44}" dt="2022-11-18T21:27:30.777" v="976" actId="313"/>
        <pc:sldMkLst>
          <pc:docMk/>
          <pc:sldMk cId="2884072562" sldId="329"/>
        </pc:sldMkLst>
        <pc:spChg chg="del">
          <ac:chgData name="Armando Bringas Corpus" userId="aed3f79c-8e56-4bf3-b896-ddac2e0ca1cd" providerId="ADAL" clId="{8B758211-C78D-4AB2-B0A4-07E14E6E1B44}" dt="2022-11-18T21:12:39.978" v="309" actId="478"/>
          <ac:spMkLst>
            <pc:docMk/>
            <pc:sldMk cId="2884072562" sldId="329"/>
            <ac:spMk id="3" creationId="{70EFF0A9-7722-148E-9B9C-8B367F5BF5CA}"/>
          </ac:spMkLst>
        </pc:spChg>
        <pc:spChg chg="del">
          <ac:chgData name="Armando Bringas Corpus" userId="aed3f79c-8e56-4bf3-b896-ddac2e0ca1cd" providerId="ADAL" clId="{8B758211-C78D-4AB2-B0A4-07E14E6E1B44}" dt="2022-11-18T21:18:00.256" v="467" actId="478"/>
          <ac:spMkLst>
            <pc:docMk/>
            <pc:sldMk cId="2884072562" sldId="329"/>
            <ac:spMk id="4" creationId="{E39EF484-38C8-4EDC-ACF5-695CFB216839}"/>
          </ac:spMkLst>
        </pc:spChg>
        <pc:spChg chg="del">
          <ac:chgData name="Armando Bringas Corpus" userId="aed3f79c-8e56-4bf3-b896-ddac2e0ca1cd" providerId="ADAL" clId="{8B758211-C78D-4AB2-B0A4-07E14E6E1B44}" dt="2022-11-18T21:20:01.515" v="685" actId="478"/>
          <ac:spMkLst>
            <pc:docMk/>
            <pc:sldMk cId="2884072562" sldId="329"/>
            <ac:spMk id="5" creationId="{AFD183D7-B16E-4A9D-BC4B-D1EC347BF97E}"/>
          </ac:spMkLst>
        </pc:spChg>
        <pc:spChg chg="del">
          <ac:chgData name="Armando Bringas Corpus" userId="aed3f79c-8e56-4bf3-b896-ddac2e0ca1cd" providerId="ADAL" clId="{8B758211-C78D-4AB2-B0A4-07E14E6E1B44}" dt="2022-11-18T21:12:39.978" v="309" actId="478"/>
          <ac:spMkLst>
            <pc:docMk/>
            <pc:sldMk cId="2884072562" sldId="329"/>
            <ac:spMk id="8" creationId="{4552FA86-3493-2D61-5F4A-D524B4FA3CCA}"/>
          </ac:spMkLst>
        </pc:spChg>
        <pc:spChg chg="add mod">
          <ac:chgData name="Armando Bringas Corpus" userId="aed3f79c-8e56-4bf3-b896-ddac2e0ca1cd" providerId="ADAL" clId="{8B758211-C78D-4AB2-B0A4-07E14E6E1B44}" dt="2022-11-18T21:15:24.700" v="361" actId="20577"/>
          <ac:spMkLst>
            <pc:docMk/>
            <pc:sldMk cId="2884072562" sldId="329"/>
            <ac:spMk id="10" creationId="{BC33950F-0D34-746D-E1FE-BF3D4CC65EC4}"/>
          </ac:spMkLst>
        </pc:spChg>
        <pc:spChg chg="add del mod">
          <ac:chgData name="Armando Bringas Corpus" userId="aed3f79c-8e56-4bf3-b896-ddac2e0ca1cd" providerId="ADAL" clId="{8B758211-C78D-4AB2-B0A4-07E14E6E1B44}" dt="2022-11-18T21:20:01.515" v="685" actId="478"/>
          <ac:spMkLst>
            <pc:docMk/>
            <pc:sldMk cId="2884072562" sldId="329"/>
            <ac:spMk id="11" creationId="{73D8AC21-8115-8039-BFB1-B8842AE94551}"/>
          </ac:spMkLst>
        </pc:spChg>
        <pc:spChg chg="add mod">
          <ac:chgData name="Armando Bringas Corpus" userId="aed3f79c-8e56-4bf3-b896-ddac2e0ca1cd" providerId="ADAL" clId="{8B758211-C78D-4AB2-B0A4-07E14E6E1B44}" dt="2022-11-18T21:20:01.767" v="686"/>
          <ac:spMkLst>
            <pc:docMk/>
            <pc:sldMk cId="2884072562" sldId="329"/>
            <ac:spMk id="12" creationId="{121E2822-E9A7-D68B-329E-EA4952079190}"/>
          </ac:spMkLst>
        </pc:spChg>
        <pc:spChg chg="add mod">
          <ac:chgData name="Armando Bringas Corpus" userId="aed3f79c-8e56-4bf3-b896-ddac2e0ca1cd" providerId="ADAL" clId="{8B758211-C78D-4AB2-B0A4-07E14E6E1B44}" dt="2022-11-18T21:20:01.767" v="686"/>
          <ac:spMkLst>
            <pc:docMk/>
            <pc:sldMk cId="2884072562" sldId="329"/>
            <ac:spMk id="13" creationId="{FA4B1F67-1393-446F-84A2-297038124A7F}"/>
          </ac:spMkLst>
        </pc:spChg>
        <pc:spChg chg="add del mod">
          <ac:chgData name="Armando Bringas Corpus" userId="aed3f79c-8e56-4bf3-b896-ddac2e0ca1cd" providerId="ADAL" clId="{8B758211-C78D-4AB2-B0A4-07E14E6E1B44}" dt="2022-11-18T21:26:45.597" v="916" actId="21"/>
          <ac:spMkLst>
            <pc:docMk/>
            <pc:sldMk cId="2884072562" sldId="329"/>
            <ac:spMk id="14" creationId="{8FEDF148-7764-B724-B8DF-1AC1C9E966F1}"/>
          </ac:spMkLst>
        </pc:spChg>
        <pc:spChg chg="add del mod">
          <ac:chgData name="Armando Bringas Corpus" userId="aed3f79c-8e56-4bf3-b896-ddac2e0ca1cd" providerId="ADAL" clId="{8B758211-C78D-4AB2-B0A4-07E14E6E1B44}" dt="2022-11-18T21:26:45.597" v="916" actId="21"/>
          <ac:spMkLst>
            <pc:docMk/>
            <pc:sldMk cId="2884072562" sldId="329"/>
            <ac:spMk id="15" creationId="{09EA49B4-DA61-1AD4-7860-C0CBEC189458}"/>
          </ac:spMkLst>
        </pc:spChg>
        <pc:spChg chg="add del mod">
          <ac:chgData name="Armando Bringas Corpus" userId="aed3f79c-8e56-4bf3-b896-ddac2e0ca1cd" providerId="ADAL" clId="{8B758211-C78D-4AB2-B0A4-07E14E6E1B44}" dt="2022-11-18T21:26:48.084" v="917" actId="478"/>
          <ac:spMkLst>
            <pc:docMk/>
            <pc:sldMk cId="2884072562" sldId="329"/>
            <ac:spMk id="17" creationId="{513CC076-7290-2A90-6405-1A5D479D0A31}"/>
          </ac:spMkLst>
        </pc:spChg>
        <pc:spChg chg="add mod">
          <ac:chgData name="Armando Bringas Corpus" userId="aed3f79c-8e56-4bf3-b896-ddac2e0ca1cd" providerId="ADAL" clId="{8B758211-C78D-4AB2-B0A4-07E14E6E1B44}" dt="2022-11-18T21:27:30.777" v="976" actId="313"/>
          <ac:spMkLst>
            <pc:docMk/>
            <pc:sldMk cId="2884072562" sldId="329"/>
            <ac:spMk id="18" creationId="{D444A9A6-45BC-E52D-816F-F32E2F5A452C}"/>
          </ac:spMkLst>
        </pc:spChg>
        <pc:spChg chg="add mod">
          <ac:chgData name="Armando Bringas Corpus" userId="aed3f79c-8e56-4bf3-b896-ddac2e0ca1cd" providerId="ADAL" clId="{8B758211-C78D-4AB2-B0A4-07E14E6E1B44}" dt="2022-11-18T21:27:22.062" v="972" actId="1036"/>
          <ac:spMkLst>
            <pc:docMk/>
            <pc:sldMk cId="2884072562" sldId="329"/>
            <ac:spMk id="19" creationId="{F1A59C86-6186-0282-077C-80DD87903FAB}"/>
          </ac:spMkLst>
        </pc:spChg>
        <pc:grpChg chg="add del mod">
          <ac:chgData name="Armando Bringas Corpus" userId="aed3f79c-8e56-4bf3-b896-ddac2e0ca1cd" providerId="ADAL" clId="{8B758211-C78D-4AB2-B0A4-07E14E6E1B44}" dt="2022-11-18T21:14:55.793" v="329" actId="165"/>
          <ac:grpSpMkLst>
            <pc:docMk/>
            <pc:sldMk cId="2884072562" sldId="329"/>
            <ac:grpSpMk id="2" creationId="{0406F5E5-8B44-6704-3CA4-F11C194F1C3C}"/>
          </ac:grpSpMkLst>
        </pc:grpChg>
        <pc:picChg chg="mod topLvl">
          <ac:chgData name="Armando Bringas Corpus" userId="aed3f79c-8e56-4bf3-b896-ddac2e0ca1cd" providerId="ADAL" clId="{8B758211-C78D-4AB2-B0A4-07E14E6E1B44}" dt="2022-11-18T21:27:22.062" v="972" actId="1036"/>
          <ac:picMkLst>
            <pc:docMk/>
            <pc:sldMk cId="2884072562" sldId="329"/>
            <ac:picMk id="7" creationId="{574459B5-4F72-269C-318B-E6F9675E1326}"/>
          </ac:picMkLst>
        </pc:picChg>
        <pc:picChg chg="mod topLvl">
          <ac:chgData name="Armando Bringas Corpus" userId="aed3f79c-8e56-4bf3-b896-ddac2e0ca1cd" providerId="ADAL" clId="{8B758211-C78D-4AB2-B0A4-07E14E6E1B44}" dt="2022-11-18T21:27:22.062" v="972" actId="1036"/>
          <ac:picMkLst>
            <pc:docMk/>
            <pc:sldMk cId="2884072562" sldId="329"/>
            <ac:picMk id="9" creationId="{800E4128-64BD-7751-41DA-EA0AB02A0140}"/>
          </ac:picMkLst>
        </pc:picChg>
      </pc:sldChg>
      <pc:sldChg chg="addSp delSp modSp mod">
        <pc:chgData name="Armando Bringas Corpus" userId="aed3f79c-8e56-4bf3-b896-ddac2e0ca1cd" providerId="ADAL" clId="{8B758211-C78D-4AB2-B0A4-07E14E6E1B44}" dt="2022-11-18T21:46:29.895" v="1807" actId="14100"/>
        <pc:sldMkLst>
          <pc:docMk/>
          <pc:sldMk cId="3436189758" sldId="331"/>
        </pc:sldMkLst>
        <pc:spChg chg="add del mod">
          <ac:chgData name="Armando Bringas Corpus" userId="aed3f79c-8e56-4bf3-b896-ddac2e0ca1cd" providerId="ADAL" clId="{8B758211-C78D-4AB2-B0A4-07E14E6E1B44}" dt="2022-11-18T21:05:40.215" v="71" actId="21"/>
          <ac:spMkLst>
            <pc:docMk/>
            <pc:sldMk cId="3436189758" sldId="331"/>
            <ac:spMk id="2" creationId="{E82EE926-16FE-5514-22BB-4AB3CD404417}"/>
          </ac:spMkLst>
        </pc:spChg>
        <pc:spChg chg="del">
          <ac:chgData name="Armando Bringas Corpus" userId="aed3f79c-8e56-4bf3-b896-ddac2e0ca1cd" providerId="ADAL" clId="{8B758211-C78D-4AB2-B0A4-07E14E6E1B44}" dt="2022-11-18T21:17:45.782" v="459" actId="478"/>
          <ac:spMkLst>
            <pc:docMk/>
            <pc:sldMk cId="3436189758" sldId="331"/>
            <ac:spMk id="4" creationId="{E39EF484-38C8-4EDC-ACF5-695CFB216839}"/>
          </ac:spMkLst>
        </pc:spChg>
        <pc:spChg chg="del">
          <ac:chgData name="Armando Bringas Corpus" userId="aed3f79c-8e56-4bf3-b896-ddac2e0ca1cd" providerId="ADAL" clId="{8B758211-C78D-4AB2-B0A4-07E14E6E1B44}" dt="2022-11-18T21:19:46.547" v="677" actId="478"/>
          <ac:spMkLst>
            <pc:docMk/>
            <pc:sldMk cId="3436189758" sldId="331"/>
            <ac:spMk id="5" creationId="{AFD183D7-B16E-4A9D-BC4B-D1EC347BF97E}"/>
          </ac:spMkLst>
        </pc:spChg>
        <pc:spChg chg="add del mod">
          <ac:chgData name="Armando Bringas Corpus" userId="aed3f79c-8e56-4bf3-b896-ddac2e0ca1cd" providerId="ADAL" clId="{8B758211-C78D-4AB2-B0A4-07E14E6E1B44}" dt="2022-11-18T21:06:45.136" v="119" actId="478"/>
          <ac:spMkLst>
            <pc:docMk/>
            <pc:sldMk cId="3436189758" sldId="331"/>
            <ac:spMk id="7" creationId="{553FD5FE-6B1A-959D-EE9B-98B69638CF22}"/>
          </ac:spMkLst>
        </pc:spChg>
        <pc:spChg chg="add mod">
          <ac:chgData name="Armando Bringas Corpus" userId="aed3f79c-8e56-4bf3-b896-ddac2e0ca1cd" providerId="ADAL" clId="{8B758211-C78D-4AB2-B0A4-07E14E6E1B44}" dt="2022-11-18T21:06:53.071" v="124" actId="20577"/>
          <ac:spMkLst>
            <pc:docMk/>
            <pc:sldMk cId="3436189758" sldId="331"/>
            <ac:spMk id="8" creationId="{5B5C9A1C-8527-071E-5B63-331D65777254}"/>
          </ac:spMkLst>
        </pc:spChg>
        <pc:spChg chg="add del mod">
          <ac:chgData name="Armando Bringas Corpus" userId="aed3f79c-8e56-4bf3-b896-ddac2e0ca1cd" providerId="ADAL" clId="{8B758211-C78D-4AB2-B0A4-07E14E6E1B44}" dt="2022-11-18T21:19:46.547" v="677" actId="478"/>
          <ac:spMkLst>
            <pc:docMk/>
            <pc:sldMk cId="3436189758" sldId="331"/>
            <ac:spMk id="9" creationId="{AA533832-46C4-4E58-22FB-65D9BEF35DC2}"/>
          </ac:spMkLst>
        </pc:spChg>
        <pc:spChg chg="add mod">
          <ac:chgData name="Armando Bringas Corpus" userId="aed3f79c-8e56-4bf3-b896-ddac2e0ca1cd" providerId="ADAL" clId="{8B758211-C78D-4AB2-B0A4-07E14E6E1B44}" dt="2022-11-18T21:19:46.736" v="678"/>
          <ac:spMkLst>
            <pc:docMk/>
            <pc:sldMk cId="3436189758" sldId="331"/>
            <ac:spMk id="10" creationId="{DA060582-A96F-E53C-565A-8DFD9AF4DC76}"/>
          </ac:spMkLst>
        </pc:spChg>
        <pc:spChg chg="add mod">
          <ac:chgData name="Armando Bringas Corpus" userId="aed3f79c-8e56-4bf3-b896-ddac2e0ca1cd" providerId="ADAL" clId="{8B758211-C78D-4AB2-B0A4-07E14E6E1B44}" dt="2022-11-18T21:19:46.736" v="678"/>
          <ac:spMkLst>
            <pc:docMk/>
            <pc:sldMk cId="3436189758" sldId="331"/>
            <ac:spMk id="11" creationId="{FB110200-796E-175B-D1CA-945474BC8ABB}"/>
          </ac:spMkLst>
        </pc:spChg>
        <pc:spChg chg="add mod">
          <ac:chgData name="Armando Bringas Corpus" userId="aed3f79c-8e56-4bf3-b896-ddac2e0ca1cd" providerId="ADAL" clId="{8B758211-C78D-4AB2-B0A4-07E14E6E1B44}" dt="2022-11-18T21:46:26.653" v="1806" actId="14100"/>
          <ac:spMkLst>
            <pc:docMk/>
            <pc:sldMk cId="3436189758" sldId="331"/>
            <ac:spMk id="14" creationId="{5B850940-C1A9-15E0-E9D0-4AAEBBC23F75}"/>
          </ac:spMkLst>
        </pc:spChg>
        <pc:spChg chg="add mod">
          <ac:chgData name="Armando Bringas Corpus" userId="aed3f79c-8e56-4bf3-b896-ddac2e0ca1cd" providerId="ADAL" clId="{8B758211-C78D-4AB2-B0A4-07E14E6E1B44}" dt="2022-11-18T21:46:29.895" v="1807" actId="14100"/>
          <ac:spMkLst>
            <pc:docMk/>
            <pc:sldMk cId="3436189758" sldId="331"/>
            <ac:spMk id="15" creationId="{E09246E4-14C9-F9D2-D514-834F726F0913}"/>
          </ac:spMkLst>
        </pc:spChg>
        <pc:picChg chg="add mod">
          <ac:chgData name="Armando Bringas Corpus" userId="aed3f79c-8e56-4bf3-b896-ddac2e0ca1cd" providerId="ADAL" clId="{8B758211-C78D-4AB2-B0A4-07E14E6E1B44}" dt="2022-11-18T21:34:59.246" v="1098" actId="14100"/>
          <ac:picMkLst>
            <pc:docMk/>
            <pc:sldMk cId="3436189758" sldId="331"/>
            <ac:picMk id="13" creationId="{D7C2017C-752E-B8C8-0A9F-6C74E617E1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17F2C1D-F243-42AB-ADF2-E7CB4E04900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0CE34E-5667-4A32-A6BA-10C7A552BC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791" y="474307"/>
            <a:ext cx="8097838" cy="1195876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Ciencia y Analítica de Datos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870754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Proyecto Final – Calidad del Agua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Noviembre,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Tecnológico de Monterrey, Maestría en Inteligencia Artificial Aplicada (MNA)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s-MX" smtClean="0"/>
              <a:t>1</a:t>
            </a:fld>
            <a:endParaRPr lang="es-MX"/>
          </a:p>
        </p:txBody>
      </p:sp>
      <p:pic>
        <p:nvPicPr>
          <p:cNvPr id="5" name="Picture 2" descr="Notebook 2">
            <a:extLst>
              <a:ext uri="{FF2B5EF4-FFF2-40B4-BE49-F238E27FC236}">
                <a16:creationId xmlns:a16="http://schemas.microsoft.com/office/drawing/2014/main" id="{F57EA281-1018-FFA4-97E6-B49CA2D03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37"/>
          <a:stretch/>
        </p:blipFill>
        <p:spPr bwMode="auto">
          <a:xfrm>
            <a:off x="333892" y="2572382"/>
            <a:ext cx="5691742" cy="379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0D80805-18FE-9EC8-82C0-6CC8E0465F6B}"/>
              </a:ext>
            </a:extLst>
          </p:cNvPr>
          <p:cNvSpPr txBox="1">
            <a:spLocks/>
          </p:cNvSpPr>
          <p:nvPr/>
        </p:nvSpPr>
        <p:spPr>
          <a:xfrm>
            <a:off x="6080684" y="4511035"/>
            <a:ext cx="4750898" cy="185781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00">
                    <a:alpha val="60000"/>
                  </a:srgbClr>
                </a:solidFill>
              </a:rPr>
              <a:t>Alumnos: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>
                <a:solidFill>
                  <a:srgbClr val="FFFF00">
                    <a:alpha val="60000"/>
                  </a:srgbClr>
                </a:solidFill>
              </a:rPr>
              <a:t>Armando Bringas Corpus (A01200230)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>
                <a:solidFill>
                  <a:srgbClr val="FFFF00">
                    <a:alpha val="60000"/>
                  </a:srgbClr>
                </a:solidFill>
              </a:rPr>
              <a:t>Walter André Hauri Rosales (A01794237)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00">
                    <a:alpha val="60000"/>
                  </a:srgbClr>
                </a:solidFill>
              </a:rPr>
              <a:t>Profesores: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>
                <a:solidFill>
                  <a:srgbClr val="FFFF00">
                    <a:alpha val="60000"/>
                  </a:srgbClr>
                </a:solidFill>
              </a:rPr>
              <a:t>Dra. María de la Paz Rico Fernández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>
                <a:solidFill>
                  <a:srgbClr val="FFFF00">
                    <a:alpha val="60000"/>
                  </a:srgbClr>
                </a:solidFill>
              </a:rPr>
              <a:t>Mtra. Victoria Guerrero Orozco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A9BE180-C4BC-3048-E535-CD7B7D1CFACF}"/>
              </a:ext>
            </a:extLst>
          </p:cNvPr>
          <p:cNvGrpSpPr/>
          <p:nvPr/>
        </p:nvGrpSpPr>
        <p:grpSpPr>
          <a:xfrm>
            <a:off x="874777" y="1782091"/>
            <a:ext cx="10559457" cy="4459121"/>
            <a:chOff x="874779" y="1480858"/>
            <a:chExt cx="10559457" cy="4459121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3A4C8343-29E5-183F-ACDB-186BA7F49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558" y="1480858"/>
              <a:ext cx="5043678" cy="445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50521D7-0E15-4A09-1334-0DB1B0A17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779" y="1480858"/>
              <a:ext cx="4926665" cy="445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err="1"/>
              <a:t>Resultados</a:t>
            </a:r>
            <a:r>
              <a:rPr lang="en-US"/>
              <a:t> –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09C441-F84F-7C6D-7E97-1BA71FB7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err="1"/>
              <a:t>Noviembre</a:t>
            </a:r>
            <a:r>
              <a:rPr lang="en-US"/>
              <a:t>, 2022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A3E60F3-6F4F-1F79-1D7C-5AC2760A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314A64-DFD8-CE30-5153-FDD2492B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77" y="1456647"/>
            <a:ext cx="4926666" cy="32544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Gráfica de ‘</a:t>
            </a:r>
            <a:r>
              <a:rPr lang="es-MX" i="1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s-MX" i="1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Recall</a:t>
            </a: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5D3B32-F343-380B-B7D9-4EA15194F3DB}"/>
              </a:ext>
            </a:extLst>
          </p:cNvPr>
          <p:cNvSpPr txBox="1">
            <a:spLocks/>
          </p:cNvSpPr>
          <p:nvPr/>
        </p:nvSpPr>
        <p:spPr>
          <a:xfrm>
            <a:off x="6390557" y="1456647"/>
            <a:ext cx="4926666" cy="32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Matriz de Confusión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110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s-MX"/>
              <a:t>Conclusiones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1927" y="4052596"/>
            <a:ext cx="6379210" cy="2531560"/>
          </a:xfrm>
        </p:spPr>
        <p:txBody>
          <a:bodyPr>
            <a:normAutofit/>
          </a:bodyPr>
          <a:lstStyle/>
          <a:p>
            <a:r>
              <a:rPr lang="es-MX" sz="1600"/>
              <a:t>De acuerdo a las predicciones que obtuvimos de los modelos de </a:t>
            </a:r>
            <a:r>
              <a:rPr lang="es-MX" sz="1600" err="1"/>
              <a:t>Random</a:t>
            </a:r>
            <a:r>
              <a:rPr lang="es-MX" sz="1600"/>
              <a:t> Forest y </a:t>
            </a:r>
            <a:r>
              <a:rPr lang="es-MX" sz="1600" err="1"/>
              <a:t>Decision</a:t>
            </a:r>
            <a:r>
              <a:rPr lang="es-MX" sz="1600"/>
              <a:t> </a:t>
            </a:r>
            <a:r>
              <a:rPr lang="es-MX" sz="1600" err="1"/>
              <a:t>Trees</a:t>
            </a:r>
            <a:r>
              <a:rPr lang="es-MX" sz="1600"/>
              <a:t>, podemos observar que la precisión de ambos algoritmos, </a:t>
            </a:r>
            <a:r>
              <a:rPr lang="es-MX" sz="1600" err="1"/>
              <a:t>Decision</a:t>
            </a:r>
            <a:r>
              <a:rPr lang="es-MX" sz="1600"/>
              <a:t> </a:t>
            </a:r>
            <a:r>
              <a:rPr lang="es-MX" sz="1600" err="1"/>
              <a:t>Trees</a:t>
            </a:r>
            <a:r>
              <a:rPr lang="es-MX" sz="1600"/>
              <a:t> (precisión '</a:t>
            </a:r>
            <a:r>
              <a:rPr lang="es-MX" sz="1600" err="1"/>
              <a:t>accuracy</a:t>
            </a:r>
            <a:r>
              <a:rPr lang="es-MX" sz="1600"/>
              <a:t>' de %99.27) y </a:t>
            </a:r>
            <a:r>
              <a:rPr lang="es-MX" sz="1600" err="1"/>
              <a:t>Random</a:t>
            </a:r>
            <a:r>
              <a:rPr lang="es-MX" sz="1600"/>
              <a:t> Forest (precisión '</a:t>
            </a:r>
            <a:r>
              <a:rPr lang="es-MX" sz="1600" err="1"/>
              <a:t>accuracy</a:t>
            </a:r>
            <a:r>
              <a:rPr lang="es-MX" sz="1600"/>
              <a:t>' de %98.65) es similar, los dos funcionan de forma adecuada, sin embargo, el de </a:t>
            </a:r>
            <a:r>
              <a:rPr lang="es-MX" sz="1600" err="1"/>
              <a:t>Random</a:t>
            </a:r>
            <a:r>
              <a:rPr lang="es-MX" sz="1600"/>
              <a:t> Forest consume más tiempo computacional al </a:t>
            </a:r>
            <a:r>
              <a:rPr lang="es-MX" sz="1600" err="1"/>
              <a:t>ejecturse</a:t>
            </a:r>
            <a:r>
              <a:rPr lang="es-MX" sz="1600"/>
              <a:t> para realizar el '</a:t>
            </a:r>
            <a:r>
              <a:rPr lang="es-MX" sz="1600" err="1"/>
              <a:t>Grid</a:t>
            </a:r>
            <a:r>
              <a:rPr lang="es-MX" sz="1600"/>
              <a:t> </a:t>
            </a:r>
            <a:r>
              <a:rPr lang="es-MX" sz="1600" err="1"/>
              <a:t>Search</a:t>
            </a:r>
            <a:r>
              <a:rPr lang="es-MX" sz="1600"/>
              <a:t>' por lo que tomando en consideración este último aspecto, </a:t>
            </a:r>
            <a:r>
              <a:rPr lang="es-MX" sz="1600">
                <a:solidFill>
                  <a:srgbClr val="FFC000">
                    <a:alpha val="60000"/>
                  </a:srgbClr>
                </a:solidFill>
              </a:rPr>
              <a:t>para este caso particular es más conveniente usar </a:t>
            </a:r>
            <a:r>
              <a:rPr lang="es-MX" sz="1600" err="1">
                <a:solidFill>
                  <a:srgbClr val="FFC000">
                    <a:alpha val="60000"/>
                  </a:srgbClr>
                </a:solidFill>
              </a:rPr>
              <a:t>Decision</a:t>
            </a:r>
            <a:r>
              <a:rPr lang="es-MX" sz="1600">
                <a:solidFill>
                  <a:srgbClr val="FFC000">
                    <a:alpha val="60000"/>
                  </a:srgbClr>
                </a:solidFill>
              </a:rPr>
              <a:t> </a:t>
            </a:r>
            <a:r>
              <a:rPr lang="es-MX" sz="1600" err="1">
                <a:solidFill>
                  <a:srgbClr val="FFC000">
                    <a:alpha val="60000"/>
                  </a:srgbClr>
                </a:solidFill>
              </a:rPr>
              <a:t>Trees</a:t>
            </a:r>
            <a:r>
              <a:rPr lang="es-MX" sz="1600">
                <a:solidFill>
                  <a:srgbClr val="FFC000">
                    <a:alpha val="60000"/>
                  </a:srgbClr>
                </a:solidFill>
              </a:rPr>
              <a:t> y tuvo una exactitud ligeramente mejor</a:t>
            </a:r>
            <a:r>
              <a:rPr lang="es-MX" sz="160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86E82-4A63-3664-9A09-6BD98D9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s-MX"/>
              <a:t>Noviembre, 2022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DAB12D-1D37-3C36-256C-353928E4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err="1"/>
              <a:t>Limpieza</a:t>
            </a:r>
            <a:r>
              <a:rPr lang="en-US"/>
              <a:t> de </a:t>
            </a:r>
            <a:r>
              <a:rPr lang="en-US" err="1"/>
              <a:t>Datos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err="1"/>
              <a:t>Noviembre</a:t>
            </a:r>
            <a:r>
              <a:rPr lang="en-US"/>
              <a:t>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519B6B-907F-C661-800C-29F37AC0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40708"/>
            <a:ext cx="3758744" cy="397962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MX" b="1"/>
              <a:t>Base de Datos</a:t>
            </a:r>
          </a:p>
          <a:p>
            <a:pPr>
              <a:lnSpc>
                <a:spcPct val="100000"/>
              </a:lnSpc>
            </a:pPr>
            <a:r>
              <a:rPr lang="es-MX"/>
              <a:t>Aguas Superficiales</a:t>
            </a:r>
          </a:p>
          <a:p>
            <a:pPr>
              <a:lnSpc>
                <a:spcPct val="100000"/>
              </a:lnSpc>
            </a:pPr>
            <a:r>
              <a:rPr lang="es-MX"/>
              <a:t>227,755 registros totales</a:t>
            </a:r>
          </a:p>
          <a:p>
            <a:pPr>
              <a:lnSpc>
                <a:spcPct val="100000"/>
              </a:lnSpc>
            </a:pPr>
            <a:r>
              <a:rPr lang="es-MX"/>
              <a:t>55 columnas (atributos)</a:t>
            </a:r>
          </a:p>
          <a:p>
            <a:pPr>
              <a:lnSpc>
                <a:spcPct val="100000"/>
              </a:lnSpc>
            </a:pPr>
            <a:r>
              <a:rPr lang="es-MX"/>
              <a:t>648 registros con datos faltantes</a:t>
            </a:r>
          </a:p>
          <a:p>
            <a:pPr>
              <a:lnSpc>
                <a:spcPct val="100000"/>
              </a:lnSpc>
            </a:pPr>
            <a:r>
              <a:rPr lang="es-MX" b="1"/>
              <a:t>178,173 registros finales después de limpieza</a:t>
            </a:r>
          </a:p>
          <a:p>
            <a:pPr>
              <a:lnSpc>
                <a:spcPct val="100000"/>
              </a:lnSpc>
            </a:pPr>
            <a:endParaRPr lang="es-MX"/>
          </a:p>
          <a:p>
            <a:pPr marL="0" indent="0">
              <a:lnSpc>
                <a:spcPct val="100000"/>
              </a:lnSpc>
              <a:buNone/>
            </a:pPr>
            <a:endParaRPr lang="es-MX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633F5F-DA00-A456-396B-A4612218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55" y="1431240"/>
            <a:ext cx="5173508" cy="43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s-MX"/>
              <a:t>Análisis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s-MX" smtClean="0"/>
              <a:pPr/>
              <a:t>3</a:t>
            </a:fld>
            <a:endParaRPr lang="es-M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55E94-F0FC-04E6-37AE-7DD5765B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91" y="1881274"/>
            <a:ext cx="4549218" cy="42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AA5C579-B242-3751-80E7-59012F9D1234}"/>
              </a:ext>
            </a:extLst>
          </p:cNvPr>
          <p:cNvGrpSpPr/>
          <p:nvPr/>
        </p:nvGrpSpPr>
        <p:grpSpPr>
          <a:xfrm>
            <a:off x="549538" y="1881275"/>
            <a:ext cx="2699728" cy="2438464"/>
            <a:chOff x="549538" y="1645225"/>
            <a:chExt cx="2699728" cy="24384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A1893A-214D-E495-F8E6-F3EE0329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538" y="1645225"/>
              <a:ext cx="1970366" cy="2438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6E564A-471D-134B-FBA3-25781F62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9904" y="1680604"/>
              <a:ext cx="729362" cy="2378591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EFC038-9D27-D334-E47F-695422F67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9" y="1435056"/>
            <a:ext cx="2734920" cy="32544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Estadística Descriptiva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E0541CF-5A08-057B-0E4A-8774A3826CF3}"/>
              </a:ext>
            </a:extLst>
          </p:cNvPr>
          <p:cNvSpPr txBox="1">
            <a:spLocks/>
          </p:cNvSpPr>
          <p:nvPr/>
        </p:nvSpPr>
        <p:spPr>
          <a:xfrm>
            <a:off x="4022821" y="1435056"/>
            <a:ext cx="2734920" cy="32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Matriz de Correlación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B6FD5B5-C8A9-E497-8743-9A935345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s-MX"/>
              <a:t>Noviembre, 2022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90AA96D-5F31-3FE3-C35F-2B08BA13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34C1317-5556-90D2-E547-4CFFC46CD487}"/>
              </a:ext>
            </a:extLst>
          </p:cNvPr>
          <p:cNvSpPr txBox="1">
            <a:spLocks/>
          </p:cNvSpPr>
          <p:nvPr/>
        </p:nvSpPr>
        <p:spPr>
          <a:xfrm>
            <a:off x="8907543" y="1435056"/>
            <a:ext cx="2734920" cy="32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i="1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One-hot</a:t>
            </a: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i="1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encoding</a:t>
            </a:r>
            <a:endParaRPr lang="es-MX" i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5A0C204F-3CE2-28C8-381C-E415B2604D25}"/>
              </a:ext>
            </a:extLst>
          </p:cNvPr>
          <p:cNvSpPr txBox="1">
            <a:spLocks/>
          </p:cNvSpPr>
          <p:nvPr/>
        </p:nvSpPr>
        <p:spPr>
          <a:xfrm>
            <a:off x="8907543" y="1881274"/>
            <a:ext cx="3101439" cy="185781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C000">
                    <a:alpha val="60000"/>
                  </a:srgbClr>
                </a:solidFill>
              </a:rPr>
              <a:t>Variable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tx1">
                    <a:lumMod val="95000"/>
                    <a:alpha val="60000"/>
                  </a:schemeClr>
                </a:solidFill>
              </a:rPr>
              <a:t>    Semáforo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800">
              <a:solidFill>
                <a:srgbClr val="FFC000">
                  <a:alpha val="60000"/>
                </a:srgb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C000">
                    <a:alpha val="60000"/>
                  </a:srgbClr>
                </a:solidFill>
              </a:rPr>
              <a:t>Codificación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>
                <a:solidFill>
                  <a:schemeClr val="tx1">
                    <a:lumMod val="95000"/>
                    <a:alpha val="60000"/>
                  </a:schemeClr>
                </a:solidFill>
              </a:rPr>
              <a:t>Amarillo: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>
                <a:solidFill>
                  <a:schemeClr val="tx1">
                    <a:lumMod val="95000"/>
                    <a:alpha val="60000"/>
                  </a:schemeClr>
                </a:solidFill>
              </a:rPr>
              <a:t>Rojo: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>
                <a:solidFill>
                  <a:schemeClr val="tx1">
                    <a:lumMod val="95000"/>
                    <a:alpha val="60000"/>
                  </a:schemeClr>
                </a:solidFill>
              </a:rPr>
              <a:t>Verde: 2</a:t>
            </a:r>
          </a:p>
        </p:txBody>
      </p:sp>
    </p:spTree>
    <p:extLst>
      <p:ext uri="{BB962C8B-B14F-4D97-AF65-F5344CB8AC3E}">
        <p14:creationId xmlns:p14="http://schemas.microsoft.com/office/powerpoint/2010/main" val="423044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s-MX"/>
              <a:t>k - </a:t>
            </a:r>
            <a:r>
              <a:rPr lang="es-MX" err="1"/>
              <a:t>means</a:t>
            </a:r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s-MX" smtClean="0"/>
              <a:pPr/>
              <a:t>4</a:t>
            </a:fld>
            <a:endParaRPr lang="es-MX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7AC967-629D-50BE-9E9E-331A0823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8" y="1531063"/>
            <a:ext cx="6877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109D111-1674-5577-191D-BE66CB65ECED}"/>
              </a:ext>
            </a:extLst>
          </p:cNvPr>
          <p:cNvSpPr/>
          <p:nvPr/>
        </p:nvSpPr>
        <p:spPr>
          <a:xfrm>
            <a:off x="3260035" y="4261900"/>
            <a:ext cx="445273" cy="4452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21C75EC2-FA47-8177-4EAF-8B408C3AF3A5}"/>
              </a:ext>
            </a:extLst>
          </p:cNvPr>
          <p:cNvSpPr txBox="1">
            <a:spLocks/>
          </p:cNvSpPr>
          <p:nvPr/>
        </p:nvSpPr>
        <p:spPr>
          <a:xfrm>
            <a:off x="7568005" y="1571190"/>
            <a:ext cx="4073132" cy="185781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Se empleo el método de Curva del Codo (‘</a:t>
            </a:r>
            <a:r>
              <a:rPr lang="es-MX" err="1">
                <a:solidFill>
                  <a:srgbClr val="FFFF00">
                    <a:alpha val="60000"/>
                  </a:srgbClr>
                </a:solidFill>
              </a:rPr>
              <a:t>Elbow</a:t>
            </a:r>
            <a:r>
              <a:rPr lang="es-MX">
                <a:solidFill>
                  <a:srgbClr val="FFFF00">
                    <a:alpha val="60000"/>
                  </a:srgbClr>
                </a:solidFill>
              </a:rPr>
              <a:t> Curve </a:t>
            </a:r>
            <a:r>
              <a:rPr lang="es-MX" err="1">
                <a:solidFill>
                  <a:srgbClr val="FFFF00">
                    <a:alpha val="60000"/>
                  </a:srgbClr>
                </a:solidFill>
              </a:rPr>
              <a:t>Method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’) para determinar el número de agrupaciones (</a:t>
            </a:r>
            <a:r>
              <a:rPr lang="es-MX" i="1">
                <a:solidFill>
                  <a:schemeClr val="tx1">
                    <a:lumMod val="95000"/>
                    <a:alpha val="60000"/>
                  </a:schemeClr>
                </a:solidFill>
              </a:rPr>
              <a:t>k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: </a:t>
            </a:r>
            <a:r>
              <a:rPr lang="es-MX" err="1">
                <a:solidFill>
                  <a:schemeClr val="tx1">
                    <a:lumMod val="95000"/>
                    <a:alpha val="60000"/>
                  </a:schemeClr>
                </a:solidFill>
              </a:rPr>
              <a:t>clusters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) recomendable para las longitudes y latitudes.</a:t>
            </a:r>
            <a:endParaRPr lang="es-MX" i="1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0208833-59C8-5A97-7354-4A9BE522D816}"/>
              </a:ext>
            </a:extLst>
          </p:cNvPr>
          <p:cNvSpPr txBox="1">
            <a:spLocks/>
          </p:cNvSpPr>
          <p:nvPr/>
        </p:nvSpPr>
        <p:spPr>
          <a:xfrm>
            <a:off x="3884410" y="3792940"/>
            <a:ext cx="1285890" cy="80260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i="1"/>
              <a:t>k=3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45FCFE3-869B-BE9F-B631-BA603615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s-MX"/>
              <a:t>Noviembre, 2022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06D058-1CDA-1CBC-F170-854635A2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</a:p>
        </p:txBody>
      </p:sp>
    </p:spTree>
    <p:extLst>
      <p:ext uri="{BB962C8B-B14F-4D97-AF65-F5344CB8AC3E}">
        <p14:creationId xmlns:p14="http://schemas.microsoft.com/office/powerpoint/2010/main" val="36296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s-MX" smtClean="0"/>
              <a:pPr/>
              <a:t>5</a:t>
            </a:fld>
            <a:endParaRPr lang="es-MX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C408DA-988F-F2D5-80FE-445CF811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1154"/>
            <a:ext cx="5857042" cy="41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862414-D043-184A-5A29-881DFCB7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44" y="891154"/>
            <a:ext cx="5837956" cy="4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5C9A1C-8527-071E-5B63-331D6577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16" y="357147"/>
            <a:ext cx="8381239" cy="32544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s-MX" sz="2400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k=3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 sz="2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 sz="2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A060582-A96F-E53C-565A-8DFD9AF4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s-MX"/>
              <a:t>Noviembre, 2022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110200-796E-175B-D1CA-945474BC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C2017C-752E-B8C8-0A9F-6C74E617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559" y="3518907"/>
            <a:ext cx="1802324" cy="1135464"/>
          </a:xfrm>
          <a:prstGeom prst="rect">
            <a:avLst/>
          </a:prstGeom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5B850940-C1A9-15E0-E9D0-4AAEBBC23F75}"/>
              </a:ext>
            </a:extLst>
          </p:cNvPr>
          <p:cNvSpPr txBox="1">
            <a:spLocks/>
          </p:cNvSpPr>
          <p:nvPr/>
        </p:nvSpPr>
        <p:spPr>
          <a:xfrm>
            <a:off x="6613317" y="4933456"/>
            <a:ext cx="5578683" cy="18578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Se puede observar que </a:t>
            </a:r>
            <a:r>
              <a:rPr lang="es-MX">
                <a:solidFill>
                  <a:srgbClr val="FFC000">
                    <a:alpha val="60000"/>
                  </a:srgbClr>
                </a:solidFill>
              </a:rPr>
              <a:t>el segundo agrupamiento 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(Región Centro) </a:t>
            </a:r>
            <a:r>
              <a:rPr lang="es-MX">
                <a:solidFill>
                  <a:srgbClr val="FFC000">
                    <a:alpha val="60000"/>
                  </a:srgbClr>
                </a:solidFill>
              </a:rPr>
              <a:t>es el que tiene mayores zonas de agua contaminada 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(semáforo rojo)</a:t>
            </a:r>
            <a:endParaRPr lang="es-MX" i="1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E09246E4-14C9-F9D2-D514-834F726F0913}"/>
              </a:ext>
            </a:extLst>
          </p:cNvPr>
          <p:cNvSpPr txBox="1">
            <a:spLocks/>
          </p:cNvSpPr>
          <p:nvPr/>
        </p:nvSpPr>
        <p:spPr>
          <a:xfrm>
            <a:off x="336583" y="5013411"/>
            <a:ext cx="5520459" cy="18578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Las tres agrupaciones obtenidas nos permite tener una </a:t>
            </a:r>
            <a:r>
              <a:rPr lang="es-MX">
                <a:solidFill>
                  <a:srgbClr val="FFC000">
                    <a:alpha val="60000"/>
                  </a:srgbClr>
                </a:solidFill>
              </a:rPr>
              <a:t>visualización y clasificación por región geográfica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C000">
                    <a:alpha val="60000"/>
                  </a:srgbClr>
                </a:solidFill>
              </a:rPr>
              <a:t>(1) – Sur, (2) – Norte, (3) – Centro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.</a:t>
            </a:r>
            <a:endParaRPr lang="es-MX" i="1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8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s-MX" smtClean="0"/>
              <a:pPr/>
              <a:t>6</a:t>
            </a:fld>
            <a:endParaRPr lang="es-MX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B5833C0-C48D-C843-A06C-BFAEAFAE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" y="891154"/>
            <a:ext cx="5857041" cy="41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FC3A28F-6135-D39C-90A9-60FD0CEC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64" y="891154"/>
            <a:ext cx="5837957" cy="41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DA505B-4B06-15E2-9695-47AC186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16" y="357147"/>
            <a:ext cx="8381239" cy="32544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s-MX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Aumentando el valor de </a:t>
            </a:r>
            <a:r>
              <a:rPr lang="es-MX" sz="2400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k=11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 sz="2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 sz="2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67A3CD-87D4-D385-33CC-EF1C29B3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s-MX"/>
              <a:t>Noviembre, 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8766A4-A829-0CD4-33EF-B982ACC5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5CEB19C7-7044-C0D9-69DE-5CC4CECC12B4}"/>
              </a:ext>
            </a:extLst>
          </p:cNvPr>
          <p:cNvSpPr txBox="1">
            <a:spLocks/>
          </p:cNvSpPr>
          <p:nvPr/>
        </p:nvSpPr>
        <p:spPr>
          <a:xfrm>
            <a:off x="336583" y="5013411"/>
            <a:ext cx="5528437" cy="18578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Se decidió aumentar el número de agrupaciones para obtener una mejor visualización de los semáforos. </a:t>
            </a:r>
            <a:endParaRPr lang="es-MX" i="1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35E735E2-0D71-CEDA-1B2A-EDDF0A064DF8}"/>
              </a:ext>
            </a:extLst>
          </p:cNvPr>
          <p:cNvSpPr txBox="1">
            <a:spLocks/>
          </p:cNvSpPr>
          <p:nvPr/>
        </p:nvSpPr>
        <p:spPr>
          <a:xfrm>
            <a:off x="6613317" y="4933456"/>
            <a:ext cx="5578683" cy="18578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De igual manera se puede corroborar </a:t>
            </a:r>
            <a:r>
              <a:rPr lang="es-MX">
                <a:solidFill>
                  <a:srgbClr val="FFC000">
                    <a:alpha val="60000"/>
                  </a:srgbClr>
                </a:solidFill>
              </a:rPr>
              <a:t>la región centro es el que tiene mayores zonas de agua contaminada </a:t>
            </a:r>
            <a:r>
              <a:rPr lang="es-MX">
                <a:solidFill>
                  <a:schemeClr val="tx1">
                    <a:lumMod val="95000"/>
                    <a:alpha val="60000"/>
                  </a:schemeClr>
                </a:solidFill>
              </a:rPr>
              <a:t>(semáforo rojo)</a:t>
            </a:r>
            <a:endParaRPr lang="es-MX" i="1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s-MX"/>
              <a:t>C</a:t>
            </a:r>
            <a:r>
              <a:rPr lang="en-US" err="1"/>
              <a:t>lasificación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5862E2-8A6B-D783-B5E3-F896735B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6" y="1737714"/>
            <a:ext cx="5495881" cy="45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EF5889-89ED-6399-CA19-412EEC93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9" y="1435056"/>
            <a:ext cx="5465778" cy="32544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Selección de variables de mayor importancia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AF5218-1959-152E-8ECC-8DA0862E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err="1"/>
              <a:t>Noviembre</a:t>
            </a:r>
            <a:r>
              <a:rPr lang="en-US"/>
              <a:t>, 2022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F8F7086-1A54-00E1-6ACB-4E1A44DF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  <a:endParaRPr lang="en-US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4663797-3A09-5083-F8E1-C96F40873616}"/>
              </a:ext>
            </a:extLst>
          </p:cNvPr>
          <p:cNvSpPr txBox="1">
            <a:spLocks/>
          </p:cNvSpPr>
          <p:nvPr/>
        </p:nvSpPr>
        <p:spPr>
          <a:xfrm>
            <a:off x="6176685" y="1737713"/>
            <a:ext cx="5295911" cy="3743007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95000"/>
                    <a:alpha val="60000"/>
                  </a:schemeClr>
                </a:solidFill>
              </a:rPr>
              <a:t>Se </a:t>
            </a:r>
            <a:r>
              <a:rPr lang="en-US" sz="2400" err="1">
                <a:solidFill>
                  <a:schemeClr val="tx1">
                    <a:lumMod val="95000"/>
                    <a:alpha val="60000"/>
                  </a:schemeClr>
                </a:solidFill>
              </a:rPr>
              <a:t>seleccionaron</a:t>
            </a:r>
            <a:r>
              <a:rPr lang="en-US" sz="2400">
                <a:solidFill>
                  <a:schemeClr val="tx1">
                    <a:lumMod val="95000"/>
                    <a:alpha val="60000"/>
                  </a:schemeClr>
                </a:solidFill>
              </a:rPr>
              <a:t> las variables </a:t>
            </a:r>
            <a:r>
              <a:rPr lang="en-US" sz="2400" err="1">
                <a:solidFill>
                  <a:schemeClr val="tx1">
                    <a:lumMod val="95000"/>
                    <a:alpha val="60000"/>
                  </a:schemeClr>
                </a:solidFill>
              </a:rPr>
              <a:t>más</a:t>
            </a:r>
            <a:r>
              <a:rPr lang="en-US" sz="2400">
                <a:solidFill>
                  <a:schemeClr val="tx1">
                    <a:lumMod val="95000"/>
                    <a:alpha val="60000"/>
                  </a:schemeClr>
                </a:solidFill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alpha val="60000"/>
                  </a:schemeClr>
                </a:solidFill>
              </a:rPr>
              <a:t>importantes</a:t>
            </a:r>
            <a:r>
              <a:rPr lang="en-US" sz="2400">
                <a:solidFill>
                  <a:schemeClr val="tx1">
                    <a:lumMod val="95000"/>
                    <a:alpha val="60000"/>
                  </a:schemeClr>
                </a:solidFill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alpha val="60000"/>
                  </a:schemeClr>
                </a:solidFill>
              </a:rPr>
              <a:t>por</a:t>
            </a:r>
            <a:r>
              <a:rPr lang="en-US" sz="2400">
                <a:solidFill>
                  <a:schemeClr val="tx1">
                    <a:lumMod val="95000"/>
                    <a:alpha val="60000"/>
                  </a:schemeClr>
                </a:solidFill>
              </a:rPr>
              <a:t> medio del </a:t>
            </a:r>
            <a:r>
              <a:rPr lang="en-US" sz="2400" err="1">
                <a:solidFill>
                  <a:schemeClr val="tx1">
                    <a:lumMod val="95000"/>
                    <a:alpha val="60000"/>
                  </a:schemeClr>
                </a:solidFill>
              </a:rPr>
              <a:t>método</a:t>
            </a:r>
            <a:r>
              <a:rPr lang="en-US" sz="2400">
                <a:solidFill>
                  <a:schemeClr val="tx1">
                    <a:lumMod val="95000"/>
                    <a:alpha val="60000"/>
                  </a:schemeClr>
                </a:solidFill>
              </a:rPr>
              <a:t> de </a:t>
            </a:r>
            <a:r>
              <a:rPr lang="en-US" sz="2400" i="1">
                <a:solidFill>
                  <a:schemeClr val="tx1">
                    <a:lumMod val="95000"/>
                    <a:alpha val="60000"/>
                  </a:schemeClr>
                </a:solidFill>
              </a:rPr>
              <a:t>Random Forest – Mean Decrease in Impurity (MDI).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>
              <a:solidFill>
                <a:schemeClr val="tx1">
                  <a:lumMod val="95000"/>
                  <a:alpha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>
              <a:solidFill>
                <a:schemeClr val="tx1">
                  <a:lumMod val="95000"/>
                  <a:alpha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FFC000">
                    <a:alpha val="60000"/>
                  </a:srgbClr>
                </a:solidFill>
              </a:rPr>
              <a:t>Variables </a:t>
            </a:r>
            <a:r>
              <a:rPr lang="en-US" sz="2200" b="1" i="1">
                <a:solidFill>
                  <a:srgbClr val="FFC000">
                    <a:alpha val="60000"/>
                  </a:srgbClr>
                </a:solidFill>
              </a:rPr>
              <a:t>X</a:t>
            </a:r>
            <a:r>
              <a:rPr lang="en-US" sz="2200" i="1">
                <a:solidFill>
                  <a:srgbClr val="FFC000">
                    <a:alpha val="60000"/>
                  </a:srgbClr>
                </a:solidFill>
              </a:rPr>
              <a:t> </a:t>
            </a:r>
            <a:r>
              <a:rPr lang="en-US" sz="2200" i="1" err="1">
                <a:solidFill>
                  <a:srgbClr val="FFC000">
                    <a:alpha val="60000"/>
                  </a:srgbClr>
                </a:solidFill>
              </a:rPr>
              <a:t>seleccionadas</a:t>
            </a:r>
            <a:r>
              <a:rPr lang="en-US" sz="2200" i="1">
                <a:solidFill>
                  <a:srgbClr val="FFC000">
                    <a:alpha val="60000"/>
                  </a:srgbClr>
                </a:solidFill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0E0E0"/>
                </a:solidFill>
                <a:effectLst/>
                <a:latin typeface="inherit"/>
              </a:rPr>
              <a:t>'LONGITUD', 'LATITUD', '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0E0E0"/>
                </a:solidFill>
                <a:effectLst/>
                <a:latin typeface="inherit"/>
              </a:rPr>
              <a:t>DBO_mg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0E0E0"/>
                </a:solidFill>
                <a:effectLst/>
                <a:latin typeface="inherit"/>
              </a:rPr>
              <a:t>/L', '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0E0E0"/>
                </a:solidFill>
                <a:effectLst/>
                <a:latin typeface="inherit"/>
              </a:rPr>
              <a:t>DQO_mg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0E0E0"/>
                </a:solidFill>
                <a:effectLst/>
                <a:latin typeface="inherit"/>
              </a:rPr>
              <a:t>/L', '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0E0E0"/>
                </a:solidFill>
                <a:effectLst/>
                <a:latin typeface="inherit"/>
              </a:rPr>
              <a:t>SST_mg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0E0E0"/>
                </a:solidFill>
                <a:effectLst/>
                <a:latin typeface="inherit"/>
              </a:rPr>
              <a:t>/L', 'COLI_FEC_NMP_100mL', 'E_COLI_NMP_100mL', 'ENTEROC_NMP_100mL', 'OD_PORC', 'OD_PORC_SUP', 'OD_PORC_FON', 'TOX_V_15_UT','TOX_D_48_SUP_UT'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>
              <a:solidFill>
                <a:schemeClr val="tx1">
                  <a:lumMod val="95000"/>
                  <a:alpha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17BD92-E7C5-D512-4CEF-F8D45CA6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5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963A61D-4217-979E-A472-074A44A6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err="1"/>
              <a:t>Noviembre</a:t>
            </a:r>
            <a:r>
              <a:rPr lang="en-US"/>
              <a:t>, 2022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1322FC5-FDB6-0F55-59F2-B01F27D3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ACC76A-0AF3-AE25-172A-69CC788155E6}"/>
              </a:ext>
            </a:extLst>
          </p:cNvPr>
          <p:cNvGrpSpPr/>
          <p:nvPr/>
        </p:nvGrpSpPr>
        <p:grpSpPr>
          <a:xfrm>
            <a:off x="177679" y="989926"/>
            <a:ext cx="7411439" cy="5306868"/>
            <a:chOff x="238351" y="118861"/>
            <a:chExt cx="8792974" cy="62960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98D686-3FE9-6984-F985-13373C81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637" y="463853"/>
              <a:ext cx="8178306" cy="7572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B4FFA90-F956-6E07-09C4-C346D1CA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886" y="1221103"/>
              <a:ext cx="4326426" cy="18729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AE07756-B68E-EE8D-279F-E5AF54261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637" y="3810018"/>
              <a:ext cx="8188402" cy="7673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0EEA51-C592-57DF-1EA8-D446CF65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3" y="4577366"/>
              <a:ext cx="4366812" cy="1837594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B242CD-59A5-A170-5BE6-FE77CE6C416F}"/>
                </a:ext>
              </a:extLst>
            </p:cNvPr>
            <p:cNvCxnSpPr>
              <a:cxnSpLocks/>
            </p:cNvCxnSpPr>
            <p:nvPr/>
          </p:nvCxnSpPr>
          <p:spPr>
            <a:xfrm>
              <a:off x="238351" y="3349907"/>
              <a:ext cx="8792974" cy="0"/>
            </a:xfrm>
            <a:prstGeom prst="line">
              <a:avLst/>
            </a:prstGeom>
            <a:ln>
              <a:solidFill>
                <a:srgbClr val="CCE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1F35B5-589F-1DD0-714B-4342C56101B8}"/>
                </a:ext>
              </a:extLst>
            </p:cNvPr>
            <p:cNvSpPr txBox="1"/>
            <p:nvPr/>
          </p:nvSpPr>
          <p:spPr>
            <a:xfrm>
              <a:off x="647303" y="118861"/>
              <a:ext cx="19013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FFC000">
                      <a:alpha val="60000"/>
                    </a:srgbClr>
                  </a:solidFill>
                </a:rPr>
                <a:t>Random Forest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18F001-F878-7EC2-07D5-7045832E692B}"/>
                </a:ext>
              </a:extLst>
            </p:cNvPr>
            <p:cNvSpPr txBox="1"/>
            <p:nvPr/>
          </p:nvSpPr>
          <p:spPr>
            <a:xfrm>
              <a:off x="647303" y="3457615"/>
              <a:ext cx="19013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FFC000">
                      <a:alpha val="60000"/>
                    </a:srgbClr>
                  </a:solidFill>
                </a:rPr>
                <a:t>Decision Tree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FC87E4-9BBC-D369-1E9F-ED76B2BDC4F1}"/>
                </a:ext>
              </a:extLst>
            </p:cNvPr>
            <p:cNvSpPr/>
            <p:nvPr/>
          </p:nvSpPr>
          <p:spPr>
            <a:xfrm>
              <a:off x="5252383" y="381361"/>
              <a:ext cx="1586116" cy="31202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012A48-FA34-7C2F-4E45-51541E2FE02A}"/>
                </a:ext>
              </a:extLst>
            </p:cNvPr>
            <p:cNvSpPr/>
            <p:nvPr/>
          </p:nvSpPr>
          <p:spPr>
            <a:xfrm>
              <a:off x="5252383" y="3748606"/>
              <a:ext cx="1586116" cy="31202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001CEC2-E367-D75A-A812-C12CAB33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16" y="357147"/>
            <a:ext cx="9476468" cy="32544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s-MX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Implementación de los Modelos </a:t>
            </a:r>
            <a:r>
              <a:rPr lang="es-MX" sz="24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</a:t>
            </a:r>
            <a:r>
              <a:rPr lang="es-MX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Forest y </a:t>
            </a:r>
            <a:r>
              <a:rPr lang="es-MX" sz="24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</a:t>
            </a:r>
            <a:r>
              <a:rPr lang="es-MX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sz="24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</a:t>
            </a:r>
            <a:endParaRPr lang="es-MX" sz="2400" i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 sz="2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 sz="2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0FE05F65-EA57-DC80-F137-5C51802DBBE0}"/>
              </a:ext>
            </a:extLst>
          </p:cNvPr>
          <p:cNvSpPr txBox="1">
            <a:spLocks/>
          </p:cNvSpPr>
          <p:nvPr/>
        </p:nvSpPr>
        <p:spPr>
          <a:xfrm>
            <a:off x="7800818" y="3364239"/>
            <a:ext cx="4073132" cy="698153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C000">
                    <a:alpha val="60000"/>
                  </a:srgbClr>
                </a:solidFill>
              </a:rPr>
              <a:t>Ambos modelos tienen un valor de precisión muy aproximado</a:t>
            </a:r>
            <a:endParaRPr lang="es-MX" i="1">
              <a:solidFill>
                <a:srgbClr val="FFC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459B5-4F72-269C-318B-E6F9675E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" y="1773934"/>
            <a:ext cx="4926666" cy="445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00E4128-64BD-7751-41DA-EA0AB02A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58" y="1773933"/>
            <a:ext cx="5035215" cy="445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BC33950F-0D34-746D-E1FE-BF3D4CC6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err="1"/>
              <a:t>Resultados</a:t>
            </a:r>
            <a:r>
              <a:rPr lang="en-US"/>
              <a:t> – Random Forest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1E2822-E9A7-D68B-329E-EA495207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err="1"/>
              <a:t>Noviembre</a:t>
            </a:r>
            <a:r>
              <a:rPr lang="en-US"/>
              <a:t>, 2022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A4B1F67-1393-446F-84A2-29703812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s-MX"/>
              <a:t>Tecnológico de Monterrey, Maestría en Inteligencia Artificial Aplicada (MNA)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444A9A6-45BC-E52D-816F-F32E2F5A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77" y="1456647"/>
            <a:ext cx="4926666" cy="32544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Gráfica de ‘</a:t>
            </a:r>
            <a:r>
              <a:rPr lang="es-MX" i="1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s-MX" i="1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Recall</a:t>
            </a: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1A59C86-6186-0282-077C-80DD87903FAB}"/>
              </a:ext>
            </a:extLst>
          </p:cNvPr>
          <p:cNvSpPr txBox="1">
            <a:spLocks/>
          </p:cNvSpPr>
          <p:nvPr/>
        </p:nvSpPr>
        <p:spPr>
          <a:xfrm>
            <a:off x="6390557" y="1456647"/>
            <a:ext cx="4926666" cy="32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i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Matriz de Confusión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40725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EE1D648FCC841B3D6F78EE0FCCC21" ma:contentTypeVersion="3" ma:contentTypeDescription="Create a new document." ma:contentTypeScope="" ma:versionID="f0643cd61c601c0021bf26e59b8aaa73">
  <xsd:schema xmlns:xsd="http://www.w3.org/2001/XMLSchema" xmlns:xs="http://www.w3.org/2001/XMLSchema" xmlns:p="http://schemas.microsoft.com/office/2006/metadata/properties" xmlns:ns2="0418f59f-96a0-4908-87a3-763e2a5df1f0" targetNamespace="http://schemas.microsoft.com/office/2006/metadata/properties" ma:root="true" ma:fieldsID="1093eeb786b05a88a7d5f037819afb71" ns2:_="">
    <xsd:import namespace="0418f59f-96a0-4908-87a3-763e2a5df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8f59f-96a0-4908-87a3-763e2a5df1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0418f59f-96a0-4908-87a3-763e2a5df1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B8CEB4-41F8-4DFE-840B-1D80F8763AB4}">
  <ds:schemaRefs>
    <ds:schemaRef ds:uri="0418f59f-96a0-4908-87a3-763e2a5df1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3DFloatVTI</vt:lpstr>
      <vt:lpstr>Ciencia y Analítica de Datos</vt:lpstr>
      <vt:lpstr>Limpieza de Datos</vt:lpstr>
      <vt:lpstr>Análisis</vt:lpstr>
      <vt:lpstr>k - means</vt:lpstr>
      <vt:lpstr>PowerPoint Presentation</vt:lpstr>
      <vt:lpstr>PowerPoint Presentation</vt:lpstr>
      <vt:lpstr>Clasificación</vt:lpstr>
      <vt:lpstr>PowerPoint Presentation</vt:lpstr>
      <vt:lpstr>Resultados – Random Forest</vt:lpstr>
      <vt:lpstr>Resultados – Decision Tree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 y Analítica de Datos</dc:title>
  <dc:creator>Armando Bringas Corpus</dc:creator>
  <cp:revision>1</cp:revision>
  <cp:lastPrinted>2022-11-18T22:02:22Z</cp:lastPrinted>
  <dcterms:created xsi:type="dcterms:W3CDTF">2022-11-18T04:08:21Z</dcterms:created>
  <dcterms:modified xsi:type="dcterms:W3CDTF">2022-11-18T22:02:54Z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0x010100D49EE1D648FCC841B3D6F78EE0FCCC21</vt:lpwstr>
  </property>
</Properties>
</file>