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87" r:id="rId3"/>
    <p:sldId id="288" r:id="rId4"/>
    <p:sldId id="286" r:id="rId5"/>
    <p:sldId id="276" r:id="rId6"/>
    <p:sldId id="289" r:id="rId7"/>
    <p:sldId id="279" r:id="rId8"/>
    <p:sldId id="285" r:id="rId9"/>
    <p:sldId id="284" r:id="rId10"/>
    <p:sldId id="283" r:id="rId11"/>
    <p:sldId id="291" r:id="rId12"/>
  </p:sldIdLst>
  <p:sldSz cx="12192000" cy="6858000"/>
  <p:notesSz cx="6858000" cy="9144000"/>
  <p:embeddedFontLst>
    <p:embeddedFont>
      <p:font typeface="Corbel" panose="020B0503020204020204" pitchFamily="34"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hFh7H7P+axt+BIpKlHtttHw0r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fredo Emmanuel García Falcon"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5A29D5-59A5-41A3-884B-8CE877D19B78}">
  <a:tblStyle styleId="{C25A29D5-59A5-41A3-884B-8CE877D19B78}" styleName="Table_0">
    <a:wholeTbl>
      <a:tcTxStyle b="off" i="off">
        <a:font>
          <a:latin typeface="Corbel"/>
          <a:ea typeface="Corbel"/>
          <a:cs typeface="Corbe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5" Type="http://customschemas.google.com/relationships/presentationmetadata" Target="meta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C5E08-C61C-4761-9F73-B161836CA57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F6B4FC3-7916-4511-8606-E4555DB8FA1D}">
      <dgm:prSet custT="1"/>
      <dgm:spPr/>
      <dgm:t>
        <a:bodyPr/>
        <a:lstStyle/>
        <a:p>
          <a:pPr>
            <a:lnSpc>
              <a:spcPct val="100000"/>
            </a:lnSpc>
          </a:pPr>
          <a:r>
            <a:rPr lang="es-ES" sz="1200" b="0" dirty="0"/>
            <a:t>Respecto a la limpieza de base de datos, se identificó que </a:t>
          </a:r>
        </a:p>
        <a:p>
          <a:pPr>
            <a:lnSpc>
              <a:spcPct val="100000"/>
            </a:lnSpc>
          </a:pPr>
          <a:r>
            <a:rPr lang="es-ES" sz="1200" b="0" dirty="0"/>
            <a:t>había datos nulos, y se eliminaron las dos columnas con el mayor número de datos nulos (</a:t>
          </a:r>
          <a:r>
            <a:rPr lang="es-ES" sz="1200" b="0" dirty="0" err="1"/>
            <a:t>SDT_mg</a:t>
          </a:r>
          <a:r>
            <a:rPr lang="es-ES" sz="1200" b="0" dirty="0"/>
            <a:t>/L y CONTAMINANTES), una de las columnas tenía 100% de datos nulos (</a:t>
          </a:r>
          <a:r>
            <a:rPr lang="es-ES" sz="1200" b="0" dirty="0" err="1"/>
            <a:t>SDT_mg</a:t>
          </a:r>
          <a:r>
            <a:rPr lang="es-ES" sz="1200" b="0" dirty="0"/>
            <a:t>/L).</a:t>
          </a:r>
          <a:endParaRPr lang="en-US" sz="1200" dirty="0"/>
        </a:p>
      </dgm:t>
    </dgm:pt>
    <dgm:pt modelId="{3A9402A3-235E-4E44-833E-C57586E78B7B}" type="parTrans" cxnId="{4CE0E159-CB12-4B39-BFC4-DF3E88011781}">
      <dgm:prSet/>
      <dgm:spPr/>
      <dgm:t>
        <a:bodyPr/>
        <a:lstStyle/>
        <a:p>
          <a:endParaRPr lang="en-US"/>
        </a:p>
      </dgm:t>
    </dgm:pt>
    <dgm:pt modelId="{D3A42A7E-00FC-4711-83BB-FA31C8DFA146}" type="sibTrans" cxnId="{4CE0E159-CB12-4B39-BFC4-DF3E88011781}">
      <dgm:prSet/>
      <dgm:spPr/>
      <dgm:t>
        <a:bodyPr/>
        <a:lstStyle/>
        <a:p>
          <a:endParaRPr lang="en-US"/>
        </a:p>
      </dgm:t>
    </dgm:pt>
    <dgm:pt modelId="{85F9BA7C-09CC-453E-9DA6-3B36CF79F588}">
      <dgm:prSet custT="1"/>
      <dgm:spPr/>
      <dgm:t>
        <a:bodyPr/>
        <a:lstStyle/>
        <a:p>
          <a:pPr>
            <a:lnSpc>
              <a:spcPct val="100000"/>
            </a:lnSpc>
          </a:pPr>
          <a:r>
            <a:rPr lang="es-ES" sz="1200" b="0" dirty="0"/>
            <a:t>Las variables cuantitativas se completaron con la mediana, y las variables cualitativas o categóricas se completaron con la moda. </a:t>
          </a:r>
          <a:endParaRPr lang="en-US" sz="1200" dirty="0"/>
        </a:p>
      </dgm:t>
    </dgm:pt>
    <dgm:pt modelId="{F814087F-8C68-445A-A941-1DB48ACF9C9E}" type="parTrans" cxnId="{67BFEAE4-D47A-4A1F-930D-34210358091D}">
      <dgm:prSet/>
      <dgm:spPr/>
      <dgm:t>
        <a:bodyPr/>
        <a:lstStyle/>
        <a:p>
          <a:endParaRPr lang="en-US"/>
        </a:p>
      </dgm:t>
    </dgm:pt>
    <dgm:pt modelId="{343CF9E5-007E-46D4-BA11-6E18B2A65CA2}" type="sibTrans" cxnId="{67BFEAE4-D47A-4A1F-930D-34210358091D}">
      <dgm:prSet/>
      <dgm:spPr/>
      <dgm:t>
        <a:bodyPr/>
        <a:lstStyle/>
        <a:p>
          <a:endParaRPr lang="en-US"/>
        </a:p>
      </dgm:t>
    </dgm:pt>
    <dgm:pt modelId="{CDEA5B11-A980-45AF-92BC-5671170BA8B0}" type="pres">
      <dgm:prSet presAssocID="{0DCC5E08-C61C-4761-9F73-B161836CA575}" presName="root" presStyleCnt="0">
        <dgm:presLayoutVars>
          <dgm:dir/>
          <dgm:resizeHandles val="exact"/>
        </dgm:presLayoutVars>
      </dgm:prSet>
      <dgm:spPr/>
    </dgm:pt>
    <dgm:pt modelId="{75D38C08-B681-480C-BB03-552A9B3D8B01}" type="pres">
      <dgm:prSet presAssocID="{BF6B4FC3-7916-4511-8606-E4555DB8FA1D}" presName="compNode" presStyleCnt="0"/>
      <dgm:spPr/>
    </dgm:pt>
    <dgm:pt modelId="{93B1040F-FD1E-429F-AA7D-6F8EC8E62A32}" type="pres">
      <dgm:prSet presAssocID="{BF6B4FC3-7916-4511-8606-E4555DB8FA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p and bucket"/>
        </a:ext>
      </dgm:extLst>
    </dgm:pt>
    <dgm:pt modelId="{D6C55A12-20C9-4016-851E-15D3D05A1DC1}" type="pres">
      <dgm:prSet presAssocID="{BF6B4FC3-7916-4511-8606-E4555DB8FA1D}" presName="spaceRect" presStyleCnt="0"/>
      <dgm:spPr/>
    </dgm:pt>
    <dgm:pt modelId="{56D14EC5-CD3E-4B5D-B234-C92C08009A9E}" type="pres">
      <dgm:prSet presAssocID="{BF6B4FC3-7916-4511-8606-E4555DB8FA1D}" presName="textRect" presStyleLbl="revTx" presStyleIdx="0" presStyleCnt="2">
        <dgm:presLayoutVars>
          <dgm:chMax val="1"/>
          <dgm:chPref val="1"/>
        </dgm:presLayoutVars>
      </dgm:prSet>
      <dgm:spPr/>
    </dgm:pt>
    <dgm:pt modelId="{37B30EE2-8FB3-4D5C-801E-B61FF1E970FA}" type="pres">
      <dgm:prSet presAssocID="{D3A42A7E-00FC-4711-83BB-FA31C8DFA146}" presName="sibTrans" presStyleCnt="0"/>
      <dgm:spPr/>
    </dgm:pt>
    <dgm:pt modelId="{636FF67E-6576-42A4-B2D9-A662913B9757}" type="pres">
      <dgm:prSet presAssocID="{85F9BA7C-09CC-453E-9DA6-3B36CF79F588}" presName="compNode" presStyleCnt="0"/>
      <dgm:spPr/>
    </dgm:pt>
    <dgm:pt modelId="{6D3B68E4-3EC9-4005-9F30-5F4F90D16B3D}" type="pres">
      <dgm:prSet presAssocID="{85F9BA7C-09CC-453E-9DA6-3B36CF79F5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4C233F3-F346-4F0D-BB3D-695C7AA23464}" type="pres">
      <dgm:prSet presAssocID="{85F9BA7C-09CC-453E-9DA6-3B36CF79F588}" presName="spaceRect" presStyleCnt="0"/>
      <dgm:spPr/>
    </dgm:pt>
    <dgm:pt modelId="{2E968099-BD53-4454-8E6C-52E7C807CB54}" type="pres">
      <dgm:prSet presAssocID="{85F9BA7C-09CC-453E-9DA6-3B36CF79F588}" presName="textRect" presStyleLbl="revTx" presStyleIdx="1" presStyleCnt="2">
        <dgm:presLayoutVars>
          <dgm:chMax val="1"/>
          <dgm:chPref val="1"/>
        </dgm:presLayoutVars>
      </dgm:prSet>
      <dgm:spPr/>
    </dgm:pt>
  </dgm:ptLst>
  <dgm:cxnLst>
    <dgm:cxn modelId="{37AB2230-78B9-4C73-9737-676A8AEC2067}" type="presOf" srcId="{85F9BA7C-09CC-453E-9DA6-3B36CF79F588}" destId="{2E968099-BD53-4454-8E6C-52E7C807CB54}" srcOrd="0" destOrd="0" presId="urn:microsoft.com/office/officeart/2018/2/layout/IconLabelList"/>
    <dgm:cxn modelId="{BD15536E-A586-4A0C-9540-EA3833E50D96}" type="presOf" srcId="{BF6B4FC3-7916-4511-8606-E4555DB8FA1D}" destId="{56D14EC5-CD3E-4B5D-B234-C92C08009A9E}" srcOrd="0" destOrd="0" presId="urn:microsoft.com/office/officeart/2018/2/layout/IconLabelList"/>
    <dgm:cxn modelId="{06236C6F-A1B9-4CB1-A38B-6317DF9C7A6F}" type="presOf" srcId="{0DCC5E08-C61C-4761-9F73-B161836CA575}" destId="{CDEA5B11-A980-45AF-92BC-5671170BA8B0}" srcOrd="0" destOrd="0" presId="urn:microsoft.com/office/officeart/2018/2/layout/IconLabelList"/>
    <dgm:cxn modelId="{4CE0E159-CB12-4B39-BFC4-DF3E88011781}" srcId="{0DCC5E08-C61C-4761-9F73-B161836CA575}" destId="{BF6B4FC3-7916-4511-8606-E4555DB8FA1D}" srcOrd="0" destOrd="0" parTransId="{3A9402A3-235E-4E44-833E-C57586E78B7B}" sibTransId="{D3A42A7E-00FC-4711-83BB-FA31C8DFA146}"/>
    <dgm:cxn modelId="{67BFEAE4-D47A-4A1F-930D-34210358091D}" srcId="{0DCC5E08-C61C-4761-9F73-B161836CA575}" destId="{85F9BA7C-09CC-453E-9DA6-3B36CF79F588}" srcOrd="1" destOrd="0" parTransId="{F814087F-8C68-445A-A941-1DB48ACF9C9E}" sibTransId="{343CF9E5-007E-46D4-BA11-6E18B2A65CA2}"/>
    <dgm:cxn modelId="{24DA962F-03AB-4D34-838D-84E9D2305C2D}" type="presParOf" srcId="{CDEA5B11-A980-45AF-92BC-5671170BA8B0}" destId="{75D38C08-B681-480C-BB03-552A9B3D8B01}" srcOrd="0" destOrd="0" presId="urn:microsoft.com/office/officeart/2018/2/layout/IconLabelList"/>
    <dgm:cxn modelId="{25FE5351-9449-4DA2-838B-98F91DFA1C8C}" type="presParOf" srcId="{75D38C08-B681-480C-BB03-552A9B3D8B01}" destId="{93B1040F-FD1E-429F-AA7D-6F8EC8E62A32}" srcOrd="0" destOrd="0" presId="urn:microsoft.com/office/officeart/2018/2/layout/IconLabelList"/>
    <dgm:cxn modelId="{DA23F548-EE72-4ADC-9D88-BBA0FBEAF5AD}" type="presParOf" srcId="{75D38C08-B681-480C-BB03-552A9B3D8B01}" destId="{D6C55A12-20C9-4016-851E-15D3D05A1DC1}" srcOrd="1" destOrd="0" presId="urn:microsoft.com/office/officeart/2018/2/layout/IconLabelList"/>
    <dgm:cxn modelId="{4A342762-411F-4D65-A3E9-5B25B0BC605C}" type="presParOf" srcId="{75D38C08-B681-480C-BB03-552A9B3D8B01}" destId="{56D14EC5-CD3E-4B5D-B234-C92C08009A9E}" srcOrd="2" destOrd="0" presId="urn:microsoft.com/office/officeart/2018/2/layout/IconLabelList"/>
    <dgm:cxn modelId="{DFC10089-2D53-4005-AC04-2F1A82F02995}" type="presParOf" srcId="{CDEA5B11-A980-45AF-92BC-5671170BA8B0}" destId="{37B30EE2-8FB3-4D5C-801E-B61FF1E970FA}" srcOrd="1" destOrd="0" presId="urn:microsoft.com/office/officeart/2018/2/layout/IconLabelList"/>
    <dgm:cxn modelId="{FCA24734-516E-42A2-9AD1-4F2311590D0E}" type="presParOf" srcId="{CDEA5B11-A980-45AF-92BC-5671170BA8B0}" destId="{636FF67E-6576-42A4-B2D9-A662913B9757}" srcOrd="2" destOrd="0" presId="urn:microsoft.com/office/officeart/2018/2/layout/IconLabelList"/>
    <dgm:cxn modelId="{F1F099C1-6262-4CD9-A44A-A39AECCC99F3}" type="presParOf" srcId="{636FF67E-6576-42A4-B2D9-A662913B9757}" destId="{6D3B68E4-3EC9-4005-9F30-5F4F90D16B3D}" srcOrd="0" destOrd="0" presId="urn:microsoft.com/office/officeart/2018/2/layout/IconLabelList"/>
    <dgm:cxn modelId="{A92E317E-04B6-4408-A9D1-4B8B25D1B48E}" type="presParOf" srcId="{636FF67E-6576-42A4-B2D9-A662913B9757}" destId="{84C233F3-F346-4F0D-BB3D-695C7AA23464}" srcOrd="1" destOrd="0" presId="urn:microsoft.com/office/officeart/2018/2/layout/IconLabelList"/>
    <dgm:cxn modelId="{C8E58A6C-5BFF-4F20-8E23-FE8946C5BDEB}" type="presParOf" srcId="{636FF67E-6576-42A4-B2D9-A662913B9757}" destId="{2E968099-BD53-4454-8E6C-52E7C807CB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3250DF-58B0-47E8-9198-4887F0B67C2D}"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s-MX"/>
        </a:p>
      </dgm:t>
    </dgm:pt>
    <dgm:pt modelId="{DB9F73BC-5525-41DF-AD77-E2D3C71DFB4C}">
      <dgm:prSet phldrT="[Text]" custT="1"/>
      <dgm:spPr/>
      <dgm:t>
        <a:bodyPr/>
        <a:lstStyle/>
        <a:p>
          <a:r>
            <a:rPr lang="es-ES" sz="1200" b="0" dirty="0">
              <a:effectLst/>
              <a:latin typeface="+mj-lt"/>
            </a:rPr>
            <a:t>Se exploraron  los datos empleando diversos comandos como:</a:t>
          </a:r>
          <a:endParaRPr lang="es-MX" sz="1200" dirty="0"/>
        </a:p>
      </dgm:t>
    </dgm:pt>
    <dgm:pt modelId="{63BC165C-456D-4EAD-89AD-E71FA4094F6E}" type="parTrans" cxnId="{312F155E-60F3-44EA-A2E4-960F5C559A08}">
      <dgm:prSet/>
      <dgm:spPr/>
      <dgm:t>
        <a:bodyPr/>
        <a:lstStyle/>
        <a:p>
          <a:endParaRPr lang="es-MX" sz="1200"/>
        </a:p>
      </dgm:t>
    </dgm:pt>
    <dgm:pt modelId="{5903593D-5269-4FFD-94B2-50B1230AC6A6}" type="sibTrans" cxnId="{312F155E-60F3-44EA-A2E4-960F5C559A08}">
      <dgm:prSet/>
      <dgm:spPr/>
      <dgm:t>
        <a:bodyPr/>
        <a:lstStyle/>
        <a:p>
          <a:endParaRPr lang="es-MX" sz="1200"/>
        </a:p>
      </dgm:t>
    </dgm:pt>
    <dgm:pt modelId="{2789DE9E-8F67-4458-B0EB-D5C69A7F3ACE}">
      <dgm:prSet custT="1"/>
      <dgm:spPr/>
      <dgm:t>
        <a:bodyPr/>
        <a:lstStyle/>
        <a:p>
          <a:r>
            <a:rPr lang="es-ES" sz="1200" b="0" dirty="0">
              <a:effectLst/>
              <a:latin typeface="+mj-lt"/>
            </a:rPr>
            <a:t>También se identificaron correlaciones</a:t>
          </a:r>
        </a:p>
      </dgm:t>
    </dgm:pt>
    <dgm:pt modelId="{41B06666-42A8-4AB2-9258-CF9BD4171089}" type="parTrans" cxnId="{0CE9FA19-BF8E-45B5-9BED-44311D650ABB}">
      <dgm:prSet/>
      <dgm:spPr/>
      <dgm:t>
        <a:bodyPr/>
        <a:lstStyle/>
        <a:p>
          <a:endParaRPr lang="es-MX" sz="1200"/>
        </a:p>
      </dgm:t>
    </dgm:pt>
    <dgm:pt modelId="{4426B7D4-EC85-406A-A9E6-DE5583B00CE0}" type="sibTrans" cxnId="{0CE9FA19-BF8E-45B5-9BED-44311D650ABB}">
      <dgm:prSet/>
      <dgm:spPr/>
      <dgm:t>
        <a:bodyPr/>
        <a:lstStyle/>
        <a:p>
          <a:endParaRPr lang="es-MX" sz="1200"/>
        </a:p>
      </dgm:t>
    </dgm:pt>
    <dgm:pt modelId="{4FFBA451-7649-4FC2-98A7-58E6033F3BBC}">
      <dgm:prSet phldrT="[Text]" custT="1"/>
      <dgm:spPr/>
      <dgm:t>
        <a:bodyPr/>
        <a:lstStyle/>
        <a:p>
          <a:r>
            <a:rPr lang="es-ES" sz="1200" b="0">
              <a:effectLst/>
              <a:latin typeface="+mj-lt"/>
            </a:rPr>
            <a:t>describe()</a:t>
          </a:r>
          <a:endParaRPr lang="es-MX" sz="1200" dirty="0"/>
        </a:p>
      </dgm:t>
    </dgm:pt>
    <dgm:pt modelId="{407FE4CD-7B86-4B19-8025-B2ED348D668B}" type="parTrans" cxnId="{E65F2D7B-AD79-4803-AFA6-5DCBDC5CBA53}">
      <dgm:prSet/>
      <dgm:spPr/>
      <dgm:t>
        <a:bodyPr/>
        <a:lstStyle/>
        <a:p>
          <a:endParaRPr lang="es-MX" sz="1200"/>
        </a:p>
      </dgm:t>
    </dgm:pt>
    <dgm:pt modelId="{A5F05067-18E3-4A02-B24F-1D66A1A64D3A}" type="sibTrans" cxnId="{E65F2D7B-AD79-4803-AFA6-5DCBDC5CBA53}">
      <dgm:prSet/>
      <dgm:spPr/>
      <dgm:t>
        <a:bodyPr/>
        <a:lstStyle/>
        <a:p>
          <a:endParaRPr lang="es-MX" sz="1200"/>
        </a:p>
      </dgm:t>
    </dgm:pt>
    <dgm:pt modelId="{9D658AA1-7BAD-4429-881E-030045786A74}">
      <dgm:prSet phldrT="[Text]" custT="1"/>
      <dgm:spPr/>
      <dgm:t>
        <a:bodyPr/>
        <a:lstStyle/>
        <a:p>
          <a:r>
            <a:rPr lang="es-ES" sz="1200" b="0">
              <a:effectLst/>
              <a:latin typeface="+mj-lt"/>
            </a:rPr>
            <a:t>mean()</a:t>
          </a:r>
          <a:endParaRPr lang="es-MX" sz="1200" dirty="0"/>
        </a:p>
      </dgm:t>
    </dgm:pt>
    <dgm:pt modelId="{F85EBBD6-0CF4-496A-BD0D-30C61A778A95}" type="parTrans" cxnId="{139CB468-DA23-4BA7-B8B8-9EFAC6429F87}">
      <dgm:prSet/>
      <dgm:spPr/>
      <dgm:t>
        <a:bodyPr/>
        <a:lstStyle/>
        <a:p>
          <a:endParaRPr lang="es-MX" sz="1200"/>
        </a:p>
      </dgm:t>
    </dgm:pt>
    <dgm:pt modelId="{C61F790E-A8A7-446D-B7DC-31A9682AB82A}" type="sibTrans" cxnId="{139CB468-DA23-4BA7-B8B8-9EFAC6429F87}">
      <dgm:prSet/>
      <dgm:spPr/>
      <dgm:t>
        <a:bodyPr/>
        <a:lstStyle/>
        <a:p>
          <a:endParaRPr lang="es-MX" sz="1200"/>
        </a:p>
      </dgm:t>
    </dgm:pt>
    <dgm:pt modelId="{20CA3B38-B69D-47DF-A4A7-B505DF9D74A3}">
      <dgm:prSet phldrT="[Text]" custT="1"/>
      <dgm:spPr/>
      <dgm:t>
        <a:bodyPr/>
        <a:lstStyle/>
        <a:p>
          <a:r>
            <a:rPr lang="es-ES" sz="1200" b="0">
              <a:effectLst/>
              <a:latin typeface="+mj-lt"/>
            </a:rPr>
            <a:t>plot</a:t>
          </a:r>
          <a:endParaRPr lang="es-MX" sz="1200" dirty="0"/>
        </a:p>
      </dgm:t>
    </dgm:pt>
    <dgm:pt modelId="{961294E6-91C2-4AFC-9E6A-FC41C45488C8}" type="parTrans" cxnId="{53E25C49-F779-4890-B755-F8A3BDC4C678}">
      <dgm:prSet/>
      <dgm:spPr/>
      <dgm:t>
        <a:bodyPr/>
        <a:lstStyle/>
        <a:p>
          <a:endParaRPr lang="es-MX" sz="1200"/>
        </a:p>
      </dgm:t>
    </dgm:pt>
    <dgm:pt modelId="{891F1237-2231-433C-BF4C-D3933CA37D14}" type="sibTrans" cxnId="{53E25C49-F779-4890-B755-F8A3BDC4C678}">
      <dgm:prSet/>
      <dgm:spPr/>
      <dgm:t>
        <a:bodyPr/>
        <a:lstStyle/>
        <a:p>
          <a:endParaRPr lang="es-MX" sz="1200"/>
        </a:p>
      </dgm:t>
    </dgm:pt>
    <dgm:pt modelId="{98F97263-E38D-4D1D-B116-B885C1EE07FB}">
      <dgm:prSet phldrT="[Text]" custT="1"/>
      <dgm:spPr/>
      <dgm:t>
        <a:bodyPr/>
        <a:lstStyle/>
        <a:p>
          <a:r>
            <a:rPr lang="es-ES" sz="1200" b="0">
              <a:effectLst/>
              <a:latin typeface="+mj-lt"/>
            </a:rPr>
            <a:t>boxplot de pandas</a:t>
          </a:r>
          <a:endParaRPr lang="es-MX" sz="1200" dirty="0"/>
        </a:p>
      </dgm:t>
    </dgm:pt>
    <dgm:pt modelId="{65D1F176-8084-4312-9104-6574894DB8AB}" type="parTrans" cxnId="{7A198B81-09EC-406E-B462-97B0F9A5C3FC}">
      <dgm:prSet/>
      <dgm:spPr/>
      <dgm:t>
        <a:bodyPr/>
        <a:lstStyle/>
        <a:p>
          <a:endParaRPr lang="es-MX" sz="1200"/>
        </a:p>
      </dgm:t>
    </dgm:pt>
    <dgm:pt modelId="{441BCA8F-4B4D-468C-BBCC-04237FE6C002}" type="sibTrans" cxnId="{7A198B81-09EC-406E-B462-97B0F9A5C3FC}">
      <dgm:prSet/>
      <dgm:spPr/>
      <dgm:t>
        <a:bodyPr/>
        <a:lstStyle/>
        <a:p>
          <a:endParaRPr lang="es-MX" sz="1200"/>
        </a:p>
      </dgm:t>
    </dgm:pt>
    <dgm:pt modelId="{99724381-18DE-4574-9CC4-4D69AC38B2E6}">
      <dgm:prSet phldrT="[Text]" custT="1"/>
      <dgm:spPr/>
      <dgm:t>
        <a:bodyPr/>
        <a:lstStyle/>
        <a:p>
          <a:r>
            <a:rPr lang="es-ES" sz="1200" b="0">
              <a:effectLst/>
              <a:latin typeface="+mj-lt"/>
            </a:rPr>
            <a:t>entre otros).</a:t>
          </a:r>
          <a:endParaRPr lang="es-MX" sz="1200" dirty="0"/>
        </a:p>
      </dgm:t>
    </dgm:pt>
    <dgm:pt modelId="{D48A2C83-F4D2-43D4-A7B9-8172E71C4C2B}" type="parTrans" cxnId="{243E4208-1DF5-43F1-87A6-BE141B3A22AD}">
      <dgm:prSet/>
      <dgm:spPr/>
      <dgm:t>
        <a:bodyPr/>
        <a:lstStyle/>
        <a:p>
          <a:endParaRPr lang="es-MX" sz="1200"/>
        </a:p>
      </dgm:t>
    </dgm:pt>
    <dgm:pt modelId="{40C196D5-50BB-4EA0-AC89-E598C7B30396}" type="sibTrans" cxnId="{243E4208-1DF5-43F1-87A6-BE141B3A22AD}">
      <dgm:prSet/>
      <dgm:spPr/>
      <dgm:t>
        <a:bodyPr/>
        <a:lstStyle/>
        <a:p>
          <a:endParaRPr lang="es-MX" sz="1200"/>
        </a:p>
      </dgm:t>
    </dgm:pt>
    <dgm:pt modelId="{C9D1141C-2530-4EB1-8097-16821A691868}">
      <dgm:prSet phldrT="[Text]" custT="1"/>
      <dgm:spPr/>
      <dgm:t>
        <a:bodyPr/>
        <a:lstStyle/>
        <a:p>
          <a:r>
            <a:rPr lang="es-ES" sz="1200" b="0">
              <a:effectLst/>
              <a:latin typeface="+mj-lt"/>
            </a:rPr>
            <a:t>Se identificaron las tendencias centrales como:</a:t>
          </a:r>
          <a:endParaRPr lang="es-MX" sz="1200" dirty="0"/>
        </a:p>
      </dgm:t>
    </dgm:pt>
    <dgm:pt modelId="{261DAA7D-9F51-454C-BD5F-43C53A7DE313}" type="parTrans" cxnId="{35E37AC6-B70E-4620-AA31-BE3059BFB4AB}">
      <dgm:prSet/>
      <dgm:spPr/>
      <dgm:t>
        <a:bodyPr/>
        <a:lstStyle/>
        <a:p>
          <a:endParaRPr lang="es-MX" sz="1200"/>
        </a:p>
      </dgm:t>
    </dgm:pt>
    <dgm:pt modelId="{A05084C9-0BA1-4622-962F-76BE4B2AC84C}" type="sibTrans" cxnId="{35E37AC6-B70E-4620-AA31-BE3059BFB4AB}">
      <dgm:prSet/>
      <dgm:spPr/>
      <dgm:t>
        <a:bodyPr/>
        <a:lstStyle/>
        <a:p>
          <a:endParaRPr lang="es-MX" sz="1200"/>
        </a:p>
      </dgm:t>
    </dgm:pt>
    <dgm:pt modelId="{4CE57468-7309-4998-BA30-2FD4F2A6CCA9}">
      <dgm:prSet phldrT="[Text]" custT="1"/>
      <dgm:spPr/>
      <dgm:t>
        <a:bodyPr/>
        <a:lstStyle/>
        <a:p>
          <a:r>
            <a:rPr lang="es-ES" sz="1200" b="0">
              <a:effectLst/>
              <a:latin typeface="+mj-lt"/>
            </a:rPr>
            <a:t>promedio</a:t>
          </a:r>
          <a:endParaRPr lang="es-MX" sz="1200" dirty="0"/>
        </a:p>
      </dgm:t>
    </dgm:pt>
    <dgm:pt modelId="{07EB0196-6A38-4CCD-86E1-C192363EF803}" type="parTrans" cxnId="{8A720ACB-F322-4E65-9B6D-D33B700CCC64}">
      <dgm:prSet/>
      <dgm:spPr/>
      <dgm:t>
        <a:bodyPr/>
        <a:lstStyle/>
        <a:p>
          <a:endParaRPr lang="es-MX" sz="1200"/>
        </a:p>
      </dgm:t>
    </dgm:pt>
    <dgm:pt modelId="{C204A46C-808D-4505-945D-D4AEF7D7CE22}" type="sibTrans" cxnId="{8A720ACB-F322-4E65-9B6D-D33B700CCC64}">
      <dgm:prSet/>
      <dgm:spPr/>
      <dgm:t>
        <a:bodyPr/>
        <a:lstStyle/>
        <a:p>
          <a:endParaRPr lang="es-MX" sz="1200"/>
        </a:p>
      </dgm:t>
    </dgm:pt>
    <dgm:pt modelId="{7F2D6256-92F9-499D-9D03-A0A69EC580A3}">
      <dgm:prSet phldrT="[Text]" custT="1"/>
      <dgm:spPr/>
      <dgm:t>
        <a:bodyPr/>
        <a:lstStyle/>
        <a:p>
          <a:r>
            <a:rPr lang="es-ES" sz="1200" b="0">
              <a:effectLst/>
              <a:latin typeface="+mj-lt"/>
            </a:rPr>
            <a:t>media</a:t>
          </a:r>
          <a:endParaRPr lang="es-MX" sz="1200" dirty="0"/>
        </a:p>
      </dgm:t>
    </dgm:pt>
    <dgm:pt modelId="{6AD4DD2A-56B1-44A3-A4AC-EF49990A9BB7}" type="parTrans" cxnId="{121C32A4-6FC0-41B1-9A2E-6A198FF35582}">
      <dgm:prSet/>
      <dgm:spPr/>
      <dgm:t>
        <a:bodyPr/>
        <a:lstStyle/>
        <a:p>
          <a:endParaRPr lang="es-MX" sz="1200"/>
        </a:p>
      </dgm:t>
    </dgm:pt>
    <dgm:pt modelId="{13258A96-48D5-4F22-9340-32B0DDD602A6}" type="sibTrans" cxnId="{121C32A4-6FC0-41B1-9A2E-6A198FF35582}">
      <dgm:prSet/>
      <dgm:spPr/>
      <dgm:t>
        <a:bodyPr/>
        <a:lstStyle/>
        <a:p>
          <a:endParaRPr lang="es-MX" sz="1200"/>
        </a:p>
      </dgm:t>
    </dgm:pt>
    <dgm:pt modelId="{7EC920A7-5A23-441E-8DB4-EF869F05C336}">
      <dgm:prSet phldrT="[Text]" custT="1"/>
      <dgm:spPr/>
      <dgm:t>
        <a:bodyPr/>
        <a:lstStyle/>
        <a:p>
          <a:r>
            <a:rPr lang="es-ES" sz="1200" b="0">
              <a:effectLst/>
              <a:latin typeface="+mj-lt"/>
            </a:rPr>
            <a:t>mediana </a:t>
          </a:r>
          <a:endParaRPr lang="es-MX" sz="1200" dirty="0"/>
        </a:p>
      </dgm:t>
    </dgm:pt>
    <dgm:pt modelId="{F235FC35-FC60-4C33-8CBC-5A1BDF9C9D43}" type="parTrans" cxnId="{88A5F4F6-7A46-44C1-8188-EA5EA7ECC67D}">
      <dgm:prSet/>
      <dgm:spPr/>
      <dgm:t>
        <a:bodyPr/>
        <a:lstStyle/>
        <a:p>
          <a:endParaRPr lang="es-MX" sz="1200"/>
        </a:p>
      </dgm:t>
    </dgm:pt>
    <dgm:pt modelId="{02FDAF2E-E186-4F2E-BB4E-0F2EC2A32F6F}" type="sibTrans" cxnId="{88A5F4F6-7A46-44C1-8188-EA5EA7ECC67D}">
      <dgm:prSet/>
      <dgm:spPr/>
      <dgm:t>
        <a:bodyPr/>
        <a:lstStyle/>
        <a:p>
          <a:endParaRPr lang="es-MX" sz="1200"/>
        </a:p>
      </dgm:t>
    </dgm:pt>
    <dgm:pt modelId="{809227C7-795D-4358-AE0C-EEB1C5F58887}">
      <dgm:prSet phldrT="[Text]" custT="1"/>
      <dgm:spPr/>
      <dgm:t>
        <a:bodyPr/>
        <a:lstStyle/>
        <a:p>
          <a:r>
            <a:rPr lang="es-ES" sz="1200" b="0">
              <a:effectLst/>
              <a:latin typeface="+mj-lt"/>
            </a:rPr>
            <a:t>Medidas</a:t>
          </a:r>
          <a:endParaRPr lang="es-MX" sz="1200" dirty="0"/>
        </a:p>
      </dgm:t>
    </dgm:pt>
    <dgm:pt modelId="{533EF001-B2A8-4B15-BC18-90556A2A57E2}" type="parTrans" cxnId="{0762378F-CED8-4522-802F-03450EF7B3AA}">
      <dgm:prSet/>
      <dgm:spPr/>
      <dgm:t>
        <a:bodyPr/>
        <a:lstStyle/>
        <a:p>
          <a:endParaRPr lang="es-MX" sz="1200"/>
        </a:p>
      </dgm:t>
    </dgm:pt>
    <dgm:pt modelId="{7C12B34C-D717-4347-BC8D-645758E04F6D}" type="sibTrans" cxnId="{0762378F-CED8-4522-802F-03450EF7B3AA}">
      <dgm:prSet/>
      <dgm:spPr/>
      <dgm:t>
        <a:bodyPr/>
        <a:lstStyle/>
        <a:p>
          <a:endParaRPr lang="es-MX" sz="1200"/>
        </a:p>
      </dgm:t>
    </dgm:pt>
    <dgm:pt modelId="{AD4F7D79-9552-423B-9D5B-159962FEBCA6}">
      <dgm:prSet phldrT="[Text]" custT="1"/>
      <dgm:spPr/>
      <dgm:t>
        <a:bodyPr/>
        <a:lstStyle/>
        <a:p>
          <a:r>
            <a:rPr lang="es-ES" sz="1200" b="0" dirty="0">
              <a:effectLst/>
              <a:latin typeface="+mj-lt"/>
            </a:rPr>
            <a:t>Se identificaron las medidas de posición no centrales</a:t>
          </a:r>
          <a:endParaRPr lang="es-MX" sz="1200" dirty="0"/>
        </a:p>
      </dgm:t>
    </dgm:pt>
    <dgm:pt modelId="{518C3402-A4D0-4E42-B794-A634631C1104}" type="parTrans" cxnId="{D37F68B7-3089-44F6-BE7F-0C2571F378B2}">
      <dgm:prSet/>
      <dgm:spPr/>
      <dgm:t>
        <a:bodyPr/>
        <a:lstStyle/>
        <a:p>
          <a:endParaRPr lang="es-MX" sz="1200"/>
        </a:p>
      </dgm:t>
    </dgm:pt>
    <dgm:pt modelId="{AC020625-4D69-4A1B-A0D9-20A43AEE00EB}" type="sibTrans" cxnId="{D37F68B7-3089-44F6-BE7F-0C2571F378B2}">
      <dgm:prSet/>
      <dgm:spPr/>
      <dgm:t>
        <a:bodyPr/>
        <a:lstStyle/>
        <a:p>
          <a:endParaRPr lang="es-MX" sz="1200"/>
        </a:p>
      </dgm:t>
    </dgm:pt>
    <dgm:pt modelId="{2A13F8E2-DBDF-4EE0-B0A7-D829B06013E0}">
      <dgm:prSet phldrT="[Text]" custT="1"/>
      <dgm:spPr/>
      <dgm:t>
        <a:bodyPr/>
        <a:lstStyle/>
        <a:p>
          <a:r>
            <a:rPr lang="es-ES" sz="900" b="0" dirty="0">
              <a:effectLst/>
              <a:latin typeface="+mj-lt"/>
            </a:rPr>
            <a:t>Para ello fueron útiles los diagramas de caja y bigote</a:t>
          </a:r>
          <a:endParaRPr lang="es-MX" sz="900" dirty="0"/>
        </a:p>
      </dgm:t>
    </dgm:pt>
    <dgm:pt modelId="{5F6D8A6F-FA8F-4081-976F-43B1135E7EE8}" type="parTrans" cxnId="{5B994E6B-9577-4BC5-ADEC-F7C9B468A18C}">
      <dgm:prSet/>
      <dgm:spPr/>
      <dgm:t>
        <a:bodyPr/>
        <a:lstStyle/>
        <a:p>
          <a:endParaRPr lang="es-MX" sz="1200"/>
        </a:p>
      </dgm:t>
    </dgm:pt>
    <dgm:pt modelId="{666A22FA-F6F7-4A25-8DD2-62854CBDFA2A}" type="sibTrans" cxnId="{5B994E6B-9577-4BC5-ADEC-F7C9B468A18C}">
      <dgm:prSet/>
      <dgm:spPr/>
      <dgm:t>
        <a:bodyPr/>
        <a:lstStyle/>
        <a:p>
          <a:endParaRPr lang="es-MX" sz="1200"/>
        </a:p>
      </dgm:t>
    </dgm:pt>
    <dgm:pt modelId="{1EEACB0D-E3C5-4A03-8F73-5C4048002655}">
      <dgm:prSet phldrT="[Text]" custT="1"/>
      <dgm:spPr/>
      <dgm:t>
        <a:bodyPr/>
        <a:lstStyle/>
        <a:p>
          <a:r>
            <a:rPr lang="es-ES" sz="1200" b="0">
              <a:effectLst/>
              <a:latin typeface="+mj-lt"/>
            </a:rPr>
            <a:t>los cuartiles </a:t>
          </a:r>
          <a:endParaRPr lang="es-MX" sz="1200" dirty="0"/>
        </a:p>
      </dgm:t>
    </dgm:pt>
    <dgm:pt modelId="{C9E72B82-9E3E-4544-95AF-78F7B919DA48}" type="parTrans" cxnId="{CA72D724-AA59-49B4-893C-68C3437DEBAF}">
      <dgm:prSet/>
      <dgm:spPr/>
      <dgm:t>
        <a:bodyPr/>
        <a:lstStyle/>
        <a:p>
          <a:endParaRPr lang="es-MX" sz="1200"/>
        </a:p>
      </dgm:t>
    </dgm:pt>
    <dgm:pt modelId="{D12E15D2-FAD0-4469-BB0D-031FCF70F6BA}" type="sibTrans" cxnId="{CA72D724-AA59-49B4-893C-68C3437DEBAF}">
      <dgm:prSet/>
      <dgm:spPr/>
      <dgm:t>
        <a:bodyPr/>
        <a:lstStyle/>
        <a:p>
          <a:endParaRPr lang="es-MX" sz="1200"/>
        </a:p>
      </dgm:t>
    </dgm:pt>
    <dgm:pt modelId="{F81F77F5-46E2-45B1-9013-9D4595BC3248}">
      <dgm:prSet phldrT="[Text]" custT="1"/>
      <dgm:spPr/>
      <dgm:t>
        <a:bodyPr/>
        <a:lstStyle/>
        <a:p>
          <a:r>
            <a:rPr lang="es-ES" sz="1200" b="0">
              <a:effectLst/>
              <a:latin typeface="+mj-lt"/>
            </a:rPr>
            <a:t>outliers </a:t>
          </a:r>
          <a:endParaRPr lang="es-MX" sz="1200" dirty="0"/>
        </a:p>
      </dgm:t>
    </dgm:pt>
    <dgm:pt modelId="{2EBF698A-82AA-4F0B-9796-C93B27F1F9EC}" type="parTrans" cxnId="{B5E28149-E0D8-4F99-B011-A55ADB058C55}">
      <dgm:prSet/>
      <dgm:spPr/>
      <dgm:t>
        <a:bodyPr/>
        <a:lstStyle/>
        <a:p>
          <a:endParaRPr lang="es-MX" sz="1200"/>
        </a:p>
      </dgm:t>
    </dgm:pt>
    <dgm:pt modelId="{86417883-C927-4216-9B6C-74B2E1DB1184}" type="sibTrans" cxnId="{B5E28149-E0D8-4F99-B011-A55ADB058C55}">
      <dgm:prSet/>
      <dgm:spPr/>
      <dgm:t>
        <a:bodyPr/>
        <a:lstStyle/>
        <a:p>
          <a:endParaRPr lang="es-MX" sz="1200"/>
        </a:p>
      </dgm:t>
    </dgm:pt>
    <dgm:pt modelId="{6FE76915-E6C7-45AF-B0CC-A0F34226ABF0}">
      <dgm:prSet phldrT="[Text]" custT="1"/>
      <dgm:spPr/>
      <dgm:t>
        <a:bodyPr/>
        <a:lstStyle/>
        <a:p>
          <a:r>
            <a:rPr lang="es-ES" sz="1200" b="0">
              <a:effectLst/>
              <a:latin typeface="+mj-lt"/>
            </a:rPr>
            <a:t>máximo y mínimo</a:t>
          </a:r>
          <a:endParaRPr lang="es-MX" sz="1200" dirty="0"/>
        </a:p>
      </dgm:t>
    </dgm:pt>
    <dgm:pt modelId="{51B6FA6C-E3F5-4402-9DB8-BED3839B8B8D}" type="parTrans" cxnId="{7BCCA05E-B276-4490-AD55-4C10ADC924C3}">
      <dgm:prSet/>
      <dgm:spPr/>
      <dgm:t>
        <a:bodyPr/>
        <a:lstStyle/>
        <a:p>
          <a:endParaRPr lang="es-MX" sz="1200"/>
        </a:p>
      </dgm:t>
    </dgm:pt>
    <dgm:pt modelId="{B8BB5A49-10D7-45F3-9EA5-35C810452986}" type="sibTrans" cxnId="{7BCCA05E-B276-4490-AD55-4C10ADC924C3}">
      <dgm:prSet/>
      <dgm:spPr/>
      <dgm:t>
        <a:bodyPr/>
        <a:lstStyle/>
        <a:p>
          <a:endParaRPr lang="es-MX" sz="1200"/>
        </a:p>
      </dgm:t>
    </dgm:pt>
    <dgm:pt modelId="{01EC34AA-CB37-4463-845C-9ACF2734FF53}">
      <dgm:prSet phldrT="[Text]" custT="1"/>
      <dgm:spPr/>
      <dgm:t>
        <a:bodyPr/>
        <a:lstStyle/>
        <a:p>
          <a:r>
            <a:rPr lang="es-ES" sz="1200" b="0" dirty="0">
              <a:effectLst/>
              <a:latin typeface="+mj-lt"/>
            </a:rPr>
            <a:t>De dispersión </a:t>
          </a:r>
          <a:endParaRPr lang="es-MX" sz="1200" dirty="0"/>
        </a:p>
      </dgm:t>
    </dgm:pt>
    <dgm:pt modelId="{56DDEDE1-F411-4627-B913-A8B266135306}" type="parTrans" cxnId="{C065D4F6-3793-4E02-9A30-4B03162A3FCB}">
      <dgm:prSet/>
      <dgm:spPr/>
      <dgm:t>
        <a:bodyPr/>
        <a:lstStyle/>
        <a:p>
          <a:endParaRPr lang="es-MX" sz="1200"/>
        </a:p>
      </dgm:t>
    </dgm:pt>
    <dgm:pt modelId="{0C033037-F544-49EF-9AF8-1EAB52A04709}" type="sibTrans" cxnId="{C065D4F6-3793-4E02-9A30-4B03162A3FCB}">
      <dgm:prSet/>
      <dgm:spPr/>
      <dgm:t>
        <a:bodyPr/>
        <a:lstStyle/>
        <a:p>
          <a:endParaRPr lang="es-MX" sz="1200"/>
        </a:p>
      </dgm:t>
    </dgm:pt>
    <dgm:pt modelId="{D76F4F64-2EB3-4744-923C-64882F5F92BC}">
      <dgm:prSet custT="1"/>
      <dgm:spPr/>
      <dgm:t>
        <a:bodyPr/>
        <a:lstStyle/>
        <a:p>
          <a:r>
            <a:rPr lang="es-ES" sz="1200" b="0" dirty="0">
              <a:effectLst/>
              <a:latin typeface="+mj-lt"/>
            </a:rPr>
            <a:t>Se ejecutaron matrices de correlación con las diversas variables cuantitativas</a:t>
          </a:r>
        </a:p>
      </dgm:t>
    </dgm:pt>
    <dgm:pt modelId="{FC9A480C-BDD1-4EA3-AA80-9E93C1CDCCC7}" type="parTrans" cxnId="{F41D0484-69B3-41DD-A1A3-BB0DDB2E8D6D}">
      <dgm:prSet/>
      <dgm:spPr/>
      <dgm:t>
        <a:bodyPr/>
        <a:lstStyle/>
        <a:p>
          <a:endParaRPr lang="es-MX" sz="1200"/>
        </a:p>
      </dgm:t>
    </dgm:pt>
    <dgm:pt modelId="{5F532180-2E0B-4709-B5D6-5F2D4E66177F}" type="sibTrans" cxnId="{F41D0484-69B3-41DD-A1A3-BB0DDB2E8D6D}">
      <dgm:prSet/>
      <dgm:spPr/>
      <dgm:t>
        <a:bodyPr/>
        <a:lstStyle/>
        <a:p>
          <a:endParaRPr lang="es-MX" sz="1200"/>
        </a:p>
      </dgm:t>
    </dgm:pt>
    <dgm:pt modelId="{50C8D1E8-7C81-4867-A0D3-71028875039B}">
      <dgm:prSet custT="1"/>
      <dgm:spPr/>
      <dgm:t>
        <a:bodyPr/>
        <a:lstStyle/>
        <a:p>
          <a:r>
            <a:rPr lang="es-ES" sz="1200" b="0" dirty="0">
              <a:effectLst/>
              <a:latin typeface="+mj-lt"/>
            </a:rPr>
            <a:t>Se prepararon los datos para ejecutar modelos de K-</a:t>
          </a:r>
          <a:r>
            <a:rPr lang="es-ES" sz="1200" b="0" dirty="0" err="1">
              <a:effectLst/>
              <a:latin typeface="+mj-lt"/>
            </a:rPr>
            <a:t>means</a:t>
          </a:r>
          <a:r>
            <a:rPr lang="es-ES" sz="1200" b="0" dirty="0">
              <a:effectLst/>
              <a:latin typeface="+mj-lt"/>
            </a:rPr>
            <a:t> </a:t>
          </a:r>
        </a:p>
      </dgm:t>
    </dgm:pt>
    <dgm:pt modelId="{A6E6A27B-8E3A-483A-9562-6509298A2BF0}" type="parTrans" cxnId="{C88EFA8C-D54B-4653-887D-98E940D56758}">
      <dgm:prSet/>
      <dgm:spPr/>
      <dgm:t>
        <a:bodyPr/>
        <a:lstStyle/>
        <a:p>
          <a:endParaRPr lang="es-MX" sz="1200"/>
        </a:p>
      </dgm:t>
    </dgm:pt>
    <dgm:pt modelId="{C5CC8FAF-EEB2-43CC-9260-51368A0BA7E1}" type="sibTrans" cxnId="{C88EFA8C-D54B-4653-887D-98E940D56758}">
      <dgm:prSet/>
      <dgm:spPr/>
      <dgm:t>
        <a:bodyPr/>
        <a:lstStyle/>
        <a:p>
          <a:endParaRPr lang="es-MX" sz="1200"/>
        </a:p>
      </dgm:t>
    </dgm:pt>
    <dgm:pt modelId="{1C3B04AD-4710-429B-81F1-66AEE9863D70}" type="pres">
      <dgm:prSet presAssocID="{4C3250DF-58B0-47E8-9198-4887F0B67C2D}" presName="Name0" presStyleCnt="0">
        <dgm:presLayoutVars>
          <dgm:dir/>
          <dgm:animLvl val="lvl"/>
          <dgm:resizeHandles val="exact"/>
        </dgm:presLayoutVars>
      </dgm:prSet>
      <dgm:spPr/>
    </dgm:pt>
    <dgm:pt modelId="{A080697F-0E3D-43C7-8F68-6B8C4B4BBDC0}" type="pres">
      <dgm:prSet presAssocID="{50C8D1E8-7C81-4867-A0D3-71028875039B}" presName="boxAndChildren" presStyleCnt="0"/>
      <dgm:spPr/>
    </dgm:pt>
    <dgm:pt modelId="{D4C96902-C98D-457D-B70C-4519A7B6F2DE}" type="pres">
      <dgm:prSet presAssocID="{50C8D1E8-7C81-4867-A0D3-71028875039B}" presName="parentTextBox" presStyleLbl="node1" presStyleIdx="0" presStyleCnt="6"/>
      <dgm:spPr/>
    </dgm:pt>
    <dgm:pt modelId="{B105EDAB-2650-40B0-A311-9ADD0E4C89F9}" type="pres">
      <dgm:prSet presAssocID="{4426B7D4-EC85-406A-A9E6-DE5583B00CE0}" presName="sp" presStyleCnt="0"/>
      <dgm:spPr/>
    </dgm:pt>
    <dgm:pt modelId="{37F51DB8-09BF-41F4-99EA-AC08CB735E91}" type="pres">
      <dgm:prSet presAssocID="{2789DE9E-8F67-4458-B0EB-D5C69A7F3ACE}" presName="arrowAndChildren" presStyleCnt="0"/>
      <dgm:spPr/>
    </dgm:pt>
    <dgm:pt modelId="{72EE2609-0554-44C0-9202-FF9C92C95F94}" type="pres">
      <dgm:prSet presAssocID="{2789DE9E-8F67-4458-B0EB-D5C69A7F3ACE}" presName="parentTextArrow" presStyleLbl="node1" presStyleIdx="0" presStyleCnt="6"/>
      <dgm:spPr/>
    </dgm:pt>
    <dgm:pt modelId="{BA385139-BD4D-4F27-8170-21CF466105E4}" type="pres">
      <dgm:prSet presAssocID="{2789DE9E-8F67-4458-B0EB-D5C69A7F3ACE}" presName="arrow" presStyleLbl="node1" presStyleIdx="1" presStyleCnt="6"/>
      <dgm:spPr/>
    </dgm:pt>
    <dgm:pt modelId="{9D42D5B6-5037-4D2A-8504-6911D8182D84}" type="pres">
      <dgm:prSet presAssocID="{2789DE9E-8F67-4458-B0EB-D5C69A7F3ACE}" presName="descendantArrow" presStyleCnt="0"/>
      <dgm:spPr/>
    </dgm:pt>
    <dgm:pt modelId="{5D3A2818-3FCF-4A69-A4B5-08051B5EEA83}" type="pres">
      <dgm:prSet presAssocID="{D76F4F64-2EB3-4744-923C-64882F5F92BC}" presName="childTextArrow" presStyleLbl="fgAccFollowNode1" presStyleIdx="0" presStyleCnt="14">
        <dgm:presLayoutVars>
          <dgm:bulletEnabled val="1"/>
        </dgm:presLayoutVars>
      </dgm:prSet>
      <dgm:spPr/>
    </dgm:pt>
    <dgm:pt modelId="{E18A72A6-39F3-4161-ACC1-BFDADEB4E7DE}" type="pres">
      <dgm:prSet presAssocID="{AC020625-4D69-4A1B-A0D9-20A43AEE00EB}" presName="sp" presStyleCnt="0"/>
      <dgm:spPr/>
    </dgm:pt>
    <dgm:pt modelId="{78804488-4907-4C5D-A321-2F889D3EB717}" type="pres">
      <dgm:prSet presAssocID="{AD4F7D79-9552-423B-9D5B-159962FEBCA6}" presName="arrowAndChildren" presStyleCnt="0"/>
      <dgm:spPr/>
    </dgm:pt>
    <dgm:pt modelId="{499AAD21-E56D-4431-BC46-15DE1A15DC74}" type="pres">
      <dgm:prSet presAssocID="{AD4F7D79-9552-423B-9D5B-159962FEBCA6}" presName="parentTextArrow" presStyleLbl="node1" presStyleIdx="1" presStyleCnt="6"/>
      <dgm:spPr/>
    </dgm:pt>
    <dgm:pt modelId="{E558F0C0-DBA3-4063-BA42-A2AD7695EE9E}" type="pres">
      <dgm:prSet presAssocID="{AD4F7D79-9552-423B-9D5B-159962FEBCA6}" presName="arrow" presStyleLbl="node1" presStyleIdx="2" presStyleCnt="6"/>
      <dgm:spPr/>
    </dgm:pt>
    <dgm:pt modelId="{86AE44C5-9214-4524-9159-684C6461F706}" type="pres">
      <dgm:prSet presAssocID="{AD4F7D79-9552-423B-9D5B-159962FEBCA6}" presName="descendantArrow" presStyleCnt="0"/>
      <dgm:spPr/>
    </dgm:pt>
    <dgm:pt modelId="{5593AA58-9C22-4B0F-AA95-7927672F3DCE}" type="pres">
      <dgm:prSet presAssocID="{1EEACB0D-E3C5-4A03-8F73-5C4048002655}" presName="childTextArrow" presStyleLbl="fgAccFollowNode1" presStyleIdx="1" presStyleCnt="14">
        <dgm:presLayoutVars>
          <dgm:bulletEnabled val="1"/>
        </dgm:presLayoutVars>
      </dgm:prSet>
      <dgm:spPr/>
    </dgm:pt>
    <dgm:pt modelId="{0024AE04-A43A-49AE-94CE-1120A4ECB155}" type="pres">
      <dgm:prSet presAssocID="{F81F77F5-46E2-45B1-9013-9D4595BC3248}" presName="childTextArrow" presStyleLbl="fgAccFollowNode1" presStyleIdx="2" presStyleCnt="14">
        <dgm:presLayoutVars>
          <dgm:bulletEnabled val="1"/>
        </dgm:presLayoutVars>
      </dgm:prSet>
      <dgm:spPr/>
    </dgm:pt>
    <dgm:pt modelId="{9A0E9EAD-82E8-4DE7-B5F4-F2C1FA31F55C}" type="pres">
      <dgm:prSet presAssocID="{2A13F8E2-DBDF-4EE0-B0A7-D829B06013E0}" presName="childTextArrow" presStyleLbl="fgAccFollowNode1" presStyleIdx="3" presStyleCnt="14">
        <dgm:presLayoutVars>
          <dgm:bulletEnabled val="1"/>
        </dgm:presLayoutVars>
      </dgm:prSet>
      <dgm:spPr/>
    </dgm:pt>
    <dgm:pt modelId="{5ADD4EAB-D1AB-4695-B349-B03E6CDEAAD5}" type="pres">
      <dgm:prSet presAssocID="{7C12B34C-D717-4347-BC8D-645758E04F6D}" presName="sp" presStyleCnt="0"/>
      <dgm:spPr/>
    </dgm:pt>
    <dgm:pt modelId="{A87AEE61-58AC-44E6-98B8-1E12D8C6A3C1}" type="pres">
      <dgm:prSet presAssocID="{809227C7-795D-4358-AE0C-EEB1C5F58887}" presName="arrowAndChildren" presStyleCnt="0"/>
      <dgm:spPr/>
    </dgm:pt>
    <dgm:pt modelId="{0F44A439-3E5A-4AB1-8219-7747DAE3098B}" type="pres">
      <dgm:prSet presAssocID="{809227C7-795D-4358-AE0C-EEB1C5F58887}" presName="parentTextArrow" presStyleLbl="node1" presStyleIdx="2" presStyleCnt="6"/>
      <dgm:spPr/>
    </dgm:pt>
    <dgm:pt modelId="{473C7F42-AED9-4D18-B28F-B3E610F2546E}" type="pres">
      <dgm:prSet presAssocID="{809227C7-795D-4358-AE0C-EEB1C5F58887}" presName="arrow" presStyleLbl="node1" presStyleIdx="3" presStyleCnt="6"/>
      <dgm:spPr/>
    </dgm:pt>
    <dgm:pt modelId="{9D99D6AE-83A8-4DDB-81B4-EFC44BEEC280}" type="pres">
      <dgm:prSet presAssocID="{809227C7-795D-4358-AE0C-EEB1C5F58887}" presName="descendantArrow" presStyleCnt="0"/>
      <dgm:spPr/>
    </dgm:pt>
    <dgm:pt modelId="{8823732A-989A-4D0C-9EA9-E212CB27B4E0}" type="pres">
      <dgm:prSet presAssocID="{01EC34AA-CB37-4463-845C-9ACF2734FF53}" presName="childTextArrow" presStyleLbl="fgAccFollowNode1" presStyleIdx="4" presStyleCnt="14">
        <dgm:presLayoutVars>
          <dgm:bulletEnabled val="1"/>
        </dgm:presLayoutVars>
      </dgm:prSet>
      <dgm:spPr/>
    </dgm:pt>
    <dgm:pt modelId="{3B64C225-5B74-49BA-93D2-B0F972334046}" type="pres">
      <dgm:prSet presAssocID="{6FE76915-E6C7-45AF-B0CC-A0F34226ABF0}" presName="childTextArrow" presStyleLbl="fgAccFollowNode1" presStyleIdx="5" presStyleCnt="14">
        <dgm:presLayoutVars>
          <dgm:bulletEnabled val="1"/>
        </dgm:presLayoutVars>
      </dgm:prSet>
      <dgm:spPr/>
    </dgm:pt>
    <dgm:pt modelId="{42A4410B-E4DB-4366-937F-A9A979A97690}" type="pres">
      <dgm:prSet presAssocID="{A05084C9-0BA1-4622-962F-76BE4B2AC84C}" presName="sp" presStyleCnt="0"/>
      <dgm:spPr/>
    </dgm:pt>
    <dgm:pt modelId="{2FB1248A-712C-4706-926A-1F556C384802}" type="pres">
      <dgm:prSet presAssocID="{C9D1141C-2530-4EB1-8097-16821A691868}" presName="arrowAndChildren" presStyleCnt="0"/>
      <dgm:spPr/>
    </dgm:pt>
    <dgm:pt modelId="{03236534-1330-4353-B799-486AC6016996}" type="pres">
      <dgm:prSet presAssocID="{C9D1141C-2530-4EB1-8097-16821A691868}" presName="parentTextArrow" presStyleLbl="node1" presStyleIdx="3" presStyleCnt="6"/>
      <dgm:spPr/>
    </dgm:pt>
    <dgm:pt modelId="{C70E1DD0-4744-47B7-8717-97AC4D83574E}" type="pres">
      <dgm:prSet presAssocID="{C9D1141C-2530-4EB1-8097-16821A691868}" presName="arrow" presStyleLbl="node1" presStyleIdx="4" presStyleCnt="6"/>
      <dgm:spPr/>
    </dgm:pt>
    <dgm:pt modelId="{EB9C05E1-D07A-4F0A-834B-E9AC1733EC2E}" type="pres">
      <dgm:prSet presAssocID="{C9D1141C-2530-4EB1-8097-16821A691868}" presName="descendantArrow" presStyleCnt="0"/>
      <dgm:spPr/>
    </dgm:pt>
    <dgm:pt modelId="{C69E05F9-B796-4C2E-913F-8942F69EE084}" type="pres">
      <dgm:prSet presAssocID="{4CE57468-7309-4998-BA30-2FD4F2A6CCA9}" presName="childTextArrow" presStyleLbl="fgAccFollowNode1" presStyleIdx="6" presStyleCnt="14">
        <dgm:presLayoutVars>
          <dgm:bulletEnabled val="1"/>
        </dgm:presLayoutVars>
      </dgm:prSet>
      <dgm:spPr/>
    </dgm:pt>
    <dgm:pt modelId="{489476B5-0F2E-4981-857B-E5671789D040}" type="pres">
      <dgm:prSet presAssocID="{7F2D6256-92F9-499D-9D03-A0A69EC580A3}" presName="childTextArrow" presStyleLbl="fgAccFollowNode1" presStyleIdx="7" presStyleCnt="14">
        <dgm:presLayoutVars>
          <dgm:bulletEnabled val="1"/>
        </dgm:presLayoutVars>
      </dgm:prSet>
      <dgm:spPr/>
    </dgm:pt>
    <dgm:pt modelId="{7D664415-9A0A-44D9-A303-42702137CE66}" type="pres">
      <dgm:prSet presAssocID="{7EC920A7-5A23-441E-8DB4-EF869F05C336}" presName="childTextArrow" presStyleLbl="fgAccFollowNode1" presStyleIdx="8" presStyleCnt="14">
        <dgm:presLayoutVars>
          <dgm:bulletEnabled val="1"/>
        </dgm:presLayoutVars>
      </dgm:prSet>
      <dgm:spPr/>
    </dgm:pt>
    <dgm:pt modelId="{0B2481D0-A624-40E4-9F35-2B73C00A4252}" type="pres">
      <dgm:prSet presAssocID="{5903593D-5269-4FFD-94B2-50B1230AC6A6}" presName="sp" presStyleCnt="0"/>
      <dgm:spPr/>
    </dgm:pt>
    <dgm:pt modelId="{14B5E1CC-F632-4240-AB5B-076A7D8DAE93}" type="pres">
      <dgm:prSet presAssocID="{DB9F73BC-5525-41DF-AD77-E2D3C71DFB4C}" presName="arrowAndChildren" presStyleCnt="0"/>
      <dgm:spPr/>
    </dgm:pt>
    <dgm:pt modelId="{95C7C640-29F8-44F5-93EA-680672CEEB61}" type="pres">
      <dgm:prSet presAssocID="{DB9F73BC-5525-41DF-AD77-E2D3C71DFB4C}" presName="parentTextArrow" presStyleLbl="node1" presStyleIdx="4" presStyleCnt="6"/>
      <dgm:spPr/>
    </dgm:pt>
    <dgm:pt modelId="{A8E4559E-9EC7-4082-87A1-41CE8D7EC13F}" type="pres">
      <dgm:prSet presAssocID="{DB9F73BC-5525-41DF-AD77-E2D3C71DFB4C}" presName="arrow" presStyleLbl="node1" presStyleIdx="5" presStyleCnt="6"/>
      <dgm:spPr/>
    </dgm:pt>
    <dgm:pt modelId="{DD76BEC7-B7C3-404C-A27B-8C2358061643}" type="pres">
      <dgm:prSet presAssocID="{DB9F73BC-5525-41DF-AD77-E2D3C71DFB4C}" presName="descendantArrow" presStyleCnt="0"/>
      <dgm:spPr/>
    </dgm:pt>
    <dgm:pt modelId="{651581FD-9776-4DAC-90A1-C1134FD000BE}" type="pres">
      <dgm:prSet presAssocID="{4FFBA451-7649-4FC2-98A7-58E6033F3BBC}" presName="childTextArrow" presStyleLbl="fgAccFollowNode1" presStyleIdx="9" presStyleCnt="14">
        <dgm:presLayoutVars>
          <dgm:bulletEnabled val="1"/>
        </dgm:presLayoutVars>
      </dgm:prSet>
      <dgm:spPr/>
    </dgm:pt>
    <dgm:pt modelId="{7822DE8C-4F8F-4942-BCFD-F19473F2318B}" type="pres">
      <dgm:prSet presAssocID="{9D658AA1-7BAD-4429-881E-030045786A74}" presName="childTextArrow" presStyleLbl="fgAccFollowNode1" presStyleIdx="10" presStyleCnt="14">
        <dgm:presLayoutVars>
          <dgm:bulletEnabled val="1"/>
        </dgm:presLayoutVars>
      </dgm:prSet>
      <dgm:spPr/>
    </dgm:pt>
    <dgm:pt modelId="{7C89FF30-DBE5-44C2-9F61-71908B0CC9E8}" type="pres">
      <dgm:prSet presAssocID="{20CA3B38-B69D-47DF-A4A7-B505DF9D74A3}" presName="childTextArrow" presStyleLbl="fgAccFollowNode1" presStyleIdx="11" presStyleCnt="14">
        <dgm:presLayoutVars>
          <dgm:bulletEnabled val="1"/>
        </dgm:presLayoutVars>
      </dgm:prSet>
      <dgm:spPr/>
    </dgm:pt>
    <dgm:pt modelId="{B8655405-9D2B-44A4-933A-AD0149A9EC07}" type="pres">
      <dgm:prSet presAssocID="{98F97263-E38D-4D1D-B116-B885C1EE07FB}" presName="childTextArrow" presStyleLbl="fgAccFollowNode1" presStyleIdx="12" presStyleCnt="14">
        <dgm:presLayoutVars>
          <dgm:bulletEnabled val="1"/>
        </dgm:presLayoutVars>
      </dgm:prSet>
      <dgm:spPr/>
    </dgm:pt>
    <dgm:pt modelId="{AF8012F9-FD94-48B4-8428-68C3301F85EC}" type="pres">
      <dgm:prSet presAssocID="{99724381-18DE-4574-9CC4-4D69AC38B2E6}" presName="childTextArrow" presStyleLbl="fgAccFollowNode1" presStyleIdx="13" presStyleCnt="14">
        <dgm:presLayoutVars>
          <dgm:bulletEnabled val="1"/>
        </dgm:presLayoutVars>
      </dgm:prSet>
      <dgm:spPr/>
    </dgm:pt>
  </dgm:ptLst>
  <dgm:cxnLst>
    <dgm:cxn modelId="{14CE4902-F7B0-4A8E-9BD3-199C7037C142}" type="presOf" srcId="{DB9F73BC-5525-41DF-AD77-E2D3C71DFB4C}" destId="{A8E4559E-9EC7-4082-87A1-41CE8D7EC13F}" srcOrd="1" destOrd="0" presId="urn:microsoft.com/office/officeart/2005/8/layout/process4"/>
    <dgm:cxn modelId="{243E4208-1DF5-43F1-87A6-BE141B3A22AD}" srcId="{DB9F73BC-5525-41DF-AD77-E2D3C71DFB4C}" destId="{99724381-18DE-4574-9CC4-4D69AC38B2E6}" srcOrd="4" destOrd="0" parTransId="{D48A2C83-F4D2-43D4-A7B9-8172E71C4C2B}" sibTransId="{40C196D5-50BB-4EA0-AC89-E598C7B30396}"/>
    <dgm:cxn modelId="{73E18B13-F485-4013-893A-F7083DADA8B9}" type="presOf" srcId="{AD4F7D79-9552-423B-9D5B-159962FEBCA6}" destId="{499AAD21-E56D-4431-BC46-15DE1A15DC74}" srcOrd="0" destOrd="0" presId="urn:microsoft.com/office/officeart/2005/8/layout/process4"/>
    <dgm:cxn modelId="{0CE9FA19-BF8E-45B5-9BED-44311D650ABB}" srcId="{4C3250DF-58B0-47E8-9198-4887F0B67C2D}" destId="{2789DE9E-8F67-4458-B0EB-D5C69A7F3ACE}" srcOrd="4" destOrd="0" parTransId="{41B06666-42A8-4AB2-9258-CF9BD4171089}" sibTransId="{4426B7D4-EC85-406A-A9E6-DE5583B00CE0}"/>
    <dgm:cxn modelId="{CA72D724-AA59-49B4-893C-68C3437DEBAF}" srcId="{AD4F7D79-9552-423B-9D5B-159962FEBCA6}" destId="{1EEACB0D-E3C5-4A03-8F73-5C4048002655}" srcOrd="0" destOrd="0" parTransId="{C9E72B82-9E3E-4544-95AF-78F7B919DA48}" sibTransId="{D12E15D2-FAD0-4469-BB0D-031FCF70F6BA}"/>
    <dgm:cxn modelId="{C65F7B29-2420-4DEA-806C-AB70B7EC76AC}" type="presOf" srcId="{2789DE9E-8F67-4458-B0EB-D5C69A7F3ACE}" destId="{BA385139-BD4D-4F27-8170-21CF466105E4}" srcOrd="1" destOrd="0" presId="urn:microsoft.com/office/officeart/2005/8/layout/process4"/>
    <dgm:cxn modelId="{1434AB33-DD44-46FB-B3AB-E76B6B80ED67}" type="presOf" srcId="{01EC34AA-CB37-4463-845C-9ACF2734FF53}" destId="{8823732A-989A-4D0C-9EA9-E212CB27B4E0}" srcOrd="0" destOrd="0" presId="urn:microsoft.com/office/officeart/2005/8/layout/process4"/>
    <dgm:cxn modelId="{C5E23C5D-CD1B-4C0B-AE0E-15594BBE8DDA}" type="presOf" srcId="{4C3250DF-58B0-47E8-9198-4887F0B67C2D}" destId="{1C3B04AD-4710-429B-81F1-66AEE9863D70}" srcOrd="0" destOrd="0" presId="urn:microsoft.com/office/officeart/2005/8/layout/process4"/>
    <dgm:cxn modelId="{312F155E-60F3-44EA-A2E4-960F5C559A08}" srcId="{4C3250DF-58B0-47E8-9198-4887F0B67C2D}" destId="{DB9F73BC-5525-41DF-AD77-E2D3C71DFB4C}" srcOrd="0" destOrd="0" parTransId="{63BC165C-456D-4EAD-89AD-E71FA4094F6E}" sibTransId="{5903593D-5269-4FFD-94B2-50B1230AC6A6}"/>
    <dgm:cxn modelId="{7BCCA05E-B276-4490-AD55-4C10ADC924C3}" srcId="{809227C7-795D-4358-AE0C-EEB1C5F58887}" destId="{6FE76915-E6C7-45AF-B0CC-A0F34226ABF0}" srcOrd="1" destOrd="0" parTransId="{51B6FA6C-E3F5-4402-9DB8-BED3839B8B8D}" sibTransId="{B8BB5A49-10D7-45F3-9EA5-35C810452986}"/>
    <dgm:cxn modelId="{885CEF5E-3E4C-49C8-BB7F-F8F1E8B8D54F}" type="presOf" srcId="{4FFBA451-7649-4FC2-98A7-58E6033F3BBC}" destId="{651581FD-9776-4DAC-90A1-C1134FD000BE}" srcOrd="0" destOrd="0" presId="urn:microsoft.com/office/officeart/2005/8/layout/process4"/>
    <dgm:cxn modelId="{DDC54462-9954-4BBA-8D38-88E4C65A28BD}" type="presOf" srcId="{D76F4F64-2EB3-4744-923C-64882F5F92BC}" destId="{5D3A2818-3FCF-4A69-A4B5-08051B5EEA83}" srcOrd="0" destOrd="0" presId="urn:microsoft.com/office/officeart/2005/8/layout/process4"/>
    <dgm:cxn modelId="{A2E57867-7C02-4EE9-91FC-9CDA4A0587E7}" type="presOf" srcId="{DB9F73BC-5525-41DF-AD77-E2D3C71DFB4C}" destId="{95C7C640-29F8-44F5-93EA-680672CEEB61}" srcOrd="0" destOrd="0" presId="urn:microsoft.com/office/officeart/2005/8/layout/process4"/>
    <dgm:cxn modelId="{139CB468-DA23-4BA7-B8B8-9EFAC6429F87}" srcId="{DB9F73BC-5525-41DF-AD77-E2D3C71DFB4C}" destId="{9D658AA1-7BAD-4429-881E-030045786A74}" srcOrd="1" destOrd="0" parTransId="{F85EBBD6-0CF4-496A-BD0D-30C61A778A95}" sibTransId="{C61F790E-A8A7-446D-B7DC-31A9682AB82A}"/>
    <dgm:cxn modelId="{53E25C49-F779-4890-B755-F8A3BDC4C678}" srcId="{DB9F73BC-5525-41DF-AD77-E2D3C71DFB4C}" destId="{20CA3B38-B69D-47DF-A4A7-B505DF9D74A3}" srcOrd="2" destOrd="0" parTransId="{961294E6-91C2-4AFC-9E6A-FC41C45488C8}" sibTransId="{891F1237-2231-433C-BF4C-D3933CA37D14}"/>
    <dgm:cxn modelId="{B5E28149-E0D8-4F99-B011-A55ADB058C55}" srcId="{AD4F7D79-9552-423B-9D5B-159962FEBCA6}" destId="{F81F77F5-46E2-45B1-9013-9D4595BC3248}" srcOrd="1" destOrd="0" parTransId="{2EBF698A-82AA-4F0B-9796-C93B27F1F9EC}" sibTransId="{86417883-C927-4216-9B6C-74B2E1DB1184}"/>
    <dgm:cxn modelId="{5B994E6B-9577-4BC5-ADEC-F7C9B468A18C}" srcId="{AD4F7D79-9552-423B-9D5B-159962FEBCA6}" destId="{2A13F8E2-DBDF-4EE0-B0A7-D829B06013E0}" srcOrd="2" destOrd="0" parTransId="{5F6D8A6F-FA8F-4081-976F-43B1135E7EE8}" sibTransId="{666A22FA-F6F7-4A25-8DD2-62854CBDFA2A}"/>
    <dgm:cxn modelId="{D1F33D6F-3DCF-4100-BEE3-A0658A4BB8EB}" type="presOf" srcId="{809227C7-795D-4358-AE0C-EEB1C5F58887}" destId="{0F44A439-3E5A-4AB1-8219-7747DAE3098B}" srcOrd="0" destOrd="0" presId="urn:microsoft.com/office/officeart/2005/8/layout/process4"/>
    <dgm:cxn modelId="{A0698177-0C56-4469-B802-BF70603233A7}" type="presOf" srcId="{C9D1141C-2530-4EB1-8097-16821A691868}" destId="{03236534-1330-4353-B799-486AC6016996}" srcOrd="0" destOrd="0" presId="urn:microsoft.com/office/officeart/2005/8/layout/process4"/>
    <dgm:cxn modelId="{ACB5E477-CFD1-495D-BCF1-526CE94BD88F}" type="presOf" srcId="{C9D1141C-2530-4EB1-8097-16821A691868}" destId="{C70E1DD0-4744-47B7-8717-97AC4D83574E}" srcOrd="1" destOrd="0" presId="urn:microsoft.com/office/officeart/2005/8/layout/process4"/>
    <dgm:cxn modelId="{2EB14179-FBCD-48F1-A8DA-4F0F694CD157}" type="presOf" srcId="{F81F77F5-46E2-45B1-9013-9D4595BC3248}" destId="{0024AE04-A43A-49AE-94CE-1120A4ECB155}" srcOrd="0" destOrd="0" presId="urn:microsoft.com/office/officeart/2005/8/layout/process4"/>
    <dgm:cxn modelId="{05664F59-93B0-4DC4-8F44-1392210AC86C}" type="presOf" srcId="{AD4F7D79-9552-423B-9D5B-159962FEBCA6}" destId="{E558F0C0-DBA3-4063-BA42-A2AD7695EE9E}" srcOrd="1" destOrd="0" presId="urn:microsoft.com/office/officeart/2005/8/layout/process4"/>
    <dgm:cxn modelId="{E65F2D7B-AD79-4803-AFA6-5DCBDC5CBA53}" srcId="{DB9F73BC-5525-41DF-AD77-E2D3C71DFB4C}" destId="{4FFBA451-7649-4FC2-98A7-58E6033F3BBC}" srcOrd="0" destOrd="0" parTransId="{407FE4CD-7B86-4B19-8025-B2ED348D668B}" sibTransId="{A5F05067-18E3-4A02-B24F-1D66A1A64D3A}"/>
    <dgm:cxn modelId="{D782917F-099D-4001-BCDF-F46826990C2F}" type="presOf" srcId="{809227C7-795D-4358-AE0C-EEB1C5F58887}" destId="{473C7F42-AED9-4D18-B28F-B3E610F2546E}" srcOrd="1" destOrd="0" presId="urn:microsoft.com/office/officeart/2005/8/layout/process4"/>
    <dgm:cxn modelId="{7A198B81-09EC-406E-B462-97B0F9A5C3FC}" srcId="{DB9F73BC-5525-41DF-AD77-E2D3C71DFB4C}" destId="{98F97263-E38D-4D1D-B116-B885C1EE07FB}" srcOrd="3" destOrd="0" parTransId="{65D1F176-8084-4312-9104-6574894DB8AB}" sibTransId="{441BCA8F-4B4D-468C-BBCC-04237FE6C002}"/>
    <dgm:cxn modelId="{F41D0484-69B3-41DD-A1A3-BB0DDB2E8D6D}" srcId="{2789DE9E-8F67-4458-B0EB-D5C69A7F3ACE}" destId="{D76F4F64-2EB3-4744-923C-64882F5F92BC}" srcOrd="0" destOrd="0" parTransId="{FC9A480C-BDD1-4EA3-AA80-9E93C1CDCCC7}" sibTransId="{5F532180-2E0B-4709-B5D6-5F2D4E66177F}"/>
    <dgm:cxn modelId="{B5B8D186-DDE5-4BD3-A491-2005E261D6CE}" type="presOf" srcId="{50C8D1E8-7C81-4867-A0D3-71028875039B}" destId="{D4C96902-C98D-457D-B70C-4519A7B6F2DE}" srcOrd="0" destOrd="0" presId="urn:microsoft.com/office/officeart/2005/8/layout/process4"/>
    <dgm:cxn modelId="{C88EFA8C-D54B-4653-887D-98E940D56758}" srcId="{4C3250DF-58B0-47E8-9198-4887F0B67C2D}" destId="{50C8D1E8-7C81-4867-A0D3-71028875039B}" srcOrd="5" destOrd="0" parTransId="{A6E6A27B-8E3A-483A-9562-6509298A2BF0}" sibTransId="{C5CC8FAF-EEB2-43CC-9260-51368A0BA7E1}"/>
    <dgm:cxn modelId="{0762378F-CED8-4522-802F-03450EF7B3AA}" srcId="{4C3250DF-58B0-47E8-9198-4887F0B67C2D}" destId="{809227C7-795D-4358-AE0C-EEB1C5F58887}" srcOrd="2" destOrd="0" parTransId="{533EF001-B2A8-4B15-BC18-90556A2A57E2}" sibTransId="{7C12B34C-D717-4347-BC8D-645758E04F6D}"/>
    <dgm:cxn modelId="{FE7E1D9D-E9D8-4F56-9A17-961392309BBF}" type="presOf" srcId="{98F97263-E38D-4D1D-B116-B885C1EE07FB}" destId="{B8655405-9D2B-44A4-933A-AD0149A9EC07}" srcOrd="0" destOrd="0" presId="urn:microsoft.com/office/officeart/2005/8/layout/process4"/>
    <dgm:cxn modelId="{121C32A4-6FC0-41B1-9A2E-6A198FF35582}" srcId="{C9D1141C-2530-4EB1-8097-16821A691868}" destId="{7F2D6256-92F9-499D-9D03-A0A69EC580A3}" srcOrd="1" destOrd="0" parTransId="{6AD4DD2A-56B1-44A3-A4AC-EF49990A9BB7}" sibTransId="{13258A96-48D5-4F22-9340-32B0DDD602A6}"/>
    <dgm:cxn modelId="{37F536A9-8178-4852-AE05-633CE41BEAEA}" type="presOf" srcId="{2789DE9E-8F67-4458-B0EB-D5C69A7F3ACE}" destId="{72EE2609-0554-44C0-9202-FF9C92C95F94}" srcOrd="0" destOrd="0" presId="urn:microsoft.com/office/officeart/2005/8/layout/process4"/>
    <dgm:cxn modelId="{03AF12B3-C463-4E99-B525-D9C09D9A9499}" type="presOf" srcId="{1EEACB0D-E3C5-4A03-8F73-5C4048002655}" destId="{5593AA58-9C22-4B0F-AA95-7927672F3DCE}" srcOrd="0" destOrd="0" presId="urn:microsoft.com/office/officeart/2005/8/layout/process4"/>
    <dgm:cxn modelId="{9D8541B5-4FCF-4C41-B1A7-4754E2C3B0B5}" type="presOf" srcId="{4CE57468-7309-4998-BA30-2FD4F2A6CCA9}" destId="{C69E05F9-B796-4C2E-913F-8942F69EE084}" srcOrd="0" destOrd="0" presId="urn:microsoft.com/office/officeart/2005/8/layout/process4"/>
    <dgm:cxn modelId="{F5BCCCB6-EF81-4978-965A-8CCBF6A8040A}" type="presOf" srcId="{6FE76915-E6C7-45AF-B0CC-A0F34226ABF0}" destId="{3B64C225-5B74-49BA-93D2-B0F972334046}" srcOrd="0" destOrd="0" presId="urn:microsoft.com/office/officeart/2005/8/layout/process4"/>
    <dgm:cxn modelId="{D37F68B7-3089-44F6-BE7F-0C2571F378B2}" srcId="{4C3250DF-58B0-47E8-9198-4887F0B67C2D}" destId="{AD4F7D79-9552-423B-9D5B-159962FEBCA6}" srcOrd="3" destOrd="0" parTransId="{518C3402-A4D0-4E42-B794-A634631C1104}" sibTransId="{AC020625-4D69-4A1B-A0D9-20A43AEE00EB}"/>
    <dgm:cxn modelId="{F01293BC-3AFB-4091-A3F9-0AE615EA995C}" type="presOf" srcId="{9D658AA1-7BAD-4429-881E-030045786A74}" destId="{7822DE8C-4F8F-4942-BCFD-F19473F2318B}" srcOrd="0" destOrd="0" presId="urn:microsoft.com/office/officeart/2005/8/layout/process4"/>
    <dgm:cxn modelId="{33420DC1-AF9C-43A0-942D-5E58443643AE}" type="presOf" srcId="{99724381-18DE-4574-9CC4-4D69AC38B2E6}" destId="{AF8012F9-FD94-48B4-8428-68C3301F85EC}" srcOrd="0" destOrd="0" presId="urn:microsoft.com/office/officeart/2005/8/layout/process4"/>
    <dgm:cxn modelId="{89E787C4-EE66-4FAD-BBD7-9A44B1A64F74}" type="presOf" srcId="{20CA3B38-B69D-47DF-A4A7-B505DF9D74A3}" destId="{7C89FF30-DBE5-44C2-9F61-71908B0CC9E8}" srcOrd="0" destOrd="0" presId="urn:microsoft.com/office/officeart/2005/8/layout/process4"/>
    <dgm:cxn modelId="{35E37AC6-B70E-4620-AA31-BE3059BFB4AB}" srcId="{4C3250DF-58B0-47E8-9198-4887F0B67C2D}" destId="{C9D1141C-2530-4EB1-8097-16821A691868}" srcOrd="1" destOrd="0" parTransId="{261DAA7D-9F51-454C-BD5F-43C53A7DE313}" sibTransId="{A05084C9-0BA1-4622-962F-76BE4B2AC84C}"/>
    <dgm:cxn modelId="{8A720ACB-F322-4E65-9B6D-D33B700CCC64}" srcId="{C9D1141C-2530-4EB1-8097-16821A691868}" destId="{4CE57468-7309-4998-BA30-2FD4F2A6CCA9}" srcOrd="0" destOrd="0" parTransId="{07EB0196-6A38-4CCD-86E1-C192363EF803}" sibTransId="{C204A46C-808D-4505-945D-D4AEF7D7CE22}"/>
    <dgm:cxn modelId="{32794CF2-7952-4F4F-99D6-A26F38CE92E6}" type="presOf" srcId="{7F2D6256-92F9-499D-9D03-A0A69EC580A3}" destId="{489476B5-0F2E-4981-857B-E5671789D040}" srcOrd="0" destOrd="0" presId="urn:microsoft.com/office/officeart/2005/8/layout/process4"/>
    <dgm:cxn modelId="{5D0068F6-5310-48EB-A149-F1FF60F0C4F5}" type="presOf" srcId="{2A13F8E2-DBDF-4EE0-B0A7-D829B06013E0}" destId="{9A0E9EAD-82E8-4DE7-B5F4-F2C1FA31F55C}" srcOrd="0" destOrd="0" presId="urn:microsoft.com/office/officeart/2005/8/layout/process4"/>
    <dgm:cxn modelId="{C065D4F6-3793-4E02-9A30-4B03162A3FCB}" srcId="{809227C7-795D-4358-AE0C-EEB1C5F58887}" destId="{01EC34AA-CB37-4463-845C-9ACF2734FF53}" srcOrd="0" destOrd="0" parTransId="{56DDEDE1-F411-4627-B913-A8B266135306}" sibTransId="{0C033037-F544-49EF-9AF8-1EAB52A04709}"/>
    <dgm:cxn modelId="{88A5F4F6-7A46-44C1-8188-EA5EA7ECC67D}" srcId="{C9D1141C-2530-4EB1-8097-16821A691868}" destId="{7EC920A7-5A23-441E-8DB4-EF869F05C336}" srcOrd="2" destOrd="0" parTransId="{F235FC35-FC60-4C33-8CBC-5A1BDF9C9D43}" sibTransId="{02FDAF2E-E186-4F2E-BB4E-0F2EC2A32F6F}"/>
    <dgm:cxn modelId="{C038D4F9-1F41-44F1-BA09-5D542F6A90AB}" type="presOf" srcId="{7EC920A7-5A23-441E-8DB4-EF869F05C336}" destId="{7D664415-9A0A-44D9-A303-42702137CE66}" srcOrd="0" destOrd="0" presId="urn:microsoft.com/office/officeart/2005/8/layout/process4"/>
    <dgm:cxn modelId="{07BBC46D-74FD-4F8D-831B-68542C263CD7}" type="presParOf" srcId="{1C3B04AD-4710-429B-81F1-66AEE9863D70}" destId="{A080697F-0E3D-43C7-8F68-6B8C4B4BBDC0}" srcOrd="0" destOrd="0" presId="urn:microsoft.com/office/officeart/2005/8/layout/process4"/>
    <dgm:cxn modelId="{97A77B39-9F89-4B27-968C-4E87744EE997}" type="presParOf" srcId="{A080697F-0E3D-43C7-8F68-6B8C4B4BBDC0}" destId="{D4C96902-C98D-457D-B70C-4519A7B6F2DE}" srcOrd="0" destOrd="0" presId="urn:microsoft.com/office/officeart/2005/8/layout/process4"/>
    <dgm:cxn modelId="{4112A4E7-5977-464C-B92C-26E92D8CC3A1}" type="presParOf" srcId="{1C3B04AD-4710-429B-81F1-66AEE9863D70}" destId="{B105EDAB-2650-40B0-A311-9ADD0E4C89F9}" srcOrd="1" destOrd="0" presId="urn:microsoft.com/office/officeart/2005/8/layout/process4"/>
    <dgm:cxn modelId="{9ED1E4D7-926D-4D1F-BD63-5613CFA2FE3A}" type="presParOf" srcId="{1C3B04AD-4710-429B-81F1-66AEE9863D70}" destId="{37F51DB8-09BF-41F4-99EA-AC08CB735E91}" srcOrd="2" destOrd="0" presId="urn:microsoft.com/office/officeart/2005/8/layout/process4"/>
    <dgm:cxn modelId="{3FFECC27-1F92-4462-B04B-1D17FED63ABE}" type="presParOf" srcId="{37F51DB8-09BF-41F4-99EA-AC08CB735E91}" destId="{72EE2609-0554-44C0-9202-FF9C92C95F94}" srcOrd="0" destOrd="0" presId="urn:microsoft.com/office/officeart/2005/8/layout/process4"/>
    <dgm:cxn modelId="{CCF6A5E4-ECFF-4CD6-8E27-C5264C7CFE34}" type="presParOf" srcId="{37F51DB8-09BF-41F4-99EA-AC08CB735E91}" destId="{BA385139-BD4D-4F27-8170-21CF466105E4}" srcOrd="1" destOrd="0" presId="urn:microsoft.com/office/officeart/2005/8/layout/process4"/>
    <dgm:cxn modelId="{A2548EBC-1A0A-4546-80CA-C11EF075F2AF}" type="presParOf" srcId="{37F51DB8-09BF-41F4-99EA-AC08CB735E91}" destId="{9D42D5B6-5037-4D2A-8504-6911D8182D84}" srcOrd="2" destOrd="0" presId="urn:microsoft.com/office/officeart/2005/8/layout/process4"/>
    <dgm:cxn modelId="{30E73269-D993-49CB-A37F-9B41C14EAA24}" type="presParOf" srcId="{9D42D5B6-5037-4D2A-8504-6911D8182D84}" destId="{5D3A2818-3FCF-4A69-A4B5-08051B5EEA83}" srcOrd="0" destOrd="0" presId="urn:microsoft.com/office/officeart/2005/8/layout/process4"/>
    <dgm:cxn modelId="{5AEADDA4-695C-4ED2-9FF9-4536B97B06FC}" type="presParOf" srcId="{1C3B04AD-4710-429B-81F1-66AEE9863D70}" destId="{E18A72A6-39F3-4161-ACC1-BFDADEB4E7DE}" srcOrd="3" destOrd="0" presId="urn:microsoft.com/office/officeart/2005/8/layout/process4"/>
    <dgm:cxn modelId="{1EB00E60-77A1-4B48-808F-6481989203E9}" type="presParOf" srcId="{1C3B04AD-4710-429B-81F1-66AEE9863D70}" destId="{78804488-4907-4C5D-A321-2F889D3EB717}" srcOrd="4" destOrd="0" presId="urn:microsoft.com/office/officeart/2005/8/layout/process4"/>
    <dgm:cxn modelId="{AF2826FD-7BC8-4490-BE4C-7B7DC377A715}" type="presParOf" srcId="{78804488-4907-4C5D-A321-2F889D3EB717}" destId="{499AAD21-E56D-4431-BC46-15DE1A15DC74}" srcOrd="0" destOrd="0" presId="urn:microsoft.com/office/officeart/2005/8/layout/process4"/>
    <dgm:cxn modelId="{F65986FC-4F9C-4B88-9B96-EDD47DD11D23}" type="presParOf" srcId="{78804488-4907-4C5D-A321-2F889D3EB717}" destId="{E558F0C0-DBA3-4063-BA42-A2AD7695EE9E}" srcOrd="1" destOrd="0" presId="urn:microsoft.com/office/officeart/2005/8/layout/process4"/>
    <dgm:cxn modelId="{54203016-1DDE-4007-8D8D-3375D71CAA3C}" type="presParOf" srcId="{78804488-4907-4C5D-A321-2F889D3EB717}" destId="{86AE44C5-9214-4524-9159-684C6461F706}" srcOrd="2" destOrd="0" presId="urn:microsoft.com/office/officeart/2005/8/layout/process4"/>
    <dgm:cxn modelId="{64A367D5-0FDA-4B32-8075-65C68C8A94B6}" type="presParOf" srcId="{86AE44C5-9214-4524-9159-684C6461F706}" destId="{5593AA58-9C22-4B0F-AA95-7927672F3DCE}" srcOrd="0" destOrd="0" presId="urn:microsoft.com/office/officeart/2005/8/layout/process4"/>
    <dgm:cxn modelId="{604D7375-0609-4EEB-B402-123493D708AB}" type="presParOf" srcId="{86AE44C5-9214-4524-9159-684C6461F706}" destId="{0024AE04-A43A-49AE-94CE-1120A4ECB155}" srcOrd="1" destOrd="0" presId="urn:microsoft.com/office/officeart/2005/8/layout/process4"/>
    <dgm:cxn modelId="{A51CD3E8-911D-4AA8-B022-3C5F9341702D}" type="presParOf" srcId="{86AE44C5-9214-4524-9159-684C6461F706}" destId="{9A0E9EAD-82E8-4DE7-B5F4-F2C1FA31F55C}" srcOrd="2" destOrd="0" presId="urn:microsoft.com/office/officeart/2005/8/layout/process4"/>
    <dgm:cxn modelId="{D3303FC8-3BB8-48A8-B5B0-472B3B924C42}" type="presParOf" srcId="{1C3B04AD-4710-429B-81F1-66AEE9863D70}" destId="{5ADD4EAB-D1AB-4695-B349-B03E6CDEAAD5}" srcOrd="5" destOrd="0" presId="urn:microsoft.com/office/officeart/2005/8/layout/process4"/>
    <dgm:cxn modelId="{DC13C754-C37A-4E94-A412-9FA5647698E2}" type="presParOf" srcId="{1C3B04AD-4710-429B-81F1-66AEE9863D70}" destId="{A87AEE61-58AC-44E6-98B8-1E12D8C6A3C1}" srcOrd="6" destOrd="0" presId="urn:microsoft.com/office/officeart/2005/8/layout/process4"/>
    <dgm:cxn modelId="{AF3F5945-8AF7-41E8-8909-0A05CA8A2BC5}" type="presParOf" srcId="{A87AEE61-58AC-44E6-98B8-1E12D8C6A3C1}" destId="{0F44A439-3E5A-4AB1-8219-7747DAE3098B}" srcOrd="0" destOrd="0" presId="urn:microsoft.com/office/officeart/2005/8/layout/process4"/>
    <dgm:cxn modelId="{35B6B6D9-7BC0-4DE2-A2F3-C8539CE5AA35}" type="presParOf" srcId="{A87AEE61-58AC-44E6-98B8-1E12D8C6A3C1}" destId="{473C7F42-AED9-4D18-B28F-B3E610F2546E}" srcOrd="1" destOrd="0" presId="urn:microsoft.com/office/officeart/2005/8/layout/process4"/>
    <dgm:cxn modelId="{E2D1C2DE-2416-4060-B816-7A23CE14C555}" type="presParOf" srcId="{A87AEE61-58AC-44E6-98B8-1E12D8C6A3C1}" destId="{9D99D6AE-83A8-4DDB-81B4-EFC44BEEC280}" srcOrd="2" destOrd="0" presId="urn:microsoft.com/office/officeart/2005/8/layout/process4"/>
    <dgm:cxn modelId="{0B66D823-E43C-4B53-AA78-0B4263D3B17B}" type="presParOf" srcId="{9D99D6AE-83A8-4DDB-81B4-EFC44BEEC280}" destId="{8823732A-989A-4D0C-9EA9-E212CB27B4E0}" srcOrd="0" destOrd="0" presId="urn:microsoft.com/office/officeart/2005/8/layout/process4"/>
    <dgm:cxn modelId="{8E0B6D5C-3E57-4D6F-9E7C-0C23E8E219FE}" type="presParOf" srcId="{9D99D6AE-83A8-4DDB-81B4-EFC44BEEC280}" destId="{3B64C225-5B74-49BA-93D2-B0F972334046}" srcOrd="1" destOrd="0" presId="urn:microsoft.com/office/officeart/2005/8/layout/process4"/>
    <dgm:cxn modelId="{5335D480-CF0E-4E28-B8F6-4FDE6E8D1004}" type="presParOf" srcId="{1C3B04AD-4710-429B-81F1-66AEE9863D70}" destId="{42A4410B-E4DB-4366-937F-A9A979A97690}" srcOrd="7" destOrd="0" presId="urn:microsoft.com/office/officeart/2005/8/layout/process4"/>
    <dgm:cxn modelId="{81768109-C4A9-4DB8-970D-D270D0BBDE10}" type="presParOf" srcId="{1C3B04AD-4710-429B-81F1-66AEE9863D70}" destId="{2FB1248A-712C-4706-926A-1F556C384802}" srcOrd="8" destOrd="0" presId="urn:microsoft.com/office/officeart/2005/8/layout/process4"/>
    <dgm:cxn modelId="{A42804AC-E1BB-44AD-B758-31CB7C0E68AE}" type="presParOf" srcId="{2FB1248A-712C-4706-926A-1F556C384802}" destId="{03236534-1330-4353-B799-486AC6016996}" srcOrd="0" destOrd="0" presId="urn:microsoft.com/office/officeart/2005/8/layout/process4"/>
    <dgm:cxn modelId="{C0BB01E7-01E8-4679-9C2F-F86540B54407}" type="presParOf" srcId="{2FB1248A-712C-4706-926A-1F556C384802}" destId="{C70E1DD0-4744-47B7-8717-97AC4D83574E}" srcOrd="1" destOrd="0" presId="urn:microsoft.com/office/officeart/2005/8/layout/process4"/>
    <dgm:cxn modelId="{D91F2168-B9BD-4174-B877-1C86298CD617}" type="presParOf" srcId="{2FB1248A-712C-4706-926A-1F556C384802}" destId="{EB9C05E1-D07A-4F0A-834B-E9AC1733EC2E}" srcOrd="2" destOrd="0" presId="urn:microsoft.com/office/officeart/2005/8/layout/process4"/>
    <dgm:cxn modelId="{BCCAD950-6181-4D9F-AE6B-B1AFCCF694B9}" type="presParOf" srcId="{EB9C05E1-D07A-4F0A-834B-E9AC1733EC2E}" destId="{C69E05F9-B796-4C2E-913F-8942F69EE084}" srcOrd="0" destOrd="0" presId="urn:microsoft.com/office/officeart/2005/8/layout/process4"/>
    <dgm:cxn modelId="{AA61C184-D374-4592-80E0-38798A0CCA4E}" type="presParOf" srcId="{EB9C05E1-D07A-4F0A-834B-E9AC1733EC2E}" destId="{489476B5-0F2E-4981-857B-E5671789D040}" srcOrd="1" destOrd="0" presId="urn:microsoft.com/office/officeart/2005/8/layout/process4"/>
    <dgm:cxn modelId="{893CF8D3-0CE5-45CF-9A43-32D9383A7805}" type="presParOf" srcId="{EB9C05E1-D07A-4F0A-834B-E9AC1733EC2E}" destId="{7D664415-9A0A-44D9-A303-42702137CE66}" srcOrd="2" destOrd="0" presId="urn:microsoft.com/office/officeart/2005/8/layout/process4"/>
    <dgm:cxn modelId="{60D3B1C9-9EDD-4843-8D28-EF90F3A31ED3}" type="presParOf" srcId="{1C3B04AD-4710-429B-81F1-66AEE9863D70}" destId="{0B2481D0-A624-40E4-9F35-2B73C00A4252}" srcOrd="9" destOrd="0" presId="urn:microsoft.com/office/officeart/2005/8/layout/process4"/>
    <dgm:cxn modelId="{117900A0-FEE7-4696-98A3-FDB429AEC4A2}" type="presParOf" srcId="{1C3B04AD-4710-429B-81F1-66AEE9863D70}" destId="{14B5E1CC-F632-4240-AB5B-076A7D8DAE93}" srcOrd="10" destOrd="0" presId="urn:microsoft.com/office/officeart/2005/8/layout/process4"/>
    <dgm:cxn modelId="{99D9912A-007B-4594-B0A0-3E89C2ADE4D7}" type="presParOf" srcId="{14B5E1CC-F632-4240-AB5B-076A7D8DAE93}" destId="{95C7C640-29F8-44F5-93EA-680672CEEB61}" srcOrd="0" destOrd="0" presId="urn:microsoft.com/office/officeart/2005/8/layout/process4"/>
    <dgm:cxn modelId="{411F29F7-61B2-405E-9960-64718663EA9D}" type="presParOf" srcId="{14B5E1CC-F632-4240-AB5B-076A7D8DAE93}" destId="{A8E4559E-9EC7-4082-87A1-41CE8D7EC13F}" srcOrd="1" destOrd="0" presId="urn:microsoft.com/office/officeart/2005/8/layout/process4"/>
    <dgm:cxn modelId="{5EC6650A-6A34-42AC-9F5B-111B2DE79C1D}" type="presParOf" srcId="{14B5E1CC-F632-4240-AB5B-076A7D8DAE93}" destId="{DD76BEC7-B7C3-404C-A27B-8C2358061643}" srcOrd="2" destOrd="0" presId="urn:microsoft.com/office/officeart/2005/8/layout/process4"/>
    <dgm:cxn modelId="{91A6A427-5DB0-421A-BADC-35CDD5D2507F}" type="presParOf" srcId="{DD76BEC7-B7C3-404C-A27B-8C2358061643}" destId="{651581FD-9776-4DAC-90A1-C1134FD000BE}" srcOrd="0" destOrd="0" presId="urn:microsoft.com/office/officeart/2005/8/layout/process4"/>
    <dgm:cxn modelId="{EE821487-FF40-4AD6-8CC1-C09032419049}" type="presParOf" srcId="{DD76BEC7-B7C3-404C-A27B-8C2358061643}" destId="{7822DE8C-4F8F-4942-BCFD-F19473F2318B}" srcOrd="1" destOrd="0" presId="urn:microsoft.com/office/officeart/2005/8/layout/process4"/>
    <dgm:cxn modelId="{20527737-8680-4139-AA86-F19AA3D6180C}" type="presParOf" srcId="{DD76BEC7-B7C3-404C-A27B-8C2358061643}" destId="{7C89FF30-DBE5-44C2-9F61-71908B0CC9E8}" srcOrd="2" destOrd="0" presId="urn:microsoft.com/office/officeart/2005/8/layout/process4"/>
    <dgm:cxn modelId="{2470E96D-817B-4A0C-A105-AF37A38F5E4A}" type="presParOf" srcId="{DD76BEC7-B7C3-404C-A27B-8C2358061643}" destId="{B8655405-9D2B-44A4-933A-AD0149A9EC07}" srcOrd="3" destOrd="0" presId="urn:microsoft.com/office/officeart/2005/8/layout/process4"/>
    <dgm:cxn modelId="{157FDC17-1054-432A-A673-18BDD4E58D73}" type="presParOf" srcId="{DD76BEC7-B7C3-404C-A27B-8C2358061643}" destId="{AF8012F9-FD94-48B4-8428-68C3301F85EC}"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1040F-FD1E-429F-AA7D-6F8EC8E62A32}">
      <dsp:nvSpPr>
        <dsp:cNvPr id="0" name=""/>
        <dsp:cNvSpPr/>
      </dsp:nvSpPr>
      <dsp:spPr>
        <a:xfrm>
          <a:off x="1637530" y="336846"/>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14EC5-CD3E-4B5D-B234-C92C08009A9E}">
      <dsp:nvSpPr>
        <dsp:cNvPr id="0" name=""/>
        <dsp:cNvSpPr/>
      </dsp:nvSpPr>
      <dsp:spPr>
        <a:xfrm>
          <a:off x="471186" y="2721309"/>
          <a:ext cx="424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s-ES" sz="1200" b="0" kern="1200" dirty="0"/>
            <a:t>Respecto a la limpieza de base de datos, se identificó que </a:t>
          </a:r>
        </a:p>
        <a:p>
          <a:pPr marL="0" lvl="0" indent="0" algn="ctr" defTabSz="533400">
            <a:lnSpc>
              <a:spcPct val="100000"/>
            </a:lnSpc>
            <a:spcBef>
              <a:spcPct val="0"/>
            </a:spcBef>
            <a:spcAft>
              <a:spcPct val="35000"/>
            </a:spcAft>
            <a:buNone/>
          </a:pPr>
          <a:r>
            <a:rPr lang="es-ES" sz="1200" b="0" kern="1200" dirty="0"/>
            <a:t>había datos nulos, y se eliminaron las dos columnas con el mayor número de datos nulos (</a:t>
          </a:r>
          <a:r>
            <a:rPr lang="es-ES" sz="1200" b="0" kern="1200" dirty="0" err="1"/>
            <a:t>SDT_mg</a:t>
          </a:r>
          <a:r>
            <a:rPr lang="es-ES" sz="1200" b="0" kern="1200" dirty="0"/>
            <a:t>/L y CONTAMINANTES), una de las columnas tenía 100% de datos nulos (</a:t>
          </a:r>
          <a:r>
            <a:rPr lang="es-ES" sz="1200" b="0" kern="1200" dirty="0" err="1"/>
            <a:t>SDT_mg</a:t>
          </a:r>
          <a:r>
            <a:rPr lang="es-ES" sz="1200" b="0" kern="1200" dirty="0"/>
            <a:t>/L).</a:t>
          </a:r>
          <a:endParaRPr lang="en-US" sz="1200" kern="1200" dirty="0"/>
        </a:p>
      </dsp:txBody>
      <dsp:txXfrm>
        <a:off x="471186" y="2721309"/>
        <a:ext cx="4241250" cy="787500"/>
      </dsp:txXfrm>
    </dsp:sp>
    <dsp:sp modelId="{6D3B68E4-3EC9-4005-9F30-5F4F90D16B3D}">
      <dsp:nvSpPr>
        <dsp:cNvPr id="0" name=""/>
        <dsp:cNvSpPr/>
      </dsp:nvSpPr>
      <dsp:spPr>
        <a:xfrm>
          <a:off x="6620999" y="336846"/>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968099-BD53-4454-8E6C-52E7C807CB54}">
      <dsp:nvSpPr>
        <dsp:cNvPr id="0" name=""/>
        <dsp:cNvSpPr/>
      </dsp:nvSpPr>
      <dsp:spPr>
        <a:xfrm>
          <a:off x="5454655" y="2721309"/>
          <a:ext cx="424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s-ES" sz="1200" b="0" kern="1200" dirty="0"/>
            <a:t>Las variables cuantitativas se completaron con la mediana, y las variables cualitativas o categóricas se completaron con la moda. </a:t>
          </a:r>
          <a:endParaRPr lang="en-US" sz="1200" kern="1200" dirty="0"/>
        </a:p>
      </dsp:txBody>
      <dsp:txXfrm>
        <a:off x="5454655" y="2721309"/>
        <a:ext cx="424125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96902-C98D-457D-B70C-4519A7B6F2DE}">
      <dsp:nvSpPr>
        <dsp:cNvPr id="0" name=""/>
        <dsp:cNvSpPr/>
      </dsp:nvSpPr>
      <dsp:spPr>
        <a:xfrm>
          <a:off x="0" y="3429483"/>
          <a:ext cx="8596312" cy="45011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prepararon los datos para ejecutar modelos de K-</a:t>
          </a:r>
          <a:r>
            <a:rPr lang="es-ES" sz="1200" b="0" kern="1200" dirty="0" err="1">
              <a:effectLst/>
              <a:latin typeface="+mj-lt"/>
            </a:rPr>
            <a:t>means</a:t>
          </a:r>
          <a:r>
            <a:rPr lang="es-ES" sz="1200" b="0" kern="1200" dirty="0">
              <a:effectLst/>
              <a:latin typeface="+mj-lt"/>
            </a:rPr>
            <a:t> </a:t>
          </a:r>
        </a:p>
      </dsp:txBody>
      <dsp:txXfrm>
        <a:off x="0" y="3429483"/>
        <a:ext cx="8596312" cy="450117"/>
      </dsp:txXfrm>
    </dsp:sp>
    <dsp:sp modelId="{BA385139-BD4D-4F27-8170-21CF466105E4}">
      <dsp:nvSpPr>
        <dsp:cNvPr id="0" name=""/>
        <dsp:cNvSpPr/>
      </dsp:nvSpPr>
      <dsp:spPr>
        <a:xfrm rot="10800000">
          <a:off x="0" y="2743953"/>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También se identificaron correlaciones</a:t>
          </a:r>
        </a:p>
      </dsp:txBody>
      <dsp:txXfrm rot="-10800000">
        <a:off x="0" y="2743953"/>
        <a:ext cx="8596312" cy="242990"/>
      </dsp:txXfrm>
    </dsp:sp>
    <dsp:sp modelId="{5D3A2818-3FCF-4A69-A4B5-08051B5EEA83}">
      <dsp:nvSpPr>
        <dsp:cNvPr id="0" name=""/>
        <dsp:cNvSpPr/>
      </dsp:nvSpPr>
      <dsp:spPr>
        <a:xfrm>
          <a:off x="0" y="2986944"/>
          <a:ext cx="859631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ejecutaron matrices de correlación con las diversas variables cuantitativas</a:t>
          </a:r>
        </a:p>
      </dsp:txBody>
      <dsp:txXfrm>
        <a:off x="0" y="2986944"/>
        <a:ext cx="8596312" cy="206992"/>
      </dsp:txXfrm>
    </dsp:sp>
    <dsp:sp modelId="{E558F0C0-DBA3-4063-BA42-A2AD7695EE9E}">
      <dsp:nvSpPr>
        <dsp:cNvPr id="0" name=""/>
        <dsp:cNvSpPr/>
      </dsp:nvSpPr>
      <dsp:spPr>
        <a:xfrm rot="10800000">
          <a:off x="0" y="2058424"/>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identificaron las medidas de posición no centrales</a:t>
          </a:r>
          <a:endParaRPr lang="es-MX" sz="1200" kern="1200" dirty="0"/>
        </a:p>
      </dsp:txBody>
      <dsp:txXfrm rot="-10800000">
        <a:off x="0" y="2058424"/>
        <a:ext cx="8596312" cy="242990"/>
      </dsp:txXfrm>
    </dsp:sp>
    <dsp:sp modelId="{5593AA58-9C22-4B0F-AA95-7927672F3DCE}">
      <dsp:nvSpPr>
        <dsp:cNvPr id="0" name=""/>
        <dsp:cNvSpPr/>
      </dsp:nvSpPr>
      <dsp:spPr>
        <a:xfrm>
          <a:off x="4197" y="2301415"/>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los cuartiles </a:t>
          </a:r>
          <a:endParaRPr lang="es-MX" sz="1200" kern="1200" dirty="0"/>
        </a:p>
      </dsp:txBody>
      <dsp:txXfrm>
        <a:off x="4197" y="2301415"/>
        <a:ext cx="2862639" cy="206992"/>
      </dsp:txXfrm>
    </dsp:sp>
    <dsp:sp modelId="{0024AE04-A43A-49AE-94CE-1120A4ECB155}">
      <dsp:nvSpPr>
        <dsp:cNvPr id="0" name=""/>
        <dsp:cNvSpPr/>
      </dsp:nvSpPr>
      <dsp:spPr>
        <a:xfrm>
          <a:off x="2866836" y="2301415"/>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outliers </a:t>
          </a:r>
          <a:endParaRPr lang="es-MX" sz="1200" kern="1200" dirty="0"/>
        </a:p>
      </dsp:txBody>
      <dsp:txXfrm>
        <a:off x="2866836" y="2301415"/>
        <a:ext cx="2862639" cy="206992"/>
      </dsp:txXfrm>
    </dsp:sp>
    <dsp:sp modelId="{9A0E9EAD-82E8-4DE7-B5F4-F2C1FA31F55C}">
      <dsp:nvSpPr>
        <dsp:cNvPr id="0" name=""/>
        <dsp:cNvSpPr/>
      </dsp:nvSpPr>
      <dsp:spPr>
        <a:xfrm>
          <a:off x="5729475" y="2301415"/>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ES" sz="900" b="0" kern="1200" dirty="0">
              <a:effectLst/>
              <a:latin typeface="+mj-lt"/>
            </a:rPr>
            <a:t>Para ello fueron útiles los diagramas de caja y bigote</a:t>
          </a:r>
          <a:endParaRPr lang="es-MX" sz="900" kern="1200" dirty="0"/>
        </a:p>
      </dsp:txBody>
      <dsp:txXfrm>
        <a:off x="5729475" y="2301415"/>
        <a:ext cx="2862639" cy="206992"/>
      </dsp:txXfrm>
    </dsp:sp>
    <dsp:sp modelId="{473C7F42-AED9-4D18-B28F-B3E610F2546E}">
      <dsp:nvSpPr>
        <dsp:cNvPr id="0" name=""/>
        <dsp:cNvSpPr/>
      </dsp:nvSpPr>
      <dsp:spPr>
        <a:xfrm rot="10800000">
          <a:off x="0" y="1372894"/>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Medidas</a:t>
          </a:r>
          <a:endParaRPr lang="es-MX" sz="1200" kern="1200" dirty="0"/>
        </a:p>
      </dsp:txBody>
      <dsp:txXfrm rot="-10800000">
        <a:off x="0" y="1372894"/>
        <a:ext cx="8596312" cy="242990"/>
      </dsp:txXfrm>
    </dsp:sp>
    <dsp:sp modelId="{8823732A-989A-4D0C-9EA9-E212CB27B4E0}">
      <dsp:nvSpPr>
        <dsp:cNvPr id="0" name=""/>
        <dsp:cNvSpPr/>
      </dsp:nvSpPr>
      <dsp:spPr>
        <a:xfrm>
          <a:off x="0" y="1615885"/>
          <a:ext cx="4298155"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De dispersión </a:t>
          </a:r>
          <a:endParaRPr lang="es-MX" sz="1200" kern="1200" dirty="0"/>
        </a:p>
      </dsp:txBody>
      <dsp:txXfrm>
        <a:off x="0" y="1615885"/>
        <a:ext cx="4298155" cy="206992"/>
      </dsp:txXfrm>
    </dsp:sp>
    <dsp:sp modelId="{3B64C225-5B74-49BA-93D2-B0F972334046}">
      <dsp:nvSpPr>
        <dsp:cNvPr id="0" name=""/>
        <dsp:cNvSpPr/>
      </dsp:nvSpPr>
      <dsp:spPr>
        <a:xfrm>
          <a:off x="4298156" y="1615885"/>
          <a:ext cx="4298155"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máximo y mínimo</a:t>
          </a:r>
          <a:endParaRPr lang="es-MX" sz="1200" kern="1200" dirty="0"/>
        </a:p>
      </dsp:txBody>
      <dsp:txXfrm>
        <a:off x="4298156" y="1615885"/>
        <a:ext cx="4298155" cy="206992"/>
      </dsp:txXfrm>
    </dsp:sp>
    <dsp:sp modelId="{C70E1DD0-4744-47B7-8717-97AC4D83574E}">
      <dsp:nvSpPr>
        <dsp:cNvPr id="0" name=""/>
        <dsp:cNvSpPr/>
      </dsp:nvSpPr>
      <dsp:spPr>
        <a:xfrm rot="10800000">
          <a:off x="0" y="687365"/>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Se identificaron las tendencias centrales como:</a:t>
          </a:r>
          <a:endParaRPr lang="es-MX" sz="1200" kern="1200" dirty="0"/>
        </a:p>
      </dsp:txBody>
      <dsp:txXfrm rot="-10800000">
        <a:off x="0" y="687365"/>
        <a:ext cx="8596312" cy="242990"/>
      </dsp:txXfrm>
    </dsp:sp>
    <dsp:sp modelId="{C69E05F9-B796-4C2E-913F-8942F69EE084}">
      <dsp:nvSpPr>
        <dsp:cNvPr id="0" name=""/>
        <dsp:cNvSpPr/>
      </dsp:nvSpPr>
      <dsp:spPr>
        <a:xfrm>
          <a:off x="4197" y="930356"/>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promedio</a:t>
          </a:r>
          <a:endParaRPr lang="es-MX" sz="1200" kern="1200" dirty="0"/>
        </a:p>
      </dsp:txBody>
      <dsp:txXfrm>
        <a:off x="4197" y="930356"/>
        <a:ext cx="2862639" cy="206992"/>
      </dsp:txXfrm>
    </dsp:sp>
    <dsp:sp modelId="{489476B5-0F2E-4981-857B-E5671789D040}">
      <dsp:nvSpPr>
        <dsp:cNvPr id="0" name=""/>
        <dsp:cNvSpPr/>
      </dsp:nvSpPr>
      <dsp:spPr>
        <a:xfrm>
          <a:off x="2866836" y="930356"/>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media</a:t>
          </a:r>
          <a:endParaRPr lang="es-MX" sz="1200" kern="1200" dirty="0"/>
        </a:p>
      </dsp:txBody>
      <dsp:txXfrm>
        <a:off x="2866836" y="930356"/>
        <a:ext cx="2862639" cy="206992"/>
      </dsp:txXfrm>
    </dsp:sp>
    <dsp:sp modelId="{7D664415-9A0A-44D9-A303-42702137CE66}">
      <dsp:nvSpPr>
        <dsp:cNvPr id="0" name=""/>
        <dsp:cNvSpPr/>
      </dsp:nvSpPr>
      <dsp:spPr>
        <a:xfrm>
          <a:off x="5729475" y="930356"/>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mediana </a:t>
          </a:r>
          <a:endParaRPr lang="es-MX" sz="1200" kern="1200" dirty="0"/>
        </a:p>
      </dsp:txBody>
      <dsp:txXfrm>
        <a:off x="5729475" y="930356"/>
        <a:ext cx="2862639" cy="206992"/>
      </dsp:txXfrm>
    </dsp:sp>
    <dsp:sp modelId="{A8E4559E-9EC7-4082-87A1-41CE8D7EC13F}">
      <dsp:nvSpPr>
        <dsp:cNvPr id="0" name=""/>
        <dsp:cNvSpPr/>
      </dsp:nvSpPr>
      <dsp:spPr>
        <a:xfrm rot="10800000">
          <a:off x="0" y="1836"/>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exploraron  los datos empleando diversos comandos como:</a:t>
          </a:r>
          <a:endParaRPr lang="es-MX" sz="1200" kern="1200" dirty="0"/>
        </a:p>
      </dsp:txBody>
      <dsp:txXfrm rot="-10800000">
        <a:off x="0" y="1836"/>
        <a:ext cx="8596312" cy="242990"/>
      </dsp:txXfrm>
    </dsp:sp>
    <dsp:sp modelId="{651581FD-9776-4DAC-90A1-C1134FD000BE}">
      <dsp:nvSpPr>
        <dsp:cNvPr id="0" name=""/>
        <dsp:cNvSpPr/>
      </dsp:nvSpPr>
      <dsp:spPr>
        <a:xfrm>
          <a:off x="1049"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describe()</a:t>
          </a:r>
          <a:endParaRPr lang="es-MX" sz="1200" kern="1200" dirty="0"/>
        </a:p>
      </dsp:txBody>
      <dsp:txXfrm>
        <a:off x="1049" y="244826"/>
        <a:ext cx="1718842" cy="206992"/>
      </dsp:txXfrm>
    </dsp:sp>
    <dsp:sp modelId="{7822DE8C-4F8F-4942-BCFD-F19473F2318B}">
      <dsp:nvSpPr>
        <dsp:cNvPr id="0" name=""/>
        <dsp:cNvSpPr/>
      </dsp:nvSpPr>
      <dsp:spPr>
        <a:xfrm>
          <a:off x="1719892"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mean()</a:t>
          </a:r>
          <a:endParaRPr lang="es-MX" sz="1200" kern="1200" dirty="0"/>
        </a:p>
      </dsp:txBody>
      <dsp:txXfrm>
        <a:off x="1719892" y="244826"/>
        <a:ext cx="1718842" cy="206992"/>
      </dsp:txXfrm>
    </dsp:sp>
    <dsp:sp modelId="{7C89FF30-DBE5-44C2-9F61-71908B0CC9E8}">
      <dsp:nvSpPr>
        <dsp:cNvPr id="0" name=""/>
        <dsp:cNvSpPr/>
      </dsp:nvSpPr>
      <dsp:spPr>
        <a:xfrm>
          <a:off x="3438734"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plot</a:t>
          </a:r>
          <a:endParaRPr lang="es-MX" sz="1200" kern="1200" dirty="0"/>
        </a:p>
      </dsp:txBody>
      <dsp:txXfrm>
        <a:off x="3438734" y="244826"/>
        <a:ext cx="1718842" cy="206992"/>
      </dsp:txXfrm>
    </dsp:sp>
    <dsp:sp modelId="{B8655405-9D2B-44A4-933A-AD0149A9EC07}">
      <dsp:nvSpPr>
        <dsp:cNvPr id="0" name=""/>
        <dsp:cNvSpPr/>
      </dsp:nvSpPr>
      <dsp:spPr>
        <a:xfrm>
          <a:off x="5157577"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boxplot de pandas</a:t>
          </a:r>
          <a:endParaRPr lang="es-MX" sz="1200" kern="1200" dirty="0"/>
        </a:p>
      </dsp:txBody>
      <dsp:txXfrm>
        <a:off x="5157577" y="244826"/>
        <a:ext cx="1718842" cy="206992"/>
      </dsp:txXfrm>
    </dsp:sp>
    <dsp:sp modelId="{AF8012F9-FD94-48B4-8428-68C3301F85EC}">
      <dsp:nvSpPr>
        <dsp:cNvPr id="0" name=""/>
        <dsp:cNvSpPr/>
      </dsp:nvSpPr>
      <dsp:spPr>
        <a:xfrm>
          <a:off x="6876419"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entre otros).</a:t>
          </a:r>
          <a:endParaRPr lang="es-MX" sz="1200" kern="1200" dirty="0"/>
        </a:p>
      </dsp:txBody>
      <dsp:txXfrm>
        <a:off x="6876419" y="244826"/>
        <a:ext cx="1718842" cy="2069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61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78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76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88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82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22125412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48490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0605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2783772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90762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6253657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2365501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15976346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4351351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5539835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1516242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14860713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8592739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10200943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2517773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a:t>
            </a:fld>
            <a:endParaRPr lang="es-MX"/>
          </a:p>
        </p:txBody>
      </p:sp>
      <p:sp>
        <p:nvSpPr>
          <p:cNvPr id="5" name="Date Placeholder 4"/>
          <p:cNvSpPr>
            <a:spLocks noGrp="1"/>
          </p:cNvSpPr>
          <p:nvPr>
            <p:ph type="dt" sz="half" idx="10"/>
          </p:nvPr>
        </p:nvSpPr>
        <p:spPr/>
        <p:txBody>
          <a:bodyPr/>
          <a:lstStyle/>
          <a:p>
            <a:endParaRPr lang="es-MX"/>
          </a:p>
        </p:txBody>
      </p:sp>
    </p:spTree>
    <p:extLst>
      <p:ext uri="{BB962C8B-B14F-4D97-AF65-F5344CB8AC3E}">
        <p14:creationId xmlns:p14="http://schemas.microsoft.com/office/powerpoint/2010/main" val="20560116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s-MX" smtClean="0"/>
              <a:t>‹#›</a:t>
            </a:fld>
            <a:endParaRPr lang="es-MX"/>
          </a:p>
        </p:txBody>
      </p:sp>
    </p:spTree>
    <p:extLst>
      <p:ext uri="{BB962C8B-B14F-4D97-AF65-F5344CB8AC3E}">
        <p14:creationId xmlns:p14="http://schemas.microsoft.com/office/powerpoint/2010/main" val="31025149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PosgradoMNA/actividades-del-projecto-equipo-125/blob/main/Reto_2.ipynb"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grpSp>
        <p:nvGrpSpPr>
          <p:cNvPr id="1028" name="Group 1030">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29"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0"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Isosceles Triangle 1035">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4"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6"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0" name="Isosceles Triangle 1039">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2" name="Isosceles Triangle 1040">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Las aguas subterráneas y la hidrogeología - Biología">
            <a:extLst>
              <a:ext uri="{FF2B5EF4-FFF2-40B4-BE49-F238E27FC236}">
                <a16:creationId xmlns:a16="http://schemas.microsoft.com/office/drawing/2014/main" id="{BD88E0FC-F0B7-CECA-C621-6871663F30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24" r="25297"/>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88" name="Google Shape;88;p1"/>
          <p:cNvSpPr txBox="1">
            <a:spLocks noGrp="1"/>
          </p:cNvSpPr>
          <p:nvPr>
            <p:ph type="ctrTitle" idx="4294967295"/>
          </p:nvPr>
        </p:nvSpPr>
        <p:spPr>
          <a:xfrm>
            <a:off x="677333" y="609600"/>
            <a:ext cx="3851123" cy="1320800"/>
          </a:xfrm>
          <a:prstGeom prst="rect">
            <a:avLst/>
          </a:prstGeom>
        </p:spPr>
        <p:txBody>
          <a:bodyPr spcFirstLastPara="1" vert="horz" lIns="91440" tIns="45720" rIns="91440" bIns="45720" rtlCol="0" anchor="t" anchorCtr="0">
            <a:noAutofit/>
          </a:bodyPr>
          <a:lstStyle/>
          <a:p>
            <a:pPr marL="0" marR="0" lvl="0" indent="0">
              <a:lnSpc>
                <a:spcPct val="90000"/>
              </a:lnSpc>
              <a:spcAft>
                <a:spcPts val="0"/>
              </a:spcAft>
              <a:buClr>
                <a:schemeClr val="dk1"/>
              </a:buClr>
              <a:buSzPct val="100000"/>
            </a:pPr>
            <a:r>
              <a:rPr lang="en-US" sz="2000" b="1" dirty="0">
                <a:solidFill>
                  <a:schemeClr val="accent2"/>
                </a:solidFill>
              </a:rPr>
              <a:t>CALIDAD DE</a:t>
            </a:r>
            <a:br>
              <a:rPr lang="en-US" sz="2000" b="1" dirty="0">
                <a:solidFill>
                  <a:schemeClr val="accent2"/>
                </a:solidFill>
              </a:rPr>
            </a:br>
            <a:r>
              <a:rPr lang="en-US" sz="2000" b="1" dirty="0">
                <a:solidFill>
                  <a:schemeClr val="accent2"/>
                </a:solidFill>
              </a:rPr>
              <a:t>AGUAS SUBTERRÁNEAS EN SITIOS DE MONITOREO</a:t>
            </a:r>
            <a:endParaRPr lang="en-US" sz="2000" b="1" i="0" u="none" strike="noStrike" cap="none" dirty="0">
              <a:solidFill>
                <a:schemeClr val="accent2"/>
              </a:solidFill>
              <a:sym typeface="Corbel"/>
            </a:endParaRPr>
          </a:p>
        </p:txBody>
      </p:sp>
      <p:sp>
        <p:nvSpPr>
          <p:cNvPr id="89" name="Google Shape;89;p1"/>
          <p:cNvSpPr txBox="1">
            <a:spLocks noGrp="1"/>
          </p:cNvSpPr>
          <p:nvPr>
            <p:ph type="subTitle" idx="4294967295"/>
          </p:nvPr>
        </p:nvSpPr>
        <p:spPr>
          <a:xfrm>
            <a:off x="677333" y="2160589"/>
            <a:ext cx="4556147" cy="3880773"/>
          </a:xfrm>
          <a:prstGeom prst="rect">
            <a:avLst/>
          </a:prstGeom>
        </p:spPr>
        <p:txBody>
          <a:bodyPr spcFirstLastPara="1" vert="horz" lIns="91440" tIns="45720" rIns="91440" bIns="45720" rtlCol="0" anchorCtr="0">
            <a:normAutofit/>
          </a:bodyPr>
          <a:lstStyle/>
          <a:p>
            <a:pPr marL="116840" indent="0">
              <a:lnSpc>
                <a:spcPct val="90000"/>
              </a:lnSpc>
            </a:pPr>
            <a:r>
              <a:rPr lang="en-US" sz="1500" dirty="0"/>
              <a:t>Estefania Abigail Castro Belmont A01332636</a:t>
            </a:r>
          </a:p>
          <a:p>
            <a:pPr marL="116840" indent="0">
              <a:lnSpc>
                <a:spcPct val="90000"/>
              </a:lnSpc>
            </a:pPr>
            <a:r>
              <a:rPr lang="en-US" sz="1500" dirty="0"/>
              <a:t>Vladimir Salazar Altamirano A01793118</a:t>
            </a:r>
          </a:p>
          <a:p>
            <a:pPr marL="116840" indent="0">
              <a:lnSpc>
                <a:spcPct val="90000"/>
              </a:lnSpc>
            </a:pPr>
            <a:r>
              <a:rPr lang="en-US" sz="1500" dirty="0"/>
              <a:t>Materia: </a:t>
            </a:r>
            <a:r>
              <a:rPr lang="en-US" sz="1500" dirty="0" err="1"/>
              <a:t>Ciencia</a:t>
            </a:r>
            <a:r>
              <a:rPr lang="en-US" sz="1500" dirty="0"/>
              <a:t> y </a:t>
            </a:r>
            <a:r>
              <a:rPr lang="en-US" sz="1500" dirty="0" err="1"/>
              <a:t>analítica</a:t>
            </a:r>
            <a:r>
              <a:rPr lang="en-US" sz="1500" dirty="0"/>
              <a:t> de </a:t>
            </a:r>
            <a:r>
              <a:rPr lang="en-US" sz="1500" dirty="0" err="1"/>
              <a:t>datos</a:t>
            </a:r>
            <a:endParaRPr lang="en-US" sz="1500" dirty="0"/>
          </a:p>
          <a:p>
            <a:pPr marL="116840" indent="0">
              <a:lnSpc>
                <a:spcPct val="90000"/>
              </a:lnSpc>
            </a:pPr>
            <a:r>
              <a:rPr lang="en-US" sz="1500" dirty="0" err="1"/>
              <a:t>Profesor</a:t>
            </a:r>
            <a:r>
              <a:rPr lang="en-US" sz="1500" dirty="0"/>
              <a:t>: Maria de la Paz Rico</a:t>
            </a:r>
          </a:p>
          <a:p>
            <a:pPr marL="116840" indent="0">
              <a:lnSpc>
                <a:spcPct val="90000"/>
              </a:lnSpc>
            </a:pPr>
            <a:r>
              <a:rPr lang="en-US" sz="1500" dirty="0"/>
              <a:t>Tutor: Julio César Galindo López</a:t>
            </a:r>
          </a:p>
          <a:p>
            <a:pPr marL="116840" indent="0">
              <a:lnSpc>
                <a:spcPct val="90000"/>
              </a:lnSpc>
            </a:pPr>
            <a:r>
              <a:rPr lang="en-US" sz="1500" dirty="0"/>
              <a:t>18/11/2022</a:t>
            </a:r>
          </a:p>
          <a:p>
            <a:pPr marL="116840" indent="0">
              <a:lnSpc>
                <a:spcPct val="90000"/>
              </a:lnSpc>
            </a:pPr>
            <a:r>
              <a:rPr lang="en-US" sz="1500" dirty="0"/>
              <a:t>Link: </a:t>
            </a:r>
            <a:r>
              <a:rPr lang="en-US" sz="1500" dirty="0">
                <a:hlinkClick r:id="rId4"/>
              </a:rPr>
              <a:t>https://github.com/PosgradoMNA/actividades-del-projecto-equipo-125/blob/main/Reto_2.ipynb</a:t>
            </a:r>
            <a:endParaRPr lang="en-US" sz="1500" dirty="0"/>
          </a:p>
        </p:txBody>
      </p:sp>
      <p:cxnSp>
        <p:nvCxnSpPr>
          <p:cNvPr id="1054" name="Straight Connector 104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700"/>
                                        <p:tgtEl>
                                          <p:spTgt spid="89">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89">
                                            <p:txEl>
                                              <p:pRg st="1" end="1"/>
                                            </p:txEl>
                                          </p:spTgt>
                                        </p:tgtEl>
                                        <p:attrNameLst>
                                          <p:attrName>style.visibility</p:attrName>
                                        </p:attrNameLst>
                                      </p:cBhvr>
                                      <p:to>
                                        <p:strVal val="visible"/>
                                      </p:to>
                                    </p:set>
                                    <p:animEffect transition="in" filter="fade">
                                      <p:cBhvr>
                                        <p:cTn id="10" dur="700"/>
                                        <p:tgtEl>
                                          <p:spTgt spid="89">
                                            <p:txEl>
                                              <p:pRg st="1" end="1"/>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89">
                                            <p:txEl>
                                              <p:pRg st="2" end="2"/>
                                            </p:txEl>
                                          </p:spTgt>
                                        </p:tgtEl>
                                        <p:attrNameLst>
                                          <p:attrName>style.visibility</p:attrName>
                                        </p:attrNameLst>
                                      </p:cBhvr>
                                      <p:to>
                                        <p:strVal val="visible"/>
                                      </p:to>
                                    </p:set>
                                    <p:animEffect transition="in" filter="fade">
                                      <p:cBhvr>
                                        <p:cTn id="13" dur="700"/>
                                        <p:tgtEl>
                                          <p:spTgt spid="89">
                                            <p:txEl>
                                              <p:pRg st="2" end="2"/>
                                            </p:txEl>
                                          </p:spTgt>
                                        </p:tgtEl>
                                      </p:cBhvr>
                                    </p:animEffect>
                                  </p:childTnLst>
                                </p:cTn>
                              </p:par>
                              <p:par>
                                <p:cTn id="14" presetID="10" presetClass="entr" presetSubtype="0" fill="hold" nodeType="withEffect">
                                  <p:stCondLst>
                                    <p:cond delay="1500"/>
                                  </p:stCondLst>
                                  <p:childTnLst>
                                    <p:set>
                                      <p:cBhvr>
                                        <p:cTn id="15" dur="1" fill="hold">
                                          <p:stCondLst>
                                            <p:cond delay="0"/>
                                          </p:stCondLst>
                                        </p:cTn>
                                        <p:tgtEl>
                                          <p:spTgt spid="89">
                                            <p:txEl>
                                              <p:pRg st="3" end="3"/>
                                            </p:txEl>
                                          </p:spTgt>
                                        </p:tgtEl>
                                        <p:attrNameLst>
                                          <p:attrName>style.visibility</p:attrName>
                                        </p:attrNameLst>
                                      </p:cBhvr>
                                      <p:to>
                                        <p:strVal val="visible"/>
                                      </p:to>
                                    </p:set>
                                    <p:animEffect transition="in" filter="fade">
                                      <p:cBhvr>
                                        <p:cTn id="16" dur="700"/>
                                        <p:tgtEl>
                                          <p:spTgt spid="89">
                                            <p:txEl>
                                              <p:pRg st="3" end="3"/>
                                            </p:txEl>
                                          </p:spTgt>
                                        </p:tgtEl>
                                      </p:cBhvr>
                                    </p:animEffect>
                                  </p:childTnLst>
                                </p:cTn>
                              </p:par>
                              <p:par>
                                <p:cTn id="17" presetID="10" presetClass="entr" presetSubtype="0" fill="hold" nodeType="withEffect">
                                  <p:stCondLst>
                                    <p:cond delay="1500"/>
                                  </p:stCondLst>
                                  <p:childTnLst>
                                    <p:set>
                                      <p:cBhvr>
                                        <p:cTn id="18" dur="1" fill="hold">
                                          <p:stCondLst>
                                            <p:cond delay="0"/>
                                          </p:stCondLst>
                                        </p:cTn>
                                        <p:tgtEl>
                                          <p:spTgt spid="89">
                                            <p:txEl>
                                              <p:pRg st="4" end="4"/>
                                            </p:txEl>
                                          </p:spTgt>
                                        </p:tgtEl>
                                        <p:attrNameLst>
                                          <p:attrName>style.visibility</p:attrName>
                                        </p:attrNameLst>
                                      </p:cBhvr>
                                      <p:to>
                                        <p:strVal val="visible"/>
                                      </p:to>
                                    </p:set>
                                    <p:animEffect transition="in" filter="fade">
                                      <p:cBhvr>
                                        <p:cTn id="19" dur="700"/>
                                        <p:tgtEl>
                                          <p:spTgt spid="89">
                                            <p:txEl>
                                              <p:pRg st="4" end="4"/>
                                            </p:txEl>
                                          </p:spTgt>
                                        </p:tgtEl>
                                      </p:cBhvr>
                                    </p:animEffect>
                                  </p:childTnLst>
                                </p:cTn>
                              </p:par>
                              <p:par>
                                <p:cTn id="20" presetID="10" presetClass="entr" presetSubtype="0" fill="hold" nodeType="withEffect">
                                  <p:stCondLst>
                                    <p:cond delay="1500"/>
                                  </p:stCondLst>
                                  <p:childTnLst>
                                    <p:set>
                                      <p:cBhvr>
                                        <p:cTn id="21" dur="1" fill="hold">
                                          <p:stCondLst>
                                            <p:cond delay="0"/>
                                          </p:stCondLst>
                                        </p:cTn>
                                        <p:tgtEl>
                                          <p:spTgt spid="89">
                                            <p:txEl>
                                              <p:pRg st="5" end="5"/>
                                            </p:txEl>
                                          </p:spTgt>
                                        </p:tgtEl>
                                        <p:attrNameLst>
                                          <p:attrName>style.visibility</p:attrName>
                                        </p:attrNameLst>
                                      </p:cBhvr>
                                      <p:to>
                                        <p:strVal val="visible"/>
                                      </p:to>
                                    </p:set>
                                    <p:animEffect transition="in" filter="fade">
                                      <p:cBhvr>
                                        <p:cTn id="22" dur="700"/>
                                        <p:tgtEl>
                                          <p:spTgt spid="89">
                                            <p:txEl>
                                              <p:pRg st="5" end="5"/>
                                            </p:txEl>
                                          </p:spTgt>
                                        </p:tgtEl>
                                      </p:cBhvr>
                                    </p:animEffect>
                                  </p:childTnLst>
                                </p:cTn>
                              </p:par>
                              <p:par>
                                <p:cTn id="23" presetID="10" presetClass="entr" presetSubtype="0" fill="hold" nodeType="withEffect">
                                  <p:stCondLst>
                                    <p:cond delay="1500"/>
                                  </p:stCondLst>
                                  <p:childTnLst>
                                    <p:set>
                                      <p:cBhvr>
                                        <p:cTn id="24" dur="1" fill="hold">
                                          <p:stCondLst>
                                            <p:cond delay="0"/>
                                          </p:stCondLst>
                                        </p:cTn>
                                        <p:tgtEl>
                                          <p:spTgt spid="89">
                                            <p:txEl>
                                              <p:pRg st="6" end="6"/>
                                            </p:txEl>
                                          </p:spTgt>
                                        </p:tgtEl>
                                        <p:attrNameLst>
                                          <p:attrName>style.visibility</p:attrName>
                                        </p:attrNameLst>
                                      </p:cBhvr>
                                      <p:to>
                                        <p:strVal val="visible"/>
                                      </p:to>
                                    </p:set>
                                    <p:animEffect transition="in" filter="fade">
                                      <p:cBhvr>
                                        <p:cTn id="25" dur="700"/>
                                        <p:tgtEl>
                                          <p:spTgt spid="89">
                                            <p:txEl>
                                              <p:pRg st="6" end="6"/>
                                            </p:txEl>
                                          </p:spTgt>
                                        </p:tgtEl>
                                      </p:cBhvr>
                                    </p:animEffect>
                                  </p:childTnLst>
                                </p:cTn>
                              </p:par>
                              <p:par>
                                <p:cTn id="26" presetID="10" presetClass="entr" presetSubtype="0" fill="hold" nodeType="withEffect">
                                  <p:stCondLst>
                                    <p:cond delay="100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7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chemeClr val="accent2"/>
                </a:solidFill>
              </a:rPr>
              <a:t>Matriz de Confusión</a:t>
            </a:r>
            <a:endParaRPr b="1" dirty="0">
              <a:solidFill>
                <a:schemeClr val="accent2"/>
              </a:solidFill>
            </a:endParaRPr>
          </a:p>
        </p:txBody>
      </p:sp>
      <p:sp>
        <p:nvSpPr>
          <p:cNvPr id="7" name="Marcador de texto 6">
            <a:extLst>
              <a:ext uri="{FF2B5EF4-FFF2-40B4-BE49-F238E27FC236}">
                <a16:creationId xmlns:a16="http://schemas.microsoft.com/office/drawing/2014/main" id="{82C1D5D1-5F75-5321-A418-6E9A1DDC8467}"/>
              </a:ext>
            </a:extLst>
          </p:cNvPr>
          <p:cNvSpPr>
            <a:spLocks noGrp="1"/>
          </p:cNvSpPr>
          <p:nvPr>
            <p:ph sz="half" idx="1"/>
          </p:nvPr>
        </p:nvSpPr>
        <p:spPr/>
        <p:txBody>
          <a:bodyPr>
            <a:normAutofit fontScale="77500" lnSpcReduction="20000"/>
          </a:bodyPr>
          <a:lstStyle/>
          <a:p>
            <a:r>
              <a:rPr lang="es-ES" b="0" dirty="0">
                <a:solidFill>
                  <a:srgbClr val="000000"/>
                </a:solidFill>
                <a:effectLst/>
                <a:latin typeface="+mj-lt"/>
              </a:rPr>
              <a:t>Hubo cinco que etiquetó con etiqueta cero, pero que realmente eran etiqueta 1 (2.8%).</a:t>
            </a:r>
          </a:p>
          <a:p>
            <a:r>
              <a:rPr lang="es-ES" b="0" dirty="0">
                <a:solidFill>
                  <a:srgbClr val="000000"/>
                </a:solidFill>
                <a:effectLst/>
                <a:latin typeface="+mj-lt"/>
              </a:rPr>
              <a:t>Hubo cuatro que etiquetó como etiqueta 2, pero realmente eran etiqueta cero (1.9%).</a:t>
            </a:r>
          </a:p>
          <a:p>
            <a:r>
              <a:rPr lang="es-ES" b="0" dirty="0">
                <a:solidFill>
                  <a:srgbClr val="000000"/>
                </a:solidFill>
                <a:effectLst/>
                <a:latin typeface="+mj-lt"/>
              </a:rPr>
              <a:t>Por lo anterior, se considera que el algoritmo si es bueno para predecir la calidad del agua.</a:t>
            </a:r>
          </a:p>
          <a:p>
            <a:r>
              <a:rPr lang="es-ES" b="0" dirty="0">
                <a:solidFill>
                  <a:srgbClr val="000000"/>
                </a:solidFill>
                <a:effectLst/>
                <a:latin typeface="+mj-lt"/>
              </a:rPr>
              <a:t>De la clase 0, tenemos 45 de 49 datos que predijo bien para la clase cero, y que representan el 21% del total de datos.</a:t>
            </a:r>
          </a:p>
          <a:p>
            <a:r>
              <a:rPr lang="es-ES" b="0" dirty="0">
                <a:solidFill>
                  <a:srgbClr val="000000"/>
                </a:solidFill>
                <a:effectLst/>
                <a:latin typeface="+mj-lt"/>
              </a:rPr>
              <a:t>De la clase 1, tenemos 72 de 78 datos que predijo bien para la clase 1, y que representan el 33.6% del total de datos.</a:t>
            </a:r>
          </a:p>
          <a:p>
            <a:r>
              <a:rPr lang="es-ES" b="0" dirty="0">
                <a:solidFill>
                  <a:srgbClr val="000000"/>
                </a:solidFill>
                <a:effectLst/>
                <a:latin typeface="+mj-lt"/>
              </a:rPr>
              <a:t>De la clase 2, tenemos 87 de 87 datos que predijo bien para la clase 2, y que representan el 40.7% del total de datos.</a:t>
            </a:r>
          </a:p>
        </p:txBody>
      </p:sp>
      <p:sp>
        <p:nvSpPr>
          <p:cNvPr id="3" name="Marcador de texto 3">
            <a:extLst>
              <a:ext uri="{FF2B5EF4-FFF2-40B4-BE49-F238E27FC236}">
                <a16:creationId xmlns:a16="http://schemas.microsoft.com/office/drawing/2014/main" id="{0B842091-8AD1-09A2-E01C-FED905CF7A6A}"/>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5" name="Objeto 1">
            <a:extLst>
              <a:ext uri="{FF2B5EF4-FFF2-40B4-BE49-F238E27FC236}">
                <a16:creationId xmlns:a16="http://schemas.microsoft.com/office/drawing/2014/main" id="{0D642A54-F366-4619-9E96-C824665EDB83}"/>
              </a:ext>
            </a:extLst>
          </p:cNvPr>
          <p:cNvGraphicFramePr>
            <a:graphicFrameLocks noGrp="1" noChangeAspect="1"/>
          </p:cNvGraphicFramePr>
          <p:nvPr>
            <p:ph sz="half" idx="2"/>
            <p:extLst>
              <p:ext uri="{D42A27DB-BD31-4B8C-83A1-F6EECF244321}">
                <p14:modId xmlns:p14="http://schemas.microsoft.com/office/powerpoint/2010/main" val="3581017498"/>
              </p:ext>
            </p:extLst>
          </p:nvPr>
        </p:nvGraphicFramePr>
        <p:xfrm>
          <a:off x="5089525" y="2724858"/>
          <a:ext cx="4184650" cy="2752897"/>
        </p:xfrm>
        <a:graphic>
          <a:graphicData uri="http://schemas.openxmlformats.org/presentationml/2006/ole">
            <mc:AlternateContent xmlns:mc="http://schemas.openxmlformats.org/markup-compatibility/2006">
              <mc:Choice xmlns:v="urn:schemas-microsoft-com:vml" Requires="v">
                <p:oleObj name="Bitmap Image" r:id="rId3" imgW="6486480" imgH="4267080" progId="PBrush">
                  <p:embed/>
                </p:oleObj>
              </mc:Choice>
              <mc:Fallback>
                <p:oleObj name="Bitmap Image" r:id="rId3" imgW="6486480" imgH="4267080" progId="PBrush">
                  <p:embed/>
                  <p:pic>
                    <p:nvPicPr>
                      <p:cNvPr id="2" name="Objeto 1">
                        <a:extLst>
                          <a:ext uri="{FF2B5EF4-FFF2-40B4-BE49-F238E27FC236}">
                            <a16:creationId xmlns:a16="http://schemas.microsoft.com/office/drawing/2014/main" id="{F24233A4-D5FA-1437-3DF0-8D6CBEAE9B10}"/>
                          </a:ext>
                        </a:extLst>
                      </p:cNvPr>
                      <p:cNvPicPr/>
                      <p:nvPr/>
                    </p:nvPicPr>
                    <p:blipFill>
                      <a:blip r:embed="rId4"/>
                      <a:stretch>
                        <a:fillRect/>
                      </a:stretch>
                    </p:blipFill>
                    <p:spPr>
                      <a:xfrm>
                        <a:off x="5089525" y="2724858"/>
                        <a:ext cx="4184650" cy="2752897"/>
                      </a:xfrm>
                      <a:prstGeom prst="rect">
                        <a:avLst/>
                      </a:prstGeom>
                    </p:spPr>
                  </p:pic>
                </p:oleObj>
              </mc:Fallback>
            </mc:AlternateContent>
          </a:graphicData>
        </a:graphic>
      </p:graphicFrame>
    </p:spTree>
    <p:extLst>
      <p:ext uri="{BB962C8B-B14F-4D97-AF65-F5344CB8AC3E}">
        <p14:creationId xmlns:p14="http://schemas.microsoft.com/office/powerpoint/2010/main" val="3221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 name="Rectangle 2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673754" y="643467"/>
            <a:ext cx="4203045" cy="1375608"/>
          </a:xfrm>
        </p:spPr>
        <p:txBody>
          <a:bodyPr vert="horz" lIns="91440" tIns="45720" rIns="91440" bIns="45720" rtlCol="0" anchor="ctr">
            <a:normAutofit/>
          </a:bodyPr>
          <a:lstStyle/>
          <a:p>
            <a:pPr lvl="0"/>
            <a:r>
              <a:rPr lang="en-US" sz="3600" b="1">
                <a:solidFill>
                  <a:schemeClr val="bg1"/>
                </a:solidFill>
              </a:rPr>
              <a:t>Conclusiones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a:buFont typeface="Wingdings 3" charset="2"/>
              <a:buChar char=""/>
            </a:pPr>
            <a:r>
              <a:rPr lang="en-US" b="0">
                <a:solidFill>
                  <a:schemeClr val="bg1"/>
                </a:solidFill>
                <a:effectLst/>
              </a:rPr>
              <a:t>El mejor modelo fue Rando</a:t>
            </a:r>
            <a:r>
              <a:rPr lang="en-US">
                <a:solidFill>
                  <a:schemeClr val="bg1"/>
                </a:solidFill>
              </a:rPr>
              <a:t>m Forest</a:t>
            </a:r>
            <a:r>
              <a:rPr lang="en-US" b="0">
                <a:solidFill>
                  <a:schemeClr val="bg1"/>
                </a:solidFill>
                <a:effectLst/>
              </a:rPr>
              <a:t>.</a:t>
            </a:r>
          </a:p>
          <a:p>
            <a:pPr>
              <a:buFont typeface="Wingdings 3" charset="2"/>
              <a:buChar char=""/>
            </a:pPr>
            <a:r>
              <a:rPr lang="en-US" b="0">
                <a:solidFill>
                  <a:schemeClr val="bg1"/>
                </a:solidFill>
                <a:effectLst/>
              </a:rPr>
              <a:t>Accuracy de .95</a:t>
            </a:r>
          </a:p>
          <a:p>
            <a:pPr>
              <a:buFont typeface="Wingdings 3" charset="2"/>
              <a:buChar char=""/>
            </a:pPr>
            <a:r>
              <a:rPr lang="en-US">
                <a:solidFill>
                  <a:schemeClr val="bg1"/>
                </a:solidFill>
              </a:rPr>
              <a:t>La clase que clasifica mejor el modelo es la clase 2</a:t>
            </a:r>
            <a:r>
              <a:rPr lang="en-US" b="0">
                <a:solidFill>
                  <a:schemeClr val="bg1"/>
                </a:solidFill>
                <a:effectLst/>
              </a:rPr>
              <a:t>. </a:t>
            </a:r>
          </a:p>
        </p:txBody>
      </p:sp>
      <p:pic>
        <p:nvPicPr>
          <p:cNvPr id="15" name="Graphic 14" descr="Forest scene">
            <a:extLst>
              <a:ext uri="{FF2B5EF4-FFF2-40B4-BE49-F238E27FC236}">
                <a16:creationId xmlns:a16="http://schemas.microsoft.com/office/drawing/2014/main" id="{04B2BCCC-249A-2D50-F827-4077587BA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36" name="Isosceles Triangle 3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sz="2200" b="1">
                <a:solidFill>
                  <a:schemeClr val="accent6">
                    <a:lumMod val="75000"/>
                  </a:schemeClr>
                </a:solidFill>
                <a:latin typeface="Arial" panose="020B0604020202020204" pitchFamily="34" charset="0"/>
                <a:cs typeface="Arial" panose="020B0604020202020204" pitchFamily="34" charset="0"/>
              </a:rPr>
              <a:t>Reto 2</a:t>
            </a:r>
            <a:endParaRPr lang="es-MX" sz="2200" b="1">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861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p:txBody>
          <a:bodyPr>
            <a:normAutofit/>
          </a:bodyPr>
          <a:lstStyle/>
          <a:p>
            <a:pPr lvl="0"/>
            <a:r>
              <a:rPr lang="es-MX" sz="3600" b="1" dirty="0">
                <a:solidFill>
                  <a:schemeClr val="accent2">
                    <a:lumMod val="75000"/>
                  </a:schemeClr>
                </a:solidFill>
              </a:rPr>
              <a:t>Limpieza de Datos</a:t>
            </a:r>
          </a:p>
        </p:txBody>
      </p:sp>
      <p:sp>
        <p:nvSpPr>
          <p:cNvPr id="12" name="Marcador de texto 3">
            <a:extLst>
              <a:ext uri="{FF2B5EF4-FFF2-40B4-BE49-F238E27FC236}">
                <a16:creationId xmlns:a16="http://schemas.microsoft.com/office/drawing/2014/main" id="{FB48CD92-FF39-9F56-5AF6-71DA48D48BD3}"/>
              </a:ext>
            </a:extLst>
          </p:cNvPr>
          <p:cNvSpPr txBox="1">
            <a:spLocks/>
          </p:cNvSpPr>
          <p:nvPr/>
        </p:nvSpPr>
        <p:spPr>
          <a:xfrm>
            <a:off x="219973" y="254479"/>
            <a:ext cx="4754880" cy="7772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sz="2000"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14" name="Text Placeholder 2">
            <a:extLst>
              <a:ext uri="{FF2B5EF4-FFF2-40B4-BE49-F238E27FC236}">
                <a16:creationId xmlns:a16="http://schemas.microsoft.com/office/drawing/2014/main" id="{7790A4A1-DE94-8599-37F9-CA9773D4EED3}"/>
              </a:ext>
            </a:extLst>
          </p:cNvPr>
          <p:cNvGraphicFramePr/>
          <p:nvPr>
            <p:extLst>
              <p:ext uri="{D42A27DB-BD31-4B8C-83A1-F6EECF244321}">
                <p14:modId xmlns:p14="http://schemas.microsoft.com/office/powerpoint/2010/main" val="2485112353"/>
              </p:ext>
            </p:extLst>
          </p:nvPr>
        </p:nvGraphicFramePr>
        <p:xfrm>
          <a:off x="897147" y="1915064"/>
          <a:ext cx="10167092" cy="3845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575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p:txBody>
          <a:bodyPr>
            <a:normAutofit/>
          </a:bodyPr>
          <a:lstStyle/>
          <a:p>
            <a:pPr lvl="0"/>
            <a:r>
              <a:rPr lang="es-MX" b="1" dirty="0">
                <a:solidFill>
                  <a:schemeClr val="accent2">
                    <a:lumMod val="75000"/>
                  </a:schemeClr>
                </a:solidFill>
              </a:rPr>
              <a:t>Exploración y preparación de datos</a:t>
            </a:r>
          </a:p>
        </p:txBody>
      </p:sp>
      <p:graphicFrame>
        <p:nvGraphicFramePr>
          <p:cNvPr id="4" name="Content Placeholder 3">
            <a:extLst>
              <a:ext uri="{FF2B5EF4-FFF2-40B4-BE49-F238E27FC236}">
                <a16:creationId xmlns:a16="http://schemas.microsoft.com/office/drawing/2014/main" id="{DEBE9BE6-3B11-F652-D87A-D303A2F2BE79}"/>
              </a:ext>
            </a:extLst>
          </p:cNvPr>
          <p:cNvGraphicFramePr>
            <a:graphicFrameLocks noGrp="1"/>
          </p:cNvGraphicFramePr>
          <p:nvPr>
            <p:ph idx="1"/>
            <p:extLst>
              <p:ext uri="{D42A27DB-BD31-4B8C-83A1-F6EECF244321}">
                <p14:modId xmlns:p14="http://schemas.microsoft.com/office/powerpoint/2010/main" val="203905766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arcador de texto 3">
            <a:extLst>
              <a:ext uri="{FF2B5EF4-FFF2-40B4-BE49-F238E27FC236}">
                <a16:creationId xmlns:a16="http://schemas.microsoft.com/office/drawing/2014/main" id="{B496C11C-7206-6582-544D-EF032B537A47}"/>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6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chemeClr val="accent2"/>
                </a:solidFill>
              </a:rPr>
              <a:t>C</a:t>
            </a:r>
            <a:r>
              <a:rPr lang="es-MX" b="1" dirty="0" err="1">
                <a:solidFill>
                  <a:schemeClr val="accent2"/>
                </a:solidFill>
              </a:rPr>
              <a:t>urva</a:t>
            </a:r>
            <a:r>
              <a:rPr lang="es-MX" b="1" dirty="0">
                <a:solidFill>
                  <a:schemeClr val="accent2"/>
                </a:solidFill>
              </a:rPr>
              <a:t> de </a:t>
            </a:r>
            <a:r>
              <a:rPr lang="es-MX" b="1" dirty="0" err="1">
                <a:solidFill>
                  <a:schemeClr val="accent2"/>
                </a:solidFill>
              </a:rPr>
              <a:t>Elbow</a:t>
            </a:r>
            <a:r>
              <a:rPr lang="es-MX" b="1" dirty="0">
                <a:solidFill>
                  <a:schemeClr val="accent2"/>
                </a:solidFill>
              </a:rPr>
              <a:t> para 5 </a:t>
            </a:r>
            <a:r>
              <a:rPr lang="es-MX" b="1" dirty="0" err="1">
                <a:solidFill>
                  <a:schemeClr val="accent2"/>
                </a:solidFill>
              </a:rPr>
              <a:t>clústers</a:t>
            </a:r>
            <a:r>
              <a:rPr lang="es-MX" b="1" dirty="0">
                <a:solidFill>
                  <a:schemeClr val="accent2"/>
                </a:solidFill>
              </a:rPr>
              <a:t> y centroides</a:t>
            </a:r>
            <a:endParaRPr b="1" dirty="0">
              <a:solidFill>
                <a:schemeClr val="accent2"/>
              </a:solidFill>
            </a:endParaRPr>
          </a:p>
        </p:txBody>
      </p:sp>
      <p:sp>
        <p:nvSpPr>
          <p:cNvPr id="3" name="Marcador de texto 3">
            <a:extLst>
              <a:ext uri="{FF2B5EF4-FFF2-40B4-BE49-F238E27FC236}">
                <a16:creationId xmlns:a16="http://schemas.microsoft.com/office/drawing/2014/main" id="{D24E12D2-3667-0DFB-36AC-FEC8D5DBE089}"/>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4" name="Objeto 7">
            <a:extLst>
              <a:ext uri="{FF2B5EF4-FFF2-40B4-BE49-F238E27FC236}">
                <a16:creationId xmlns:a16="http://schemas.microsoft.com/office/drawing/2014/main" id="{4C6A3FB7-5F91-D6F6-9CE2-9A0BDB161FF6}"/>
              </a:ext>
            </a:extLst>
          </p:cNvPr>
          <p:cNvGraphicFramePr>
            <a:graphicFrameLocks noGrp="1" noChangeAspect="1"/>
          </p:cNvGraphicFramePr>
          <p:nvPr>
            <p:ph idx="1"/>
            <p:extLst>
              <p:ext uri="{D42A27DB-BD31-4B8C-83A1-F6EECF244321}">
                <p14:modId xmlns:p14="http://schemas.microsoft.com/office/powerpoint/2010/main" val="2451286101"/>
              </p:ext>
            </p:extLst>
          </p:nvPr>
        </p:nvGraphicFramePr>
        <p:xfrm>
          <a:off x="1777794" y="2160588"/>
          <a:ext cx="6396449" cy="3881437"/>
        </p:xfrm>
        <a:graphic>
          <a:graphicData uri="http://schemas.openxmlformats.org/presentationml/2006/ole">
            <mc:AlternateContent xmlns:mc="http://schemas.openxmlformats.org/markup-compatibility/2006">
              <mc:Choice xmlns:v="urn:schemas-microsoft-com:vml" Requires="v">
                <p:oleObj name="Bitmap Image" r:id="rId3" imgW="9229680" imgH="5600880" progId="PBrush">
                  <p:embed/>
                </p:oleObj>
              </mc:Choice>
              <mc:Fallback>
                <p:oleObj name="Bitmap Image" r:id="rId3" imgW="9229680" imgH="5600880" progId="PBrush">
                  <p:embed/>
                  <p:pic>
                    <p:nvPicPr>
                      <p:cNvPr id="8" name="Objeto 7">
                        <a:extLst>
                          <a:ext uri="{FF2B5EF4-FFF2-40B4-BE49-F238E27FC236}">
                            <a16:creationId xmlns:a16="http://schemas.microsoft.com/office/drawing/2014/main" id="{09F20F53-ECB8-6741-D9C3-B8CF8EE3E9B4}"/>
                          </a:ext>
                        </a:extLst>
                      </p:cNvPr>
                      <p:cNvPicPr/>
                      <p:nvPr/>
                    </p:nvPicPr>
                    <p:blipFill>
                      <a:blip r:embed="rId4"/>
                      <a:stretch>
                        <a:fillRect/>
                      </a:stretch>
                    </p:blipFill>
                    <p:spPr>
                      <a:xfrm>
                        <a:off x="1777794" y="2160588"/>
                        <a:ext cx="6396449" cy="3881437"/>
                      </a:xfrm>
                      <a:prstGeom prst="rect">
                        <a:avLst/>
                      </a:prstGeom>
                    </p:spPr>
                  </p:pic>
                </p:oleObj>
              </mc:Fallback>
            </mc:AlternateContent>
          </a:graphicData>
        </a:graphic>
      </p:graphicFrame>
    </p:spTree>
    <p:extLst>
      <p:ext uri="{BB962C8B-B14F-4D97-AF65-F5344CB8AC3E}">
        <p14:creationId xmlns:p14="http://schemas.microsoft.com/office/powerpoint/2010/main" val="266057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chemeClr val="accent2"/>
                </a:solidFill>
              </a:rPr>
              <a:t>Semáforo de la calidad del agua</a:t>
            </a:r>
            <a:br>
              <a:rPr lang="es-MX" b="1" dirty="0">
                <a:solidFill>
                  <a:schemeClr val="accent2"/>
                </a:solidFill>
              </a:rPr>
            </a:br>
            <a:r>
              <a:rPr lang="es-MX" b="1" dirty="0">
                <a:solidFill>
                  <a:schemeClr val="accent2"/>
                </a:solidFill>
              </a:rPr>
              <a:t>(todas las clases)</a:t>
            </a:r>
            <a:endParaRPr b="1" dirty="0">
              <a:solidFill>
                <a:schemeClr val="accent2"/>
              </a:solidFill>
            </a:endParaRPr>
          </a:p>
        </p:txBody>
      </p:sp>
      <p:graphicFrame>
        <p:nvGraphicFramePr>
          <p:cNvPr id="2" name="Objeto 1">
            <a:extLst>
              <a:ext uri="{FF2B5EF4-FFF2-40B4-BE49-F238E27FC236}">
                <a16:creationId xmlns:a16="http://schemas.microsoft.com/office/drawing/2014/main" id="{2046F0BE-B1C2-66CE-B82B-FB543ED2D1C7}"/>
              </a:ext>
            </a:extLst>
          </p:cNvPr>
          <p:cNvGraphicFramePr>
            <a:graphicFrameLocks noChangeAspect="1"/>
          </p:cNvGraphicFramePr>
          <p:nvPr>
            <p:extLst>
              <p:ext uri="{D42A27DB-BD31-4B8C-83A1-F6EECF244321}">
                <p14:modId xmlns:p14="http://schemas.microsoft.com/office/powerpoint/2010/main" val="3173112798"/>
              </p:ext>
            </p:extLst>
          </p:nvPr>
        </p:nvGraphicFramePr>
        <p:xfrm>
          <a:off x="2161786" y="1759789"/>
          <a:ext cx="7778793" cy="4735811"/>
        </p:xfrm>
        <a:graphic>
          <a:graphicData uri="http://schemas.openxmlformats.org/presentationml/2006/ole">
            <mc:AlternateContent xmlns:mc="http://schemas.openxmlformats.org/markup-compatibility/2006">
              <mc:Choice xmlns:v="urn:schemas-microsoft-com:vml" Requires="v">
                <p:oleObj name="Bitmap Image" r:id="rId3" imgW="10810800" imgH="6581880" progId="PBrush">
                  <p:embed/>
                </p:oleObj>
              </mc:Choice>
              <mc:Fallback>
                <p:oleObj name="Bitmap Image" r:id="rId3" imgW="10810800" imgH="6581880" progId="PBrush">
                  <p:embed/>
                  <p:pic>
                    <p:nvPicPr>
                      <p:cNvPr id="0" name=""/>
                      <p:cNvPicPr/>
                      <p:nvPr/>
                    </p:nvPicPr>
                    <p:blipFill>
                      <a:blip r:embed="rId4"/>
                      <a:stretch>
                        <a:fillRect/>
                      </a:stretch>
                    </p:blipFill>
                    <p:spPr>
                      <a:xfrm>
                        <a:off x="2161786" y="1759789"/>
                        <a:ext cx="7778793" cy="4735811"/>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FDEA5DED-C68C-F5EB-D701-5709598B6626}"/>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44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normAutofit/>
          </a:bodyPr>
          <a:lstStyle/>
          <a:p>
            <a:pPr lvl="0"/>
            <a:r>
              <a:rPr lang="es-MX" sz="3600" b="1" dirty="0">
                <a:solidFill>
                  <a:schemeClr val="accent2">
                    <a:lumMod val="75000"/>
                  </a:schemeClr>
                </a:solidFill>
              </a:rPr>
              <a:t>Conclusiones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sz="half" idx="2"/>
          </p:nvPr>
        </p:nvSpPr>
        <p:spPr>
          <a:xfrm>
            <a:off x="851428" y="2294626"/>
            <a:ext cx="10167092" cy="3845656"/>
          </a:xfrm>
        </p:spPr>
        <p:txBody>
          <a:bodyPr>
            <a:normAutofit/>
          </a:bodyPr>
          <a:lstStyle/>
          <a:p>
            <a:pPr marL="285750" indent="-285750">
              <a:buFont typeface="Arial" panose="020B0604020202020204" pitchFamily="34" charset="0"/>
              <a:buChar char="•"/>
            </a:pPr>
            <a:r>
              <a:rPr lang="es-ES" sz="1800" b="0" dirty="0">
                <a:solidFill>
                  <a:srgbClr val="000000"/>
                </a:solidFill>
                <a:effectLst/>
                <a:latin typeface="+mj-lt"/>
              </a:rPr>
              <a:t>En general, no se identifica que exista una relación significativa entre la calidad del agua y su ubicación geográfica, una vez empleados los modelos de K-</a:t>
            </a:r>
            <a:r>
              <a:rPr lang="es-ES" sz="1800" b="0" dirty="0" err="1">
                <a:solidFill>
                  <a:srgbClr val="000000"/>
                </a:solidFill>
                <a:effectLst/>
                <a:latin typeface="+mj-lt"/>
              </a:rPr>
              <a:t>means</a:t>
            </a:r>
            <a:r>
              <a:rPr lang="es-ES" sz="1800" b="0" dirty="0">
                <a:solidFill>
                  <a:srgbClr val="000000"/>
                </a:solidFill>
                <a:effectLst/>
                <a:latin typeface="+mj-lt"/>
              </a:rPr>
              <a:t>.</a:t>
            </a:r>
          </a:p>
          <a:p>
            <a:pPr marL="285750" indent="-285750">
              <a:buFont typeface="Arial" panose="020B0604020202020204" pitchFamily="34" charset="0"/>
              <a:buChar char="•"/>
            </a:pPr>
            <a:r>
              <a:rPr lang="es-ES" sz="1800" b="0" dirty="0">
                <a:solidFill>
                  <a:srgbClr val="000000"/>
                </a:solidFill>
                <a:effectLst/>
                <a:latin typeface="+mj-lt"/>
              </a:rPr>
              <a:t>Solamente se observan mayores concentraciones en ciertas regiones, pero en todas las regiones hay pozos de calidad baja, media y alta.</a:t>
            </a:r>
          </a:p>
          <a:p>
            <a:pPr marL="285750" indent="-285750">
              <a:buFont typeface="Arial" panose="020B0604020202020204" pitchFamily="34" charset="0"/>
              <a:buChar char="•"/>
            </a:pPr>
            <a:r>
              <a:rPr lang="es-ES" sz="1800" b="0" dirty="0">
                <a:solidFill>
                  <a:srgbClr val="000000"/>
                </a:solidFill>
                <a:effectLst/>
                <a:latin typeface="+mj-lt"/>
              </a:rPr>
              <a:t>Los pozos de buena calidad podrían estar relacionados con la presencia de cordilleras que permiten un flujo continuo de agua hacia los mantos acuíferos subterráneos. Es probable que por ello exista mayor presencia de pozos de agua con calidad buena en locaciones cercanas a la Sierra Madre Oriental y Occidental</a:t>
            </a:r>
            <a:r>
              <a:rPr lang="es-ES" sz="1800" dirty="0">
                <a:solidFill>
                  <a:srgbClr val="000000"/>
                </a:solidFill>
                <a:latin typeface="+mj-lt"/>
              </a:rPr>
              <a:t>.</a:t>
            </a:r>
            <a:endParaRPr lang="es-ES" sz="1800" b="0" dirty="0">
              <a:solidFill>
                <a:srgbClr val="000000"/>
              </a:solidFill>
              <a:effectLst/>
              <a:latin typeface="+mj-lt"/>
            </a:endParaRPr>
          </a:p>
          <a:p>
            <a:pPr marL="285750" indent="-285750">
              <a:buFont typeface="Arial" panose="020B0604020202020204" pitchFamily="34" charset="0"/>
              <a:buChar char="•"/>
            </a:pPr>
            <a:r>
              <a:rPr lang="es-ES" sz="1800" dirty="0">
                <a:solidFill>
                  <a:srgbClr val="000000"/>
                </a:solidFill>
                <a:latin typeface="+mj-lt"/>
              </a:rPr>
              <a:t>L</a:t>
            </a:r>
            <a:r>
              <a:rPr lang="es-ES" sz="1800" b="0" dirty="0">
                <a:solidFill>
                  <a:srgbClr val="000000"/>
                </a:solidFill>
                <a:effectLst/>
                <a:latin typeface="+mj-lt"/>
              </a:rPr>
              <a:t>a presencia de pozos de mala calidad de agua podrían estar relacionados con la presencia de ciudades con alta densidad demográfica, lo cual se puede observar por las ubicaciones de las ciudades de las principales entidades federativas del centro del país, tales como: Ciudad de México, Querétaro, Hidalgo, Puebla, etc. </a:t>
            </a:r>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6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ES" b="1" dirty="0" err="1">
                <a:solidFill>
                  <a:schemeClr val="accent2">
                    <a:lumMod val="75000"/>
                  </a:schemeClr>
                </a:solidFill>
                <a:latin typeface="Arial" panose="020B0604020202020204" pitchFamily="34" charset="0"/>
                <a:cs typeface="Arial" panose="020B0604020202020204" pitchFamily="34" charset="0"/>
              </a:rPr>
              <a:t>Features</a:t>
            </a:r>
            <a:r>
              <a:rPr lang="es-ES" b="1" dirty="0">
                <a:solidFill>
                  <a:schemeClr val="accent2">
                    <a:lumMod val="75000"/>
                  </a:schemeClr>
                </a:solidFill>
                <a:latin typeface="Arial" panose="020B0604020202020204" pitchFamily="34" charset="0"/>
                <a:cs typeface="Arial" panose="020B0604020202020204" pitchFamily="34" charset="0"/>
              </a:rPr>
              <a:t> </a:t>
            </a:r>
            <a:r>
              <a:rPr lang="es-ES" b="1" dirty="0" err="1">
                <a:solidFill>
                  <a:schemeClr val="accent2">
                    <a:lumMod val="75000"/>
                  </a:schemeClr>
                </a:solidFill>
                <a:cs typeface="Arial" panose="020B0604020202020204" pitchFamily="34" charset="0"/>
              </a:rPr>
              <a:t>Importance</a:t>
            </a:r>
            <a:endParaRPr lang="es-MX" b="1" dirty="0">
              <a:solidFill>
                <a:schemeClr val="accent2">
                  <a:lumMod val="75000"/>
                </a:schemeClr>
              </a:solidFill>
              <a:cs typeface="Arial" panose="020B0604020202020204" pitchFamily="34" charset="0"/>
            </a:endParaRPr>
          </a:p>
        </p:txBody>
      </p:sp>
      <p:graphicFrame>
        <p:nvGraphicFramePr>
          <p:cNvPr id="3" name="Objeto 1">
            <a:extLst>
              <a:ext uri="{FF2B5EF4-FFF2-40B4-BE49-F238E27FC236}">
                <a16:creationId xmlns:a16="http://schemas.microsoft.com/office/drawing/2014/main" id="{CC25266B-2DB5-4EB9-F1A8-2C54CE1F3E92}"/>
              </a:ext>
            </a:extLst>
          </p:cNvPr>
          <p:cNvGraphicFramePr>
            <a:graphicFrameLocks noGrp="1" noChangeAspect="1"/>
          </p:cNvGraphicFramePr>
          <p:nvPr>
            <p:ph sz="half" idx="1"/>
            <p:extLst>
              <p:ext uri="{D42A27DB-BD31-4B8C-83A1-F6EECF244321}">
                <p14:modId xmlns:p14="http://schemas.microsoft.com/office/powerpoint/2010/main" val="1630233469"/>
              </p:ext>
            </p:extLst>
          </p:nvPr>
        </p:nvGraphicFramePr>
        <p:xfrm>
          <a:off x="677334" y="1930400"/>
          <a:ext cx="3960654" cy="4783109"/>
        </p:xfrm>
        <a:graphic>
          <a:graphicData uri="http://schemas.openxmlformats.org/presentationml/2006/ole">
            <mc:AlternateContent xmlns:mc="http://schemas.openxmlformats.org/markup-compatibility/2006">
              <mc:Choice xmlns:v="urn:schemas-microsoft-com:vml" Requires="v">
                <p:oleObj name="Bitmap Image" r:id="rId3" imgW="6477120" imgH="7848720" progId="PBrush">
                  <p:embed/>
                </p:oleObj>
              </mc:Choice>
              <mc:Fallback>
                <p:oleObj name="Bitmap Image" r:id="rId3" imgW="6477120" imgH="7848720" progId="PBrush">
                  <p:embed/>
                  <p:pic>
                    <p:nvPicPr>
                      <p:cNvPr id="2" name="Objeto 1">
                        <a:extLst>
                          <a:ext uri="{FF2B5EF4-FFF2-40B4-BE49-F238E27FC236}">
                            <a16:creationId xmlns:a16="http://schemas.microsoft.com/office/drawing/2014/main" id="{ADB3A6CA-C1DE-5C02-C412-C4DD16D6456A}"/>
                          </a:ext>
                        </a:extLst>
                      </p:cNvPr>
                      <p:cNvPicPr/>
                      <p:nvPr/>
                    </p:nvPicPr>
                    <p:blipFill>
                      <a:blip r:embed="rId4"/>
                      <a:stretch>
                        <a:fillRect/>
                      </a:stretch>
                    </p:blipFill>
                    <p:spPr>
                      <a:xfrm>
                        <a:off x="677334" y="1930400"/>
                        <a:ext cx="3960654" cy="4783109"/>
                      </a:xfrm>
                      <a:prstGeom prst="rect">
                        <a:avLst/>
                      </a:prstGeom>
                    </p:spPr>
                  </p:pic>
                </p:oleObj>
              </mc:Fallback>
            </mc:AlternateContent>
          </a:graphicData>
        </a:graphic>
      </p:graphicFrame>
      <p:sp>
        <p:nvSpPr>
          <p:cNvPr id="7" name="Marcador de texto 6">
            <a:extLst>
              <a:ext uri="{FF2B5EF4-FFF2-40B4-BE49-F238E27FC236}">
                <a16:creationId xmlns:a16="http://schemas.microsoft.com/office/drawing/2014/main" id="{82C1D5D1-5F75-5321-A418-6E9A1DDC8467}"/>
              </a:ext>
            </a:extLst>
          </p:cNvPr>
          <p:cNvSpPr>
            <a:spLocks noGrp="1"/>
          </p:cNvSpPr>
          <p:nvPr>
            <p:ph sz="half" idx="2"/>
          </p:nvPr>
        </p:nvSpPr>
        <p:spPr/>
        <p:txBody>
          <a:bodyPr/>
          <a:lstStyle/>
          <a:p>
            <a:r>
              <a:rPr lang="es-ES" b="0" dirty="0">
                <a:solidFill>
                  <a:schemeClr val="tx1"/>
                </a:solidFill>
                <a:effectLst/>
                <a:latin typeface="+mj-lt"/>
                <a:cs typeface="Arial" panose="020B0604020202020204" pitchFamily="34" charset="0"/>
              </a:rPr>
              <a:t>Identificamos las variables independientes de mayor relevancia.</a:t>
            </a:r>
          </a:p>
          <a:p>
            <a:r>
              <a:rPr lang="es-ES" b="0" dirty="0">
                <a:solidFill>
                  <a:schemeClr val="tx1"/>
                </a:solidFill>
                <a:effectLst/>
                <a:latin typeface="+mj-lt"/>
                <a:cs typeface="Arial" panose="020B0604020202020204" pitchFamily="34" charset="0"/>
              </a:rPr>
              <a:t>Se observa que variables como </a:t>
            </a:r>
            <a:r>
              <a:rPr lang="es-ES" b="0" dirty="0" err="1">
                <a:solidFill>
                  <a:schemeClr val="tx1"/>
                </a:solidFill>
                <a:effectLst/>
                <a:latin typeface="+mj-lt"/>
                <a:cs typeface="Arial" panose="020B0604020202020204" pitchFamily="34" charset="0"/>
              </a:rPr>
              <a:t>FLUORUROS_mg</a:t>
            </a:r>
            <a:r>
              <a:rPr lang="es-ES" b="0" dirty="0">
                <a:solidFill>
                  <a:schemeClr val="tx1"/>
                </a:solidFill>
                <a:effectLst/>
                <a:latin typeface="+mj-lt"/>
                <a:cs typeface="Arial" panose="020B0604020202020204" pitchFamily="34" charset="0"/>
              </a:rPr>
              <a:t>/L y CALIDAD_FLUO, alcanzaron un valor superior a .07.</a:t>
            </a:r>
          </a:p>
          <a:p>
            <a:endParaRPr lang="es-MX" dirty="0">
              <a:latin typeface="+mj-lt"/>
            </a:endParaRPr>
          </a:p>
        </p:txBody>
      </p:sp>
      <p:sp>
        <p:nvSpPr>
          <p:cNvPr id="4" name="Marcador de texto 3">
            <a:extLst>
              <a:ext uri="{FF2B5EF4-FFF2-40B4-BE49-F238E27FC236}">
                <a16:creationId xmlns:a16="http://schemas.microsoft.com/office/drawing/2014/main" id="{41AA3BEF-981D-D78D-8BF0-3715B0247F06}"/>
              </a:ext>
            </a:extLst>
          </p:cNvPr>
          <p:cNvSpPr>
            <a:spLocks noGrp="1"/>
          </p:cNvSpPr>
          <p:nvPr>
            <p:ph type="body" idx="4294967295"/>
          </p:nvPr>
        </p:nvSpPr>
        <p:spPr>
          <a:xfrm>
            <a:off x="0" y="254000"/>
            <a:ext cx="4754563" cy="777875"/>
          </a:xfrm>
        </p:spPr>
        <p:txBody>
          <a:bodyPr>
            <a:normAutofit/>
          </a:bodyPr>
          <a:lstStyle/>
          <a:p>
            <a:r>
              <a:rPr lang="es-ES" sz="2000" dirty="0">
                <a:solidFill>
                  <a:schemeClr val="accent6">
                    <a:lumMod val="75000"/>
                  </a:schemeClr>
                </a:solidFill>
                <a:latin typeface="+mj-lt"/>
                <a:cs typeface="Arial" panose="020B0604020202020204" pitchFamily="34" charset="0"/>
              </a:rPr>
              <a:t>Reto 2</a:t>
            </a:r>
            <a:endParaRPr lang="es-MX" sz="2000" dirty="0">
              <a:solidFill>
                <a:schemeClr val="accent6">
                  <a:lumMod val="75000"/>
                </a:schemeClr>
              </a:solidFill>
              <a:latin typeface="+mj-lt"/>
              <a:cs typeface="Arial" panose="020B0604020202020204" pitchFamily="34" charset="0"/>
            </a:endParaRPr>
          </a:p>
        </p:txBody>
      </p:sp>
    </p:spTree>
    <p:extLst>
      <p:ext uri="{BB962C8B-B14F-4D97-AF65-F5344CB8AC3E}">
        <p14:creationId xmlns:p14="http://schemas.microsoft.com/office/powerpoint/2010/main" val="213691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chemeClr val="accent2">
                    <a:lumMod val="75000"/>
                  </a:schemeClr>
                </a:solidFill>
              </a:rPr>
              <a:t>Reporte de Clasificación</a:t>
            </a:r>
            <a:endParaRPr b="1" dirty="0">
              <a:solidFill>
                <a:schemeClr val="accent2">
                  <a:lumMod val="75000"/>
                </a:schemeClr>
              </a:solidFill>
            </a:endParaRPr>
          </a:p>
        </p:txBody>
      </p:sp>
      <p:sp>
        <p:nvSpPr>
          <p:cNvPr id="5" name="Marcador de texto 4">
            <a:extLst>
              <a:ext uri="{FF2B5EF4-FFF2-40B4-BE49-F238E27FC236}">
                <a16:creationId xmlns:a16="http://schemas.microsoft.com/office/drawing/2014/main" id="{29D3AF1B-E9B0-E1F0-9E41-550D43ABA6B7}"/>
              </a:ext>
            </a:extLst>
          </p:cNvPr>
          <p:cNvSpPr>
            <a:spLocks noGrp="1"/>
          </p:cNvSpPr>
          <p:nvPr>
            <p:ph sz="half" idx="1"/>
          </p:nvPr>
        </p:nvSpPr>
        <p:spPr>
          <a:xfrm>
            <a:off x="677334" y="4298623"/>
            <a:ext cx="9079692" cy="2465154"/>
          </a:xfrm>
        </p:spPr>
        <p:txBody>
          <a:bodyPr>
            <a:noAutofit/>
          </a:bodyPr>
          <a:lstStyle/>
          <a:p>
            <a:pPr marL="116840" indent="0">
              <a:buNone/>
            </a:pPr>
            <a:r>
              <a:rPr lang="es-ES" sz="1800" dirty="0">
                <a:solidFill>
                  <a:schemeClr val="tx1"/>
                </a:solidFill>
              </a:rPr>
              <a:t>- La exactitud alcanzó 0.96, lo cual se considera un buen desempeño. Es decir, cuántos predijo bien del total.</a:t>
            </a:r>
          </a:p>
          <a:p>
            <a:pPr marL="116840" indent="0">
              <a:buNone/>
            </a:pPr>
            <a:r>
              <a:rPr lang="es-ES" sz="1800" dirty="0">
                <a:solidFill>
                  <a:schemeClr val="tx1"/>
                </a:solidFill>
              </a:rPr>
              <a:t>- La clase 2 es la que clasifica mejor, conforme a las métricas obtenidas.</a:t>
            </a:r>
          </a:p>
          <a:p>
            <a:pPr marL="116840" indent="0">
              <a:buNone/>
            </a:pPr>
            <a:r>
              <a:rPr lang="es-ES" sz="1800" dirty="0">
                <a:solidFill>
                  <a:schemeClr val="tx1"/>
                </a:solidFill>
              </a:rPr>
              <a:t>- Con relación a la métrica precisión, la clase que mejor predijo el modelo es la 1.</a:t>
            </a:r>
          </a:p>
          <a:p>
            <a:pPr marL="116840" indent="0">
              <a:buNone/>
            </a:pPr>
            <a:r>
              <a:rPr lang="es-ES" sz="1800" dirty="0">
                <a:solidFill>
                  <a:schemeClr val="tx1"/>
                </a:solidFill>
              </a:rPr>
              <a:t>- Con relación a la métrica </a:t>
            </a:r>
            <a:r>
              <a:rPr lang="es-ES" sz="1800" dirty="0" err="1">
                <a:solidFill>
                  <a:schemeClr val="tx1"/>
                </a:solidFill>
              </a:rPr>
              <a:t>recall</a:t>
            </a:r>
            <a:r>
              <a:rPr lang="es-ES" sz="1800" dirty="0">
                <a:solidFill>
                  <a:schemeClr val="tx1"/>
                </a:solidFill>
              </a:rPr>
              <a:t>, la clase que mejor predijo el modelo es la 2.</a:t>
            </a:r>
          </a:p>
          <a:p>
            <a:pPr marL="116840" indent="0">
              <a:buNone/>
            </a:pPr>
            <a:r>
              <a:rPr lang="es-ES" sz="1800" dirty="0">
                <a:solidFill>
                  <a:schemeClr val="tx1"/>
                </a:solidFill>
              </a:rPr>
              <a:t>- Con relación a la métrica f1-score, la clase que mejor predijo el modelo es la 2.</a:t>
            </a:r>
            <a:endParaRPr lang="es-MX" sz="1800" dirty="0">
              <a:solidFill>
                <a:schemeClr val="tx1"/>
              </a:solidFill>
            </a:endParaRPr>
          </a:p>
        </p:txBody>
      </p:sp>
      <p:sp>
        <p:nvSpPr>
          <p:cNvPr id="3" name="Marcador de texto 3">
            <a:extLst>
              <a:ext uri="{FF2B5EF4-FFF2-40B4-BE49-F238E27FC236}">
                <a16:creationId xmlns:a16="http://schemas.microsoft.com/office/drawing/2014/main" id="{0CCAC19B-C376-825E-87B3-871F550383F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6" name="Objeto 1">
            <a:extLst>
              <a:ext uri="{FF2B5EF4-FFF2-40B4-BE49-F238E27FC236}">
                <a16:creationId xmlns:a16="http://schemas.microsoft.com/office/drawing/2014/main" id="{B0B4A295-8D58-3477-7592-3BCAA0632963}"/>
              </a:ext>
            </a:extLst>
          </p:cNvPr>
          <p:cNvGraphicFramePr>
            <a:graphicFrameLocks noGrp="1" noChangeAspect="1"/>
          </p:cNvGraphicFramePr>
          <p:nvPr>
            <p:ph sz="half" idx="2"/>
            <p:extLst>
              <p:ext uri="{D42A27DB-BD31-4B8C-83A1-F6EECF244321}">
                <p14:modId xmlns:p14="http://schemas.microsoft.com/office/powerpoint/2010/main" val="4147434478"/>
              </p:ext>
            </p:extLst>
          </p:nvPr>
        </p:nvGraphicFramePr>
        <p:xfrm>
          <a:off x="1791235" y="1725106"/>
          <a:ext cx="6368865" cy="2373542"/>
        </p:xfrm>
        <a:graphic>
          <a:graphicData uri="http://schemas.openxmlformats.org/presentationml/2006/ole">
            <mc:AlternateContent xmlns:mc="http://schemas.openxmlformats.org/markup-compatibility/2006">
              <mc:Choice xmlns:v="urn:schemas-microsoft-com:vml" Requires="v">
                <p:oleObj name="Bitmap Image" r:id="rId3" imgW="7182000" imgH="2676600" progId="PBrush">
                  <p:embed/>
                </p:oleObj>
              </mc:Choice>
              <mc:Fallback>
                <p:oleObj name="Bitmap Image" r:id="rId3" imgW="7182000" imgH="2676600" progId="PBrush">
                  <p:embed/>
                  <p:pic>
                    <p:nvPicPr>
                      <p:cNvPr id="2" name="Objeto 1">
                        <a:extLst>
                          <a:ext uri="{FF2B5EF4-FFF2-40B4-BE49-F238E27FC236}">
                            <a16:creationId xmlns:a16="http://schemas.microsoft.com/office/drawing/2014/main" id="{1A179252-7BF9-41B8-44FC-3CBC0DB01930}"/>
                          </a:ext>
                        </a:extLst>
                      </p:cNvPr>
                      <p:cNvPicPr/>
                      <p:nvPr/>
                    </p:nvPicPr>
                    <p:blipFill>
                      <a:blip r:embed="rId4"/>
                      <a:stretch>
                        <a:fillRect/>
                      </a:stretch>
                    </p:blipFill>
                    <p:spPr>
                      <a:xfrm>
                        <a:off x="1791235" y="1725106"/>
                        <a:ext cx="6368865" cy="2373542"/>
                      </a:xfrm>
                      <a:prstGeom prst="rect">
                        <a:avLst/>
                      </a:prstGeom>
                    </p:spPr>
                  </p:pic>
                </p:oleObj>
              </mc:Fallback>
            </mc:AlternateContent>
          </a:graphicData>
        </a:graphic>
      </p:graphicFrame>
    </p:spTree>
    <p:extLst>
      <p:ext uri="{BB962C8B-B14F-4D97-AF65-F5344CB8AC3E}">
        <p14:creationId xmlns:p14="http://schemas.microsoft.com/office/powerpoint/2010/main" val="21075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chemeClr val="accent2"/>
                </a:solidFill>
              </a:rPr>
              <a:t>CURVA PRECISION RECALL</a:t>
            </a:r>
            <a:endParaRPr b="1" dirty="0">
              <a:solidFill>
                <a:schemeClr val="accent2"/>
              </a:solidFill>
            </a:endParaRPr>
          </a:p>
        </p:txBody>
      </p:sp>
      <p:sp>
        <p:nvSpPr>
          <p:cNvPr id="5" name="Marcador de texto 9">
            <a:extLst>
              <a:ext uri="{FF2B5EF4-FFF2-40B4-BE49-F238E27FC236}">
                <a16:creationId xmlns:a16="http://schemas.microsoft.com/office/drawing/2014/main" id="{505E84AA-B835-07EE-E34F-2D9FD1CCA966}"/>
              </a:ext>
            </a:extLst>
          </p:cNvPr>
          <p:cNvSpPr>
            <a:spLocks noGrp="1"/>
          </p:cNvSpPr>
          <p:nvPr>
            <p:ph sz="half" idx="1"/>
          </p:nvPr>
        </p:nvSpPr>
        <p:spPr/>
        <p:txBody>
          <a:bodyPr>
            <a:normAutofit/>
          </a:bodyPr>
          <a:lstStyle/>
          <a:p>
            <a:r>
              <a:rPr lang="es-ES" b="0" dirty="0">
                <a:solidFill>
                  <a:srgbClr val="000000"/>
                </a:solidFill>
                <a:effectLst/>
                <a:latin typeface="+mj-lt"/>
                <a:cs typeface="Arial" panose="020B0604020202020204" pitchFamily="34" charset="0"/>
              </a:rPr>
              <a:t>Para la clase 0, parece que la clasifica muy bien.</a:t>
            </a:r>
          </a:p>
          <a:p>
            <a:r>
              <a:rPr lang="es-ES" b="0" dirty="0">
                <a:solidFill>
                  <a:srgbClr val="000000"/>
                </a:solidFill>
                <a:effectLst/>
                <a:latin typeface="+mj-lt"/>
                <a:cs typeface="Arial" panose="020B0604020202020204" pitchFamily="34" charset="0"/>
              </a:rPr>
              <a:t>Para la clase 1, parece que la clasifica muy bien precisión hasta tener alrededor de .95 de </a:t>
            </a:r>
            <a:r>
              <a:rPr lang="es-ES" b="0" dirty="0" err="1">
                <a:solidFill>
                  <a:srgbClr val="000000"/>
                </a:solidFill>
                <a:effectLst/>
                <a:latin typeface="+mj-lt"/>
                <a:cs typeface="Arial" panose="020B0604020202020204" pitchFamily="34" charset="0"/>
              </a:rPr>
              <a:t>recall</a:t>
            </a:r>
            <a:r>
              <a:rPr lang="es-ES" b="0" dirty="0">
                <a:solidFill>
                  <a:srgbClr val="000000"/>
                </a:solidFill>
                <a:effectLst/>
                <a:latin typeface="+mj-lt"/>
                <a:cs typeface="Arial" panose="020B0604020202020204" pitchFamily="34" charset="0"/>
              </a:rPr>
              <a:t>, ya que pasando ese valor desciende el </a:t>
            </a:r>
          </a:p>
          <a:p>
            <a:pPr marL="0" indent="0">
              <a:buNone/>
            </a:pPr>
            <a:r>
              <a:rPr lang="es-ES" dirty="0">
                <a:solidFill>
                  <a:srgbClr val="000000"/>
                </a:solidFill>
                <a:latin typeface="+mj-lt"/>
                <a:cs typeface="Arial" panose="020B0604020202020204" pitchFamily="34" charset="0"/>
              </a:rPr>
              <a:t>	</a:t>
            </a:r>
            <a:r>
              <a:rPr lang="es-ES" b="0" dirty="0" err="1">
                <a:solidFill>
                  <a:srgbClr val="000000"/>
                </a:solidFill>
                <a:effectLst/>
                <a:latin typeface="+mj-lt"/>
                <a:cs typeface="Arial" panose="020B0604020202020204" pitchFamily="34" charset="0"/>
              </a:rPr>
              <a:t>recall</a:t>
            </a:r>
            <a:r>
              <a:rPr lang="es-ES" b="0" dirty="0">
                <a:solidFill>
                  <a:srgbClr val="000000"/>
                </a:solidFill>
                <a:effectLst/>
                <a:latin typeface="+mj-lt"/>
                <a:cs typeface="Arial" panose="020B0604020202020204" pitchFamily="34" charset="0"/>
              </a:rPr>
              <a:t>.</a:t>
            </a:r>
          </a:p>
          <a:p>
            <a:r>
              <a:rPr lang="es-ES" b="0" dirty="0">
                <a:solidFill>
                  <a:srgbClr val="000000"/>
                </a:solidFill>
                <a:effectLst/>
                <a:latin typeface="+mj-lt"/>
                <a:cs typeface="Arial" panose="020B0604020202020204" pitchFamily="34" charset="0"/>
              </a:rPr>
              <a:t>Para la clase 2 se tiene un comportamiento con mayor variabilidad entre precisión y </a:t>
            </a:r>
            <a:r>
              <a:rPr lang="es-ES" b="0" dirty="0" err="1">
                <a:solidFill>
                  <a:srgbClr val="000000"/>
                </a:solidFill>
                <a:effectLst/>
                <a:latin typeface="+mj-lt"/>
                <a:cs typeface="Arial" panose="020B0604020202020204" pitchFamily="34" charset="0"/>
              </a:rPr>
              <a:t>recall</a:t>
            </a:r>
            <a:r>
              <a:rPr lang="es-ES" b="0" dirty="0">
                <a:solidFill>
                  <a:srgbClr val="000000"/>
                </a:solidFill>
                <a:effectLst/>
                <a:latin typeface="+mj-lt"/>
                <a:cs typeface="Arial" panose="020B0604020202020204" pitchFamily="34" charset="0"/>
              </a:rPr>
              <a:t>. A partir de .85 de </a:t>
            </a:r>
            <a:r>
              <a:rPr lang="es-ES" b="0" dirty="0" err="1">
                <a:solidFill>
                  <a:srgbClr val="000000"/>
                </a:solidFill>
                <a:effectLst/>
                <a:latin typeface="+mj-lt"/>
                <a:cs typeface="Arial" panose="020B0604020202020204" pitchFamily="34" charset="0"/>
              </a:rPr>
              <a:t>recall</a:t>
            </a:r>
            <a:r>
              <a:rPr lang="es-ES" b="0" dirty="0">
                <a:solidFill>
                  <a:srgbClr val="000000"/>
                </a:solidFill>
                <a:effectLst/>
                <a:latin typeface="+mj-lt"/>
                <a:cs typeface="Arial" panose="020B0604020202020204" pitchFamily="34" charset="0"/>
              </a:rPr>
              <a:t> desciende la precisión.</a:t>
            </a:r>
          </a:p>
        </p:txBody>
      </p:sp>
      <p:sp>
        <p:nvSpPr>
          <p:cNvPr id="13" name="Marcador de texto 3">
            <a:extLst>
              <a:ext uri="{FF2B5EF4-FFF2-40B4-BE49-F238E27FC236}">
                <a16:creationId xmlns:a16="http://schemas.microsoft.com/office/drawing/2014/main" id="{E702C3C0-DD24-37FB-C013-8D524BE2B3A0}"/>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7" name="Objeto 1">
            <a:extLst>
              <a:ext uri="{FF2B5EF4-FFF2-40B4-BE49-F238E27FC236}">
                <a16:creationId xmlns:a16="http://schemas.microsoft.com/office/drawing/2014/main" id="{022EE242-E4DD-6234-7645-1319D4E167F9}"/>
              </a:ext>
            </a:extLst>
          </p:cNvPr>
          <p:cNvGraphicFramePr>
            <a:graphicFrameLocks noGrp="1" noChangeAspect="1"/>
          </p:cNvGraphicFramePr>
          <p:nvPr>
            <p:ph sz="half" idx="2"/>
            <p:extLst>
              <p:ext uri="{D42A27DB-BD31-4B8C-83A1-F6EECF244321}">
                <p14:modId xmlns:p14="http://schemas.microsoft.com/office/powerpoint/2010/main" val="3819739623"/>
              </p:ext>
            </p:extLst>
          </p:nvPr>
        </p:nvGraphicFramePr>
        <p:xfrm>
          <a:off x="5089525" y="2160589"/>
          <a:ext cx="4853006" cy="3411590"/>
        </p:xfrm>
        <a:graphic>
          <a:graphicData uri="http://schemas.openxmlformats.org/presentationml/2006/ole">
            <mc:AlternateContent xmlns:mc="http://schemas.openxmlformats.org/markup-compatibility/2006">
              <mc:Choice xmlns:v="urn:schemas-microsoft-com:vml" Requires="v">
                <p:oleObj name="Bitmap Image" r:id="rId3" imgW="6381720" imgH="4486320" progId="PBrush">
                  <p:embed/>
                </p:oleObj>
              </mc:Choice>
              <mc:Fallback>
                <p:oleObj name="Bitmap Image" r:id="rId3" imgW="6381720" imgH="4486320" progId="PBrush">
                  <p:embed/>
                  <p:pic>
                    <p:nvPicPr>
                      <p:cNvPr id="2" name="Objeto 1">
                        <a:extLst>
                          <a:ext uri="{FF2B5EF4-FFF2-40B4-BE49-F238E27FC236}">
                            <a16:creationId xmlns:a16="http://schemas.microsoft.com/office/drawing/2014/main" id="{3B6B529E-0DDC-75D8-B02F-7B22517C5511}"/>
                          </a:ext>
                        </a:extLst>
                      </p:cNvPr>
                      <p:cNvPicPr/>
                      <p:nvPr/>
                    </p:nvPicPr>
                    <p:blipFill>
                      <a:blip r:embed="rId4"/>
                      <a:stretch>
                        <a:fillRect/>
                      </a:stretch>
                    </p:blipFill>
                    <p:spPr>
                      <a:xfrm>
                        <a:off x="5089525" y="2160589"/>
                        <a:ext cx="4853006" cy="3411590"/>
                      </a:xfrm>
                      <a:prstGeom prst="rect">
                        <a:avLst/>
                      </a:prstGeom>
                    </p:spPr>
                  </p:pic>
                </p:oleObj>
              </mc:Fallback>
            </mc:AlternateContent>
          </a:graphicData>
        </a:graphic>
      </p:graphicFrame>
    </p:spTree>
    <p:extLst>
      <p:ext uri="{BB962C8B-B14F-4D97-AF65-F5344CB8AC3E}">
        <p14:creationId xmlns:p14="http://schemas.microsoft.com/office/powerpoint/2010/main" val="2727055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82</TotalTime>
  <Words>800</Words>
  <Application>Microsoft Office PowerPoint</Application>
  <PresentationFormat>Widescreen</PresentationFormat>
  <Paragraphs>75</Paragraphs>
  <Slides>11</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Trebuchet MS</vt:lpstr>
      <vt:lpstr>Wingdings 3</vt:lpstr>
      <vt:lpstr>Arial</vt:lpstr>
      <vt:lpstr>Corbel</vt:lpstr>
      <vt:lpstr>Facet</vt:lpstr>
      <vt:lpstr>Bitmap Image</vt:lpstr>
      <vt:lpstr>CALIDAD DE AGUAS SUBTERRÁNEAS EN SITIOS DE MONITOREO</vt:lpstr>
      <vt:lpstr>Limpieza de Datos</vt:lpstr>
      <vt:lpstr>Exploración y preparación de datos</vt:lpstr>
      <vt:lpstr>Curva de Elbow para 5 clústers y centroides</vt:lpstr>
      <vt:lpstr>Semáforo de la calidad del agua (todas las clases)</vt:lpstr>
      <vt:lpstr>Conclusiones</vt:lpstr>
      <vt:lpstr>Features Importance</vt:lpstr>
      <vt:lpstr>Reporte de Clasificación</vt:lpstr>
      <vt:lpstr>CURVA PRECISION RECALL</vt:lpstr>
      <vt:lpstr>Matriz de Confusión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EN EL DESARROLLO DE UN ÍNDICE DE TRANSFORMACIÓN DIGITAL EN LOS HOGARES MEXICANOS</dc:title>
  <dc:creator>vladair2@outlook.es</dc:creator>
  <cp:lastModifiedBy>Estefania Abigail Castro Belmont</cp:lastModifiedBy>
  <cp:revision>6</cp:revision>
  <dcterms:created xsi:type="dcterms:W3CDTF">2022-06-07T02:33:57Z</dcterms:created>
  <dcterms:modified xsi:type="dcterms:W3CDTF">2022-11-19T05:04:57Z</dcterms:modified>
</cp:coreProperties>
</file>