
<file path=[Content_Types].xml><?xml version="1.0" encoding="utf-8"?>
<Types xmlns="http://schemas.openxmlformats.org/package/2006/content-types">
  <Default Extension="bin" ContentType="application/vnd.openxmlformats-officedocument.oleObject"/>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13"/>
  </p:notesMasterIdLst>
  <p:sldIdLst>
    <p:sldId id="256" r:id="rId2"/>
    <p:sldId id="287" r:id="rId3"/>
    <p:sldId id="288" r:id="rId4"/>
    <p:sldId id="286" r:id="rId5"/>
    <p:sldId id="276" r:id="rId6"/>
    <p:sldId id="289" r:id="rId7"/>
    <p:sldId id="279" r:id="rId8"/>
    <p:sldId id="285" r:id="rId9"/>
    <p:sldId id="284" r:id="rId10"/>
    <p:sldId id="283" r:id="rId11"/>
    <p:sldId id="291" r:id="rId12"/>
  </p:sldIdLst>
  <p:sldSz cx="12192000" cy="6858000"/>
  <p:notesSz cx="6858000" cy="9144000"/>
  <p:embeddedFontLst>
    <p:embeddedFont>
      <p:font typeface="Corbel" panose="020B0503020204020204" pitchFamily="34" charset="0"/>
      <p:regular r:id="rId14"/>
      <p:bold r:id="rId15"/>
      <p:italic r:id="rId16"/>
      <p:boldItalic r:id="rId17"/>
    </p:embeddedFont>
    <p:embeddedFont>
      <p:font typeface="Trebuchet MS" panose="020B0603020202020204" pitchFamily="34" charset="0"/>
      <p:regular r:id="rId18"/>
      <p:bold r:id="rId19"/>
      <p:italic r:id="rId20"/>
      <p:boldItalic r:id="rId21"/>
    </p:embeddedFont>
    <p:embeddedFont>
      <p:font typeface="Wingdings 3" panose="05040102010807070707" pitchFamily="18" charset="2"/>
      <p:regular r:id="rId2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5" roundtripDataSignature="AMtx7mjhFh7H7P+axt+BIpKlHtttHw0rxA=="/>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lfredo Emmanuel García Falcon" initials="" lastIdx="8"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25A29D5-59A5-41A3-884B-8CE877D19B78}">
  <a:tblStyle styleId="{C25A29D5-59A5-41A3-884B-8CE877D19B78}" styleName="Table_0">
    <a:wholeTbl>
      <a:tcTxStyle b="off" i="off">
        <a:font>
          <a:latin typeface="Corbel"/>
          <a:ea typeface="Corbel"/>
          <a:cs typeface="Corbel"/>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35" Type="http://customschemas.google.com/relationships/presentationmetadata" Target="metadata"/></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CC5E08-C61C-4761-9F73-B161836CA575}"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BF6B4FC3-7916-4511-8606-E4555DB8FA1D}">
      <dgm:prSet custT="1"/>
      <dgm:spPr/>
      <dgm:t>
        <a:bodyPr/>
        <a:lstStyle/>
        <a:p>
          <a:pPr>
            <a:lnSpc>
              <a:spcPct val="100000"/>
            </a:lnSpc>
          </a:pPr>
          <a:r>
            <a:rPr lang="es-ES" sz="1200" b="0" dirty="0"/>
            <a:t>Respecto a la limpieza de base de datos, se identificó que </a:t>
          </a:r>
        </a:p>
        <a:p>
          <a:pPr>
            <a:lnSpc>
              <a:spcPct val="100000"/>
            </a:lnSpc>
          </a:pPr>
          <a:r>
            <a:rPr lang="es-ES" sz="1200" b="0" dirty="0"/>
            <a:t>había datos nulos, y se eliminaron las dos columnas con el mayor número de datos nulos (</a:t>
          </a:r>
          <a:r>
            <a:rPr lang="es-ES" sz="1200" b="0" dirty="0" err="1"/>
            <a:t>SDT_mg</a:t>
          </a:r>
          <a:r>
            <a:rPr lang="es-ES" sz="1200" b="0" dirty="0"/>
            <a:t>/L y CONTAMINANTES), una de las columnas tenía 100% de datos nulos (</a:t>
          </a:r>
          <a:r>
            <a:rPr lang="es-ES" sz="1200" b="0" dirty="0" err="1"/>
            <a:t>SDT_mg</a:t>
          </a:r>
          <a:r>
            <a:rPr lang="es-ES" sz="1200" b="0" dirty="0"/>
            <a:t>/L).</a:t>
          </a:r>
          <a:endParaRPr lang="en-US" sz="1200" dirty="0"/>
        </a:p>
      </dgm:t>
    </dgm:pt>
    <dgm:pt modelId="{3A9402A3-235E-4E44-833E-C57586E78B7B}" type="parTrans" cxnId="{4CE0E159-CB12-4B39-BFC4-DF3E88011781}">
      <dgm:prSet/>
      <dgm:spPr/>
      <dgm:t>
        <a:bodyPr/>
        <a:lstStyle/>
        <a:p>
          <a:endParaRPr lang="en-US"/>
        </a:p>
      </dgm:t>
    </dgm:pt>
    <dgm:pt modelId="{D3A42A7E-00FC-4711-83BB-FA31C8DFA146}" type="sibTrans" cxnId="{4CE0E159-CB12-4B39-BFC4-DF3E88011781}">
      <dgm:prSet/>
      <dgm:spPr/>
      <dgm:t>
        <a:bodyPr/>
        <a:lstStyle/>
        <a:p>
          <a:endParaRPr lang="en-US"/>
        </a:p>
      </dgm:t>
    </dgm:pt>
    <dgm:pt modelId="{85F9BA7C-09CC-453E-9DA6-3B36CF79F588}">
      <dgm:prSet custT="1"/>
      <dgm:spPr/>
      <dgm:t>
        <a:bodyPr/>
        <a:lstStyle/>
        <a:p>
          <a:pPr>
            <a:lnSpc>
              <a:spcPct val="100000"/>
            </a:lnSpc>
          </a:pPr>
          <a:r>
            <a:rPr lang="es-ES" sz="1200" b="0" dirty="0"/>
            <a:t>Las variables cuantitativas se completaron con la mediana, y las variables cualitativas o categóricas se completaron con la moda. </a:t>
          </a:r>
          <a:endParaRPr lang="en-US" sz="1200" dirty="0"/>
        </a:p>
      </dgm:t>
    </dgm:pt>
    <dgm:pt modelId="{F814087F-8C68-445A-A941-1DB48ACF9C9E}" type="parTrans" cxnId="{67BFEAE4-D47A-4A1F-930D-34210358091D}">
      <dgm:prSet/>
      <dgm:spPr/>
      <dgm:t>
        <a:bodyPr/>
        <a:lstStyle/>
        <a:p>
          <a:endParaRPr lang="en-US"/>
        </a:p>
      </dgm:t>
    </dgm:pt>
    <dgm:pt modelId="{343CF9E5-007E-46D4-BA11-6E18B2A65CA2}" type="sibTrans" cxnId="{67BFEAE4-D47A-4A1F-930D-34210358091D}">
      <dgm:prSet/>
      <dgm:spPr/>
      <dgm:t>
        <a:bodyPr/>
        <a:lstStyle/>
        <a:p>
          <a:endParaRPr lang="en-US"/>
        </a:p>
      </dgm:t>
    </dgm:pt>
    <dgm:pt modelId="{CDEA5B11-A980-45AF-92BC-5671170BA8B0}" type="pres">
      <dgm:prSet presAssocID="{0DCC5E08-C61C-4761-9F73-B161836CA575}" presName="root" presStyleCnt="0">
        <dgm:presLayoutVars>
          <dgm:dir/>
          <dgm:resizeHandles val="exact"/>
        </dgm:presLayoutVars>
      </dgm:prSet>
      <dgm:spPr/>
    </dgm:pt>
    <dgm:pt modelId="{75D38C08-B681-480C-BB03-552A9B3D8B01}" type="pres">
      <dgm:prSet presAssocID="{BF6B4FC3-7916-4511-8606-E4555DB8FA1D}" presName="compNode" presStyleCnt="0"/>
      <dgm:spPr/>
    </dgm:pt>
    <dgm:pt modelId="{93B1040F-FD1E-429F-AA7D-6F8EC8E62A32}" type="pres">
      <dgm:prSet presAssocID="{BF6B4FC3-7916-4511-8606-E4555DB8FA1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op and bucket"/>
        </a:ext>
      </dgm:extLst>
    </dgm:pt>
    <dgm:pt modelId="{D6C55A12-20C9-4016-851E-15D3D05A1DC1}" type="pres">
      <dgm:prSet presAssocID="{BF6B4FC3-7916-4511-8606-E4555DB8FA1D}" presName="spaceRect" presStyleCnt="0"/>
      <dgm:spPr/>
    </dgm:pt>
    <dgm:pt modelId="{56D14EC5-CD3E-4B5D-B234-C92C08009A9E}" type="pres">
      <dgm:prSet presAssocID="{BF6B4FC3-7916-4511-8606-E4555DB8FA1D}" presName="textRect" presStyleLbl="revTx" presStyleIdx="0" presStyleCnt="2">
        <dgm:presLayoutVars>
          <dgm:chMax val="1"/>
          <dgm:chPref val="1"/>
        </dgm:presLayoutVars>
      </dgm:prSet>
      <dgm:spPr/>
    </dgm:pt>
    <dgm:pt modelId="{37B30EE2-8FB3-4D5C-801E-B61FF1E970FA}" type="pres">
      <dgm:prSet presAssocID="{D3A42A7E-00FC-4711-83BB-FA31C8DFA146}" presName="sibTrans" presStyleCnt="0"/>
      <dgm:spPr/>
    </dgm:pt>
    <dgm:pt modelId="{636FF67E-6576-42A4-B2D9-A662913B9757}" type="pres">
      <dgm:prSet presAssocID="{85F9BA7C-09CC-453E-9DA6-3B36CF79F588}" presName="compNode" presStyleCnt="0"/>
      <dgm:spPr/>
    </dgm:pt>
    <dgm:pt modelId="{6D3B68E4-3EC9-4005-9F30-5F4F90D16B3D}" type="pres">
      <dgm:prSet presAssocID="{85F9BA7C-09CC-453E-9DA6-3B36CF79F58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84C233F3-F346-4F0D-BB3D-695C7AA23464}" type="pres">
      <dgm:prSet presAssocID="{85F9BA7C-09CC-453E-9DA6-3B36CF79F588}" presName="spaceRect" presStyleCnt="0"/>
      <dgm:spPr/>
    </dgm:pt>
    <dgm:pt modelId="{2E968099-BD53-4454-8E6C-52E7C807CB54}" type="pres">
      <dgm:prSet presAssocID="{85F9BA7C-09CC-453E-9DA6-3B36CF79F588}" presName="textRect" presStyleLbl="revTx" presStyleIdx="1" presStyleCnt="2">
        <dgm:presLayoutVars>
          <dgm:chMax val="1"/>
          <dgm:chPref val="1"/>
        </dgm:presLayoutVars>
      </dgm:prSet>
      <dgm:spPr/>
    </dgm:pt>
  </dgm:ptLst>
  <dgm:cxnLst>
    <dgm:cxn modelId="{37AB2230-78B9-4C73-9737-676A8AEC2067}" type="presOf" srcId="{85F9BA7C-09CC-453E-9DA6-3B36CF79F588}" destId="{2E968099-BD53-4454-8E6C-52E7C807CB54}" srcOrd="0" destOrd="0" presId="urn:microsoft.com/office/officeart/2018/2/layout/IconLabelList"/>
    <dgm:cxn modelId="{BD15536E-A586-4A0C-9540-EA3833E50D96}" type="presOf" srcId="{BF6B4FC3-7916-4511-8606-E4555DB8FA1D}" destId="{56D14EC5-CD3E-4B5D-B234-C92C08009A9E}" srcOrd="0" destOrd="0" presId="urn:microsoft.com/office/officeart/2018/2/layout/IconLabelList"/>
    <dgm:cxn modelId="{06236C6F-A1B9-4CB1-A38B-6317DF9C7A6F}" type="presOf" srcId="{0DCC5E08-C61C-4761-9F73-B161836CA575}" destId="{CDEA5B11-A980-45AF-92BC-5671170BA8B0}" srcOrd="0" destOrd="0" presId="urn:microsoft.com/office/officeart/2018/2/layout/IconLabelList"/>
    <dgm:cxn modelId="{4CE0E159-CB12-4B39-BFC4-DF3E88011781}" srcId="{0DCC5E08-C61C-4761-9F73-B161836CA575}" destId="{BF6B4FC3-7916-4511-8606-E4555DB8FA1D}" srcOrd="0" destOrd="0" parTransId="{3A9402A3-235E-4E44-833E-C57586E78B7B}" sibTransId="{D3A42A7E-00FC-4711-83BB-FA31C8DFA146}"/>
    <dgm:cxn modelId="{67BFEAE4-D47A-4A1F-930D-34210358091D}" srcId="{0DCC5E08-C61C-4761-9F73-B161836CA575}" destId="{85F9BA7C-09CC-453E-9DA6-3B36CF79F588}" srcOrd="1" destOrd="0" parTransId="{F814087F-8C68-445A-A941-1DB48ACF9C9E}" sibTransId="{343CF9E5-007E-46D4-BA11-6E18B2A65CA2}"/>
    <dgm:cxn modelId="{24DA962F-03AB-4D34-838D-84E9D2305C2D}" type="presParOf" srcId="{CDEA5B11-A980-45AF-92BC-5671170BA8B0}" destId="{75D38C08-B681-480C-BB03-552A9B3D8B01}" srcOrd="0" destOrd="0" presId="urn:microsoft.com/office/officeart/2018/2/layout/IconLabelList"/>
    <dgm:cxn modelId="{25FE5351-9449-4DA2-838B-98F91DFA1C8C}" type="presParOf" srcId="{75D38C08-B681-480C-BB03-552A9B3D8B01}" destId="{93B1040F-FD1E-429F-AA7D-6F8EC8E62A32}" srcOrd="0" destOrd="0" presId="urn:microsoft.com/office/officeart/2018/2/layout/IconLabelList"/>
    <dgm:cxn modelId="{DA23F548-EE72-4ADC-9D88-BBA0FBEAF5AD}" type="presParOf" srcId="{75D38C08-B681-480C-BB03-552A9B3D8B01}" destId="{D6C55A12-20C9-4016-851E-15D3D05A1DC1}" srcOrd="1" destOrd="0" presId="urn:microsoft.com/office/officeart/2018/2/layout/IconLabelList"/>
    <dgm:cxn modelId="{4A342762-411F-4D65-A3E9-5B25B0BC605C}" type="presParOf" srcId="{75D38C08-B681-480C-BB03-552A9B3D8B01}" destId="{56D14EC5-CD3E-4B5D-B234-C92C08009A9E}" srcOrd="2" destOrd="0" presId="urn:microsoft.com/office/officeart/2018/2/layout/IconLabelList"/>
    <dgm:cxn modelId="{DFC10089-2D53-4005-AC04-2F1A82F02995}" type="presParOf" srcId="{CDEA5B11-A980-45AF-92BC-5671170BA8B0}" destId="{37B30EE2-8FB3-4D5C-801E-B61FF1E970FA}" srcOrd="1" destOrd="0" presId="urn:microsoft.com/office/officeart/2018/2/layout/IconLabelList"/>
    <dgm:cxn modelId="{FCA24734-516E-42A2-9AD1-4F2311590D0E}" type="presParOf" srcId="{CDEA5B11-A980-45AF-92BC-5671170BA8B0}" destId="{636FF67E-6576-42A4-B2D9-A662913B9757}" srcOrd="2" destOrd="0" presId="urn:microsoft.com/office/officeart/2018/2/layout/IconLabelList"/>
    <dgm:cxn modelId="{F1F099C1-6262-4CD9-A44A-A39AECCC99F3}" type="presParOf" srcId="{636FF67E-6576-42A4-B2D9-A662913B9757}" destId="{6D3B68E4-3EC9-4005-9F30-5F4F90D16B3D}" srcOrd="0" destOrd="0" presId="urn:microsoft.com/office/officeart/2018/2/layout/IconLabelList"/>
    <dgm:cxn modelId="{A92E317E-04B6-4408-A9D1-4B8B25D1B48E}" type="presParOf" srcId="{636FF67E-6576-42A4-B2D9-A662913B9757}" destId="{84C233F3-F346-4F0D-BB3D-695C7AA23464}" srcOrd="1" destOrd="0" presId="urn:microsoft.com/office/officeart/2018/2/layout/IconLabelList"/>
    <dgm:cxn modelId="{C8E58A6C-5BFF-4F20-8E23-FE8946C5BDEB}" type="presParOf" srcId="{636FF67E-6576-42A4-B2D9-A662913B9757}" destId="{2E968099-BD53-4454-8E6C-52E7C807CB54}"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C3250DF-58B0-47E8-9198-4887F0B67C2D}"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es-MX"/>
        </a:p>
      </dgm:t>
    </dgm:pt>
    <dgm:pt modelId="{DB9F73BC-5525-41DF-AD77-E2D3C71DFB4C}">
      <dgm:prSet phldrT="[Text]" custT="1"/>
      <dgm:spPr/>
      <dgm:t>
        <a:bodyPr/>
        <a:lstStyle/>
        <a:p>
          <a:r>
            <a:rPr lang="es-ES" sz="1200" b="0" dirty="0">
              <a:effectLst/>
              <a:latin typeface="+mj-lt"/>
            </a:rPr>
            <a:t>Se exploraron  los datos (empleando diversos comandos como:</a:t>
          </a:r>
          <a:endParaRPr lang="es-MX" sz="1200" dirty="0"/>
        </a:p>
      </dgm:t>
    </dgm:pt>
    <dgm:pt modelId="{63BC165C-456D-4EAD-89AD-E71FA4094F6E}" type="parTrans" cxnId="{312F155E-60F3-44EA-A2E4-960F5C559A08}">
      <dgm:prSet/>
      <dgm:spPr/>
      <dgm:t>
        <a:bodyPr/>
        <a:lstStyle/>
        <a:p>
          <a:endParaRPr lang="es-MX" sz="1200"/>
        </a:p>
      </dgm:t>
    </dgm:pt>
    <dgm:pt modelId="{5903593D-5269-4FFD-94B2-50B1230AC6A6}" type="sibTrans" cxnId="{312F155E-60F3-44EA-A2E4-960F5C559A08}">
      <dgm:prSet/>
      <dgm:spPr/>
      <dgm:t>
        <a:bodyPr/>
        <a:lstStyle/>
        <a:p>
          <a:endParaRPr lang="es-MX" sz="1200"/>
        </a:p>
      </dgm:t>
    </dgm:pt>
    <dgm:pt modelId="{2789DE9E-8F67-4458-B0EB-D5C69A7F3ACE}">
      <dgm:prSet custT="1"/>
      <dgm:spPr/>
      <dgm:t>
        <a:bodyPr/>
        <a:lstStyle/>
        <a:p>
          <a:r>
            <a:rPr lang="es-ES" sz="1200" b="0">
              <a:effectLst/>
              <a:latin typeface="+mj-lt"/>
            </a:rPr>
            <a:t>También se identificaron correlaciones,</a:t>
          </a:r>
          <a:endParaRPr lang="es-ES" sz="1200" b="0" dirty="0">
            <a:effectLst/>
            <a:latin typeface="+mj-lt"/>
          </a:endParaRPr>
        </a:p>
      </dgm:t>
    </dgm:pt>
    <dgm:pt modelId="{41B06666-42A8-4AB2-9258-CF9BD4171089}" type="parTrans" cxnId="{0CE9FA19-BF8E-45B5-9BED-44311D650ABB}">
      <dgm:prSet/>
      <dgm:spPr/>
      <dgm:t>
        <a:bodyPr/>
        <a:lstStyle/>
        <a:p>
          <a:endParaRPr lang="es-MX" sz="1200"/>
        </a:p>
      </dgm:t>
    </dgm:pt>
    <dgm:pt modelId="{4426B7D4-EC85-406A-A9E6-DE5583B00CE0}" type="sibTrans" cxnId="{0CE9FA19-BF8E-45B5-9BED-44311D650ABB}">
      <dgm:prSet/>
      <dgm:spPr/>
      <dgm:t>
        <a:bodyPr/>
        <a:lstStyle/>
        <a:p>
          <a:endParaRPr lang="es-MX" sz="1200"/>
        </a:p>
      </dgm:t>
    </dgm:pt>
    <dgm:pt modelId="{4FFBA451-7649-4FC2-98A7-58E6033F3BBC}">
      <dgm:prSet phldrT="[Text]" custT="1"/>
      <dgm:spPr/>
      <dgm:t>
        <a:bodyPr/>
        <a:lstStyle/>
        <a:p>
          <a:r>
            <a:rPr lang="es-ES" sz="1200" b="0">
              <a:effectLst/>
              <a:latin typeface="+mj-lt"/>
            </a:rPr>
            <a:t>describe()</a:t>
          </a:r>
          <a:endParaRPr lang="es-MX" sz="1200" dirty="0"/>
        </a:p>
      </dgm:t>
    </dgm:pt>
    <dgm:pt modelId="{407FE4CD-7B86-4B19-8025-B2ED348D668B}" type="parTrans" cxnId="{E65F2D7B-AD79-4803-AFA6-5DCBDC5CBA53}">
      <dgm:prSet/>
      <dgm:spPr/>
      <dgm:t>
        <a:bodyPr/>
        <a:lstStyle/>
        <a:p>
          <a:endParaRPr lang="es-MX" sz="1200"/>
        </a:p>
      </dgm:t>
    </dgm:pt>
    <dgm:pt modelId="{A5F05067-18E3-4A02-B24F-1D66A1A64D3A}" type="sibTrans" cxnId="{E65F2D7B-AD79-4803-AFA6-5DCBDC5CBA53}">
      <dgm:prSet/>
      <dgm:spPr/>
      <dgm:t>
        <a:bodyPr/>
        <a:lstStyle/>
        <a:p>
          <a:endParaRPr lang="es-MX" sz="1200"/>
        </a:p>
      </dgm:t>
    </dgm:pt>
    <dgm:pt modelId="{9D658AA1-7BAD-4429-881E-030045786A74}">
      <dgm:prSet phldrT="[Text]" custT="1"/>
      <dgm:spPr/>
      <dgm:t>
        <a:bodyPr/>
        <a:lstStyle/>
        <a:p>
          <a:r>
            <a:rPr lang="es-ES" sz="1200" b="0">
              <a:effectLst/>
              <a:latin typeface="+mj-lt"/>
            </a:rPr>
            <a:t>mean()</a:t>
          </a:r>
          <a:endParaRPr lang="es-MX" sz="1200" dirty="0"/>
        </a:p>
      </dgm:t>
    </dgm:pt>
    <dgm:pt modelId="{F85EBBD6-0CF4-496A-BD0D-30C61A778A95}" type="parTrans" cxnId="{139CB468-DA23-4BA7-B8B8-9EFAC6429F87}">
      <dgm:prSet/>
      <dgm:spPr/>
      <dgm:t>
        <a:bodyPr/>
        <a:lstStyle/>
        <a:p>
          <a:endParaRPr lang="es-MX" sz="1200"/>
        </a:p>
      </dgm:t>
    </dgm:pt>
    <dgm:pt modelId="{C61F790E-A8A7-446D-B7DC-31A9682AB82A}" type="sibTrans" cxnId="{139CB468-DA23-4BA7-B8B8-9EFAC6429F87}">
      <dgm:prSet/>
      <dgm:spPr/>
      <dgm:t>
        <a:bodyPr/>
        <a:lstStyle/>
        <a:p>
          <a:endParaRPr lang="es-MX" sz="1200"/>
        </a:p>
      </dgm:t>
    </dgm:pt>
    <dgm:pt modelId="{20CA3B38-B69D-47DF-A4A7-B505DF9D74A3}">
      <dgm:prSet phldrT="[Text]" custT="1"/>
      <dgm:spPr/>
      <dgm:t>
        <a:bodyPr/>
        <a:lstStyle/>
        <a:p>
          <a:r>
            <a:rPr lang="es-ES" sz="1200" b="0">
              <a:effectLst/>
              <a:latin typeface="+mj-lt"/>
            </a:rPr>
            <a:t>plot</a:t>
          </a:r>
          <a:endParaRPr lang="es-MX" sz="1200" dirty="0"/>
        </a:p>
      </dgm:t>
    </dgm:pt>
    <dgm:pt modelId="{961294E6-91C2-4AFC-9E6A-FC41C45488C8}" type="parTrans" cxnId="{53E25C49-F779-4890-B755-F8A3BDC4C678}">
      <dgm:prSet/>
      <dgm:spPr/>
      <dgm:t>
        <a:bodyPr/>
        <a:lstStyle/>
        <a:p>
          <a:endParaRPr lang="es-MX" sz="1200"/>
        </a:p>
      </dgm:t>
    </dgm:pt>
    <dgm:pt modelId="{891F1237-2231-433C-BF4C-D3933CA37D14}" type="sibTrans" cxnId="{53E25C49-F779-4890-B755-F8A3BDC4C678}">
      <dgm:prSet/>
      <dgm:spPr/>
      <dgm:t>
        <a:bodyPr/>
        <a:lstStyle/>
        <a:p>
          <a:endParaRPr lang="es-MX" sz="1200"/>
        </a:p>
      </dgm:t>
    </dgm:pt>
    <dgm:pt modelId="{98F97263-E38D-4D1D-B116-B885C1EE07FB}">
      <dgm:prSet phldrT="[Text]" custT="1"/>
      <dgm:spPr/>
      <dgm:t>
        <a:bodyPr/>
        <a:lstStyle/>
        <a:p>
          <a:r>
            <a:rPr lang="es-ES" sz="1200" b="0">
              <a:effectLst/>
              <a:latin typeface="+mj-lt"/>
            </a:rPr>
            <a:t>boxplot de pandas</a:t>
          </a:r>
          <a:endParaRPr lang="es-MX" sz="1200" dirty="0"/>
        </a:p>
      </dgm:t>
    </dgm:pt>
    <dgm:pt modelId="{65D1F176-8084-4312-9104-6574894DB8AB}" type="parTrans" cxnId="{7A198B81-09EC-406E-B462-97B0F9A5C3FC}">
      <dgm:prSet/>
      <dgm:spPr/>
      <dgm:t>
        <a:bodyPr/>
        <a:lstStyle/>
        <a:p>
          <a:endParaRPr lang="es-MX" sz="1200"/>
        </a:p>
      </dgm:t>
    </dgm:pt>
    <dgm:pt modelId="{441BCA8F-4B4D-468C-BBCC-04237FE6C002}" type="sibTrans" cxnId="{7A198B81-09EC-406E-B462-97B0F9A5C3FC}">
      <dgm:prSet/>
      <dgm:spPr/>
      <dgm:t>
        <a:bodyPr/>
        <a:lstStyle/>
        <a:p>
          <a:endParaRPr lang="es-MX" sz="1200"/>
        </a:p>
      </dgm:t>
    </dgm:pt>
    <dgm:pt modelId="{99724381-18DE-4574-9CC4-4D69AC38B2E6}">
      <dgm:prSet phldrT="[Text]" custT="1"/>
      <dgm:spPr/>
      <dgm:t>
        <a:bodyPr/>
        <a:lstStyle/>
        <a:p>
          <a:r>
            <a:rPr lang="es-ES" sz="1200" b="0">
              <a:effectLst/>
              <a:latin typeface="+mj-lt"/>
            </a:rPr>
            <a:t>entre otros).</a:t>
          </a:r>
          <a:endParaRPr lang="es-MX" sz="1200" dirty="0"/>
        </a:p>
      </dgm:t>
    </dgm:pt>
    <dgm:pt modelId="{D48A2C83-F4D2-43D4-A7B9-8172E71C4C2B}" type="parTrans" cxnId="{243E4208-1DF5-43F1-87A6-BE141B3A22AD}">
      <dgm:prSet/>
      <dgm:spPr/>
      <dgm:t>
        <a:bodyPr/>
        <a:lstStyle/>
        <a:p>
          <a:endParaRPr lang="es-MX" sz="1200"/>
        </a:p>
      </dgm:t>
    </dgm:pt>
    <dgm:pt modelId="{40C196D5-50BB-4EA0-AC89-E598C7B30396}" type="sibTrans" cxnId="{243E4208-1DF5-43F1-87A6-BE141B3A22AD}">
      <dgm:prSet/>
      <dgm:spPr/>
      <dgm:t>
        <a:bodyPr/>
        <a:lstStyle/>
        <a:p>
          <a:endParaRPr lang="es-MX" sz="1200"/>
        </a:p>
      </dgm:t>
    </dgm:pt>
    <dgm:pt modelId="{C9D1141C-2530-4EB1-8097-16821A691868}">
      <dgm:prSet phldrT="[Text]" custT="1"/>
      <dgm:spPr/>
      <dgm:t>
        <a:bodyPr/>
        <a:lstStyle/>
        <a:p>
          <a:r>
            <a:rPr lang="es-ES" sz="1200" b="0">
              <a:effectLst/>
              <a:latin typeface="+mj-lt"/>
            </a:rPr>
            <a:t>Se identificaron las tendencias centrales como:</a:t>
          </a:r>
          <a:endParaRPr lang="es-MX" sz="1200" dirty="0"/>
        </a:p>
      </dgm:t>
    </dgm:pt>
    <dgm:pt modelId="{261DAA7D-9F51-454C-BD5F-43C53A7DE313}" type="parTrans" cxnId="{35E37AC6-B70E-4620-AA31-BE3059BFB4AB}">
      <dgm:prSet/>
      <dgm:spPr/>
      <dgm:t>
        <a:bodyPr/>
        <a:lstStyle/>
        <a:p>
          <a:endParaRPr lang="es-MX" sz="1200"/>
        </a:p>
      </dgm:t>
    </dgm:pt>
    <dgm:pt modelId="{A05084C9-0BA1-4622-962F-76BE4B2AC84C}" type="sibTrans" cxnId="{35E37AC6-B70E-4620-AA31-BE3059BFB4AB}">
      <dgm:prSet/>
      <dgm:spPr/>
      <dgm:t>
        <a:bodyPr/>
        <a:lstStyle/>
        <a:p>
          <a:endParaRPr lang="es-MX" sz="1200"/>
        </a:p>
      </dgm:t>
    </dgm:pt>
    <dgm:pt modelId="{4CE57468-7309-4998-BA30-2FD4F2A6CCA9}">
      <dgm:prSet phldrT="[Text]" custT="1"/>
      <dgm:spPr/>
      <dgm:t>
        <a:bodyPr/>
        <a:lstStyle/>
        <a:p>
          <a:r>
            <a:rPr lang="es-ES" sz="1200" b="0">
              <a:effectLst/>
              <a:latin typeface="+mj-lt"/>
            </a:rPr>
            <a:t>promedio</a:t>
          </a:r>
          <a:endParaRPr lang="es-MX" sz="1200" dirty="0"/>
        </a:p>
      </dgm:t>
    </dgm:pt>
    <dgm:pt modelId="{07EB0196-6A38-4CCD-86E1-C192363EF803}" type="parTrans" cxnId="{8A720ACB-F322-4E65-9B6D-D33B700CCC64}">
      <dgm:prSet/>
      <dgm:spPr/>
      <dgm:t>
        <a:bodyPr/>
        <a:lstStyle/>
        <a:p>
          <a:endParaRPr lang="es-MX" sz="1200"/>
        </a:p>
      </dgm:t>
    </dgm:pt>
    <dgm:pt modelId="{C204A46C-808D-4505-945D-D4AEF7D7CE22}" type="sibTrans" cxnId="{8A720ACB-F322-4E65-9B6D-D33B700CCC64}">
      <dgm:prSet/>
      <dgm:spPr/>
      <dgm:t>
        <a:bodyPr/>
        <a:lstStyle/>
        <a:p>
          <a:endParaRPr lang="es-MX" sz="1200"/>
        </a:p>
      </dgm:t>
    </dgm:pt>
    <dgm:pt modelId="{7F2D6256-92F9-499D-9D03-A0A69EC580A3}">
      <dgm:prSet phldrT="[Text]" custT="1"/>
      <dgm:spPr/>
      <dgm:t>
        <a:bodyPr/>
        <a:lstStyle/>
        <a:p>
          <a:r>
            <a:rPr lang="es-ES" sz="1200" b="0">
              <a:effectLst/>
              <a:latin typeface="+mj-lt"/>
            </a:rPr>
            <a:t>media</a:t>
          </a:r>
          <a:endParaRPr lang="es-MX" sz="1200" dirty="0"/>
        </a:p>
      </dgm:t>
    </dgm:pt>
    <dgm:pt modelId="{6AD4DD2A-56B1-44A3-A4AC-EF49990A9BB7}" type="parTrans" cxnId="{121C32A4-6FC0-41B1-9A2E-6A198FF35582}">
      <dgm:prSet/>
      <dgm:spPr/>
      <dgm:t>
        <a:bodyPr/>
        <a:lstStyle/>
        <a:p>
          <a:endParaRPr lang="es-MX" sz="1200"/>
        </a:p>
      </dgm:t>
    </dgm:pt>
    <dgm:pt modelId="{13258A96-48D5-4F22-9340-32B0DDD602A6}" type="sibTrans" cxnId="{121C32A4-6FC0-41B1-9A2E-6A198FF35582}">
      <dgm:prSet/>
      <dgm:spPr/>
      <dgm:t>
        <a:bodyPr/>
        <a:lstStyle/>
        <a:p>
          <a:endParaRPr lang="es-MX" sz="1200"/>
        </a:p>
      </dgm:t>
    </dgm:pt>
    <dgm:pt modelId="{7EC920A7-5A23-441E-8DB4-EF869F05C336}">
      <dgm:prSet phldrT="[Text]" custT="1"/>
      <dgm:spPr/>
      <dgm:t>
        <a:bodyPr/>
        <a:lstStyle/>
        <a:p>
          <a:r>
            <a:rPr lang="es-ES" sz="1200" b="0">
              <a:effectLst/>
              <a:latin typeface="+mj-lt"/>
            </a:rPr>
            <a:t>mediana </a:t>
          </a:r>
          <a:endParaRPr lang="es-MX" sz="1200" dirty="0"/>
        </a:p>
      </dgm:t>
    </dgm:pt>
    <dgm:pt modelId="{F235FC35-FC60-4C33-8CBC-5A1BDF9C9D43}" type="parTrans" cxnId="{88A5F4F6-7A46-44C1-8188-EA5EA7ECC67D}">
      <dgm:prSet/>
      <dgm:spPr/>
      <dgm:t>
        <a:bodyPr/>
        <a:lstStyle/>
        <a:p>
          <a:endParaRPr lang="es-MX" sz="1200"/>
        </a:p>
      </dgm:t>
    </dgm:pt>
    <dgm:pt modelId="{02FDAF2E-E186-4F2E-BB4E-0F2EC2A32F6F}" type="sibTrans" cxnId="{88A5F4F6-7A46-44C1-8188-EA5EA7ECC67D}">
      <dgm:prSet/>
      <dgm:spPr/>
      <dgm:t>
        <a:bodyPr/>
        <a:lstStyle/>
        <a:p>
          <a:endParaRPr lang="es-MX" sz="1200"/>
        </a:p>
      </dgm:t>
    </dgm:pt>
    <dgm:pt modelId="{809227C7-795D-4358-AE0C-EEB1C5F58887}">
      <dgm:prSet phldrT="[Text]" custT="1"/>
      <dgm:spPr/>
      <dgm:t>
        <a:bodyPr/>
        <a:lstStyle/>
        <a:p>
          <a:r>
            <a:rPr lang="es-ES" sz="1200" b="0">
              <a:effectLst/>
              <a:latin typeface="+mj-lt"/>
            </a:rPr>
            <a:t>Medidas</a:t>
          </a:r>
          <a:endParaRPr lang="es-MX" sz="1200" dirty="0"/>
        </a:p>
      </dgm:t>
    </dgm:pt>
    <dgm:pt modelId="{533EF001-B2A8-4B15-BC18-90556A2A57E2}" type="parTrans" cxnId="{0762378F-CED8-4522-802F-03450EF7B3AA}">
      <dgm:prSet/>
      <dgm:spPr/>
      <dgm:t>
        <a:bodyPr/>
        <a:lstStyle/>
        <a:p>
          <a:endParaRPr lang="es-MX" sz="1200"/>
        </a:p>
      </dgm:t>
    </dgm:pt>
    <dgm:pt modelId="{7C12B34C-D717-4347-BC8D-645758E04F6D}" type="sibTrans" cxnId="{0762378F-CED8-4522-802F-03450EF7B3AA}">
      <dgm:prSet/>
      <dgm:spPr/>
      <dgm:t>
        <a:bodyPr/>
        <a:lstStyle/>
        <a:p>
          <a:endParaRPr lang="es-MX" sz="1200"/>
        </a:p>
      </dgm:t>
    </dgm:pt>
    <dgm:pt modelId="{AD4F7D79-9552-423B-9D5B-159962FEBCA6}">
      <dgm:prSet phldrT="[Text]" custT="1"/>
      <dgm:spPr/>
      <dgm:t>
        <a:bodyPr/>
        <a:lstStyle/>
        <a:p>
          <a:r>
            <a:rPr lang="es-ES" sz="1200" b="0" dirty="0">
              <a:effectLst/>
              <a:latin typeface="+mj-lt"/>
            </a:rPr>
            <a:t>Se identificaron las medidas de posición no centrales</a:t>
          </a:r>
          <a:endParaRPr lang="es-MX" sz="1200" dirty="0"/>
        </a:p>
      </dgm:t>
    </dgm:pt>
    <dgm:pt modelId="{518C3402-A4D0-4E42-B794-A634631C1104}" type="parTrans" cxnId="{D37F68B7-3089-44F6-BE7F-0C2571F378B2}">
      <dgm:prSet/>
      <dgm:spPr/>
      <dgm:t>
        <a:bodyPr/>
        <a:lstStyle/>
        <a:p>
          <a:endParaRPr lang="es-MX" sz="1200"/>
        </a:p>
      </dgm:t>
    </dgm:pt>
    <dgm:pt modelId="{AC020625-4D69-4A1B-A0D9-20A43AEE00EB}" type="sibTrans" cxnId="{D37F68B7-3089-44F6-BE7F-0C2571F378B2}">
      <dgm:prSet/>
      <dgm:spPr/>
      <dgm:t>
        <a:bodyPr/>
        <a:lstStyle/>
        <a:p>
          <a:endParaRPr lang="es-MX" sz="1200"/>
        </a:p>
      </dgm:t>
    </dgm:pt>
    <dgm:pt modelId="{2A13F8E2-DBDF-4EE0-B0A7-D829B06013E0}">
      <dgm:prSet phldrT="[Text]" custT="1"/>
      <dgm:spPr/>
      <dgm:t>
        <a:bodyPr/>
        <a:lstStyle/>
        <a:p>
          <a:r>
            <a:rPr lang="es-ES" sz="900" b="0" dirty="0">
              <a:effectLst/>
              <a:latin typeface="+mj-lt"/>
            </a:rPr>
            <a:t>Para ello fueron útiles los diagramas de caja y bigote. </a:t>
          </a:r>
          <a:endParaRPr lang="es-MX" sz="900" dirty="0"/>
        </a:p>
      </dgm:t>
    </dgm:pt>
    <dgm:pt modelId="{5F6D8A6F-FA8F-4081-976F-43B1135E7EE8}" type="parTrans" cxnId="{5B994E6B-9577-4BC5-ADEC-F7C9B468A18C}">
      <dgm:prSet/>
      <dgm:spPr/>
      <dgm:t>
        <a:bodyPr/>
        <a:lstStyle/>
        <a:p>
          <a:endParaRPr lang="es-MX" sz="1200"/>
        </a:p>
      </dgm:t>
    </dgm:pt>
    <dgm:pt modelId="{666A22FA-F6F7-4A25-8DD2-62854CBDFA2A}" type="sibTrans" cxnId="{5B994E6B-9577-4BC5-ADEC-F7C9B468A18C}">
      <dgm:prSet/>
      <dgm:spPr/>
      <dgm:t>
        <a:bodyPr/>
        <a:lstStyle/>
        <a:p>
          <a:endParaRPr lang="es-MX" sz="1200"/>
        </a:p>
      </dgm:t>
    </dgm:pt>
    <dgm:pt modelId="{1EEACB0D-E3C5-4A03-8F73-5C4048002655}">
      <dgm:prSet phldrT="[Text]" custT="1"/>
      <dgm:spPr/>
      <dgm:t>
        <a:bodyPr/>
        <a:lstStyle/>
        <a:p>
          <a:r>
            <a:rPr lang="es-ES" sz="1200" b="0">
              <a:effectLst/>
              <a:latin typeface="+mj-lt"/>
            </a:rPr>
            <a:t>los cuartiles </a:t>
          </a:r>
          <a:endParaRPr lang="es-MX" sz="1200" dirty="0"/>
        </a:p>
      </dgm:t>
    </dgm:pt>
    <dgm:pt modelId="{C9E72B82-9E3E-4544-95AF-78F7B919DA48}" type="parTrans" cxnId="{CA72D724-AA59-49B4-893C-68C3437DEBAF}">
      <dgm:prSet/>
      <dgm:spPr/>
      <dgm:t>
        <a:bodyPr/>
        <a:lstStyle/>
        <a:p>
          <a:endParaRPr lang="es-MX" sz="1200"/>
        </a:p>
      </dgm:t>
    </dgm:pt>
    <dgm:pt modelId="{D12E15D2-FAD0-4469-BB0D-031FCF70F6BA}" type="sibTrans" cxnId="{CA72D724-AA59-49B4-893C-68C3437DEBAF}">
      <dgm:prSet/>
      <dgm:spPr/>
      <dgm:t>
        <a:bodyPr/>
        <a:lstStyle/>
        <a:p>
          <a:endParaRPr lang="es-MX" sz="1200"/>
        </a:p>
      </dgm:t>
    </dgm:pt>
    <dgm:pt modelId="{F81F77F5-46E2-45B1-9013-9D4595BC3248}">
      <dgm:prSet phldrT="[Text]" custT="1"/>
      <dgm:spPr/>
      <dgm:t>
        <a:bodyPr/>
        <a:lstStyle/>
        <a:p>
          <a:r>
            <a:rPr lang="es-ES" sz="1200" b="0">
              <a:effectLst/>
              <a:latin typeface="+mj-lt"/>
            </a:rPr>
            <a:t>outliers </a:t>
          </a:r>
          <a:endParaRPr lang="es-MX" sz="1200" dirty="0"/>
        </a:p>
      </dgm:t>
    </dgm:pt>
    <dgm:pt modelId="{2EBF698A-82AA-4F0B-9796-C93B27F1F9EC}" type="parTrans" cxnId="{B5E28149-E0D8-4F99-B011-A55ADB058C55}">
      <dgm:prSet/>
      <dgm:spPr/>
      <dgm:t>
        <a:bodyPr/>
        <a:lstStyle/>
        <a:p>
          <a:endParaRPr lang="es-MX" sz="1200"/>
        </a:p>
      </dgm:t>
    </dgm:pt>
    <dgm:pt modelId="{86417883-C927-4216-9B6C-74B2E1DB1184}" type="sibTrans" cxnId="{B5E28149-E0D8-4F99-B011-A55ADB058C55}">
      <dgm:prSet/>
      <dgm:spPr/>
      <dgm:t>
        <a:bodyPr/>
        <a:lstStyle/>
        <a:p>
          <a:endParaRPr lang="es-MX" sz="1200"/>
        </a:p>
      </dgm:t>
    </dgm:pt>
    <dgm:pt modelId="{6FE76915-E6C7-45AF-B0CC-A0F34226ABF0}">
      <dgm:prSet phldrT="[Text]" custT="1"/>
      <dgm:spPr/>
      <dgm:t>
        <a:bodyPr/>
        <a:lstStyle/>
        <a:p>
          <a:r>
            <a:rPr lang="es-ES" sz="1200" b="0">
              <a:effectLst/>
              <a:latin typeface="+mj-lt"/>
            </a:rPr>
            <a:t>máximo y mínimo</a:t>
          </a:r>
          <a:endParaRPr lang="es-MX" sz="1200" dirty="0"/>
        </a:p>
      </dgm:t>
    </dgm:pt>
    <dgm:pt modelId="{51B6FA6C-E3F5-4402-9DB8-BED3839B8B8D}" type="parTrans" cxnId="{7BCCA05E-B276-4490-AD55-4C10ADC924C3}">
      <dgm:prSet/>
      <dgm:spPr/>
      <dgm:t>
        <a:bodyPr/>
        <a:lstStyle/>
        <a:p>
          <a:endParaRPr lang="es-MX" sz="1200"/>
        </a:p>
      </dgm:t>
    </dgm:pt>
    <dgm:pt modelId="{B8BB5A49-10D7-45F3-9EA5-35C810452986}" type="sibTrans" cxnId="{7BCCA05E-B276-4490-AD55-4C10ADC924C3}">
      <dgm:prSet/>
      <dgm:spPr/>
      <dgm:t>
        <a:bodyPr/>
        <a:lstStyle/>
        <a:p>
          <a:endParaRPr lang="es-MX" sz="1200"/>
        </a:p>
      </dgm:t>
    </dgm:pt>
    <dgm:pt modelId="{01EC34AA-CB37-4463-845C-9ACF2734FF53}">
      <dgm:prSet phldrT="[Text]" custT="1"/>
      <dgm:spPr/>
      <dgm:t>
        <a:bodyPr/>
        <a:lstStyle/>
        <a:p>
          <a:r>
            <a:rPr lang="es-ES" sz="1200" b="0">
              <a:effectLst/>
              <a:latin typeface="+mj-lt"/>
            </a:rPr>
            <a:t>De dispersión, </a:t>
          </a:r>
          <a:endParaRPr lang="es-MX" sz="1200" dirty="0"/>
        </a:p>
      </dgm:t>
    </dgm:pt>
    <dgm:pt modelId="{56DDEDE1-F411-4627-B913-A8B266135306}" type="parTrans" cxnId="{C065D4F6-3793-4E02-9A30-4B03162A3FCB}">
      <dgm:prSet/>
      <dgm:spPr/>
      <dgm:t>
        <a:bodyPr/>
        <a:lstStyle/>
        <a:p>
          <a:endParaRPr lang="es-MX" sz="1200"/>
        </a:p>
      </dgm:t>
    </dgm:pt>
    <dgm:pt modelId="{0C033037-F544-49EF-9AF8-1EAB52A04709}" type="sibTrans" cxnId="{C065D4F6-3793-4E02-9A30-4B03162A3FCB}">
      <dgm:prSet/>
      <dgm:spPr/>
      <dgm:t>
        <a:bodyPr/>
        <a:lstStyle/>
        <a:p>
          <a:endParaRPr lang="es-MX" sz="1200"/>
        </a:p>
      </dgm:t>
    </dgm:pt>
    <dgm:pt modelId="{D76F4F64-2EB3-4744-923C-64882F5F92BC}">
      <dgm:prSet custT="1"/>
      <dgm:spPr/>
      <dgm:t>
        <a:bodyPr/>
        <a:lstStyle/>
        <a:p>
          <a:r>
            <a:rPr lang="es-ES" sz="1200" b="0" dirty="0">
              <a:effectLst/>
              <a:latin typeface="+mj-lt"/>
            </a:rPr>
            <a:t>Se ejecutaron matrices de correlación con las diversas variables cuantitativas</a:t>
          </a:r>
        </a:p>
      </dgm:t>
    </dgm:pt>
    <dgm:pt modelId="{FC9A480C-BDD1-4EA3-AA80-9E93C1CDCCC7}" type="parTrans" cxnId="{F41D0484-69B3-41DD-A1A3-BB0DDB2E8D6D}">
      <dgm:prSet/>
      <dgm:spPr/>
      <dgm:t>
        <a:bodyPr/>
        <a:lstStyle/>
        <a:p>
          <a:endParaRPr lang="es-MX" sz="1200"/>
        </a:p>
      </dgm:t>
    </dgm:pt>
    <dgm:pt modelId="{5F532180-2E0B-4709-B5D6-5F2D4E66177F}" type="sibTrans" cxnId="{F41D0484-69B3-41DD-A1A3-BB0DDB2E8D6D}">
      <dgm:prSet/>
      <dgm:spPr/>
      <dgm:t>
        <a:bodyPr/>
        <a:lstStyle/>
        <a:p>
          <a:endParaRPr lang="es-MX" sz="1200"/>
        </a:p>
      </dgm:t>
    </dgm:pt>
    <dgm:pt modelId="{50C8D1E8-7C81-4867-A0D3-71028875039B}">
      <dgm:prSet custT="1"/>
      <dgm:spPr/>
      <dgm:t>
        <a:bodyPr/>
        <a:lstStyle/>
        <a:p>
          <a:r>
            <a:rPr lang="es-ES" sz="1200" b="0" dirty="0">
              <a:effectLst/>
              <a:latin typeface="+mj-lt"/>
            </a:rPr>
            <a:t>Se prepararon los datos para ejecutar modelos de K-</a:t>
          </a:r>
          <a:r>
            <a:rPr lang="es-ES" sz="1200" b="0" dirty="0" err="1">
              <a:effectLst/>
              <a:latin typeface="+mj-lt"/>
            </a:rPr>
            <a:t>means</a:t>
          </a:r>
          <a:r>
            <a:rPr lang="es-ES" sz="1200" b="0" dirty="0">
              <a:effectLst/>
              <a:latin typeface="+mj-lt"/>
            </a:rPr>
            <a:t>.  </a:t>
          </a:r>
        </a:p>
      </dgm:t>
    </dgm:pt>
    <dgm:pt modelId="{A6E6A27B-8E3A-483A-9562-6509298A2BF0}" type="parTrans" cxnId="{C88EFA8C-D54B-4653-887D-98E940D56758}">
      <dgm:prSet/>
      <dgm:spPr/>
      <dgm:t>
        <a:bodyPr/>
        <a:lstStyle/>
        <a:p>
          <a:endParaRPr lang="es-MX" sz="1200"/>
        </a:p>
      </dgm:t>
    </dgm:pt>
    <dgm:pt modelId="{C5CC8FAF-EEB2-43CC-9260-51368A0BA7E1}" type="sibTrans" cxnId="{C88EFA8C-D54B-4653-887D-98E940D56758}">
      <dgm:prSet/>
      <dgm:spPr/>
      <dgm:t>
        <a:bodyPr/>
        <a:lstStyle/>
        <a:p>
          <a:endParaRPr lang="es-MX" sz="1200"/>
        </a:p>
      </dgm:t>
    </dgm:pt>
    <dgm:pt modelId="{1C3B04AD-4710-429B-81F1-66AEE9863D70}" type="pres">
      <dgm:prSet presAssocID="{4C3250DF-58B0-47E8-9198-4887F0B67C2D}" presName="Name0" presStyleCnt="0">
        <dgm:presLayoutVars>
          <dgm:dir/>
          <dgm:animLvl val="lvl"/>
          <dgm:resizeHandles val="exact"/>
        </dgm:presLayoutVars>
      </dgm:prSet>
      <dgm:spPr/>
    </dgm:pt>
    <dgm:pt modelId="{A080697F-0E3D-43C7-8F68-6B8C4B4BBDC0}" type="pres">
      <dgm:prSet presAssocID="{50C8D1E8-7C81-4867-A0D3-71028875039B}" presName="boxAndChildren" presStyleCnt="0"/>
      <dgm:spPr/>
    </dgm:pt>
    <dgm:pt modelId="{D4C96902-C98D-457D-B70C-4519A7B6F2DE}" type="pres">
      <dgm:prSet presAssocID="{50C8D1E8-7C81-4867-A0D3-71028875039B}" presName="parentTextBox" presStyleLbl="node1" presStyleIdx="0" presStyleCnt="6"/>
      <dgm:spPr/>
    </dgm:pt>
    <dgm:pt modelId="{B105EDAB-2650-40B0-A311-9ADD0E4C89F9}" type="pres">
      <dgm:prSet presAssocID="{4426B7D4-EC85-406A-A9E6-DE5583B00CE0}" presName="sp" presStyleCnt="0"/>
      <dgm:spPr/>
    </dgm:pt>
    <dgm:pt modelId="{37F51DB8-09BF-41F4-99EA-AC08CB735E91}" type="pres">
      <dgm:prSet presAssocID="{2789DE9E-8F67-4458-B0EB-D5C69A7F3ACE}" presName="arrowAndChildren" presStyleCnt="0"/>
      <dgm:spPr/>
    </dgm:pt>
    <dgm:pt modelId="{72EE2609-0554-44C0-9202-FF9C92C95F94}" type="pres">
      <dgm:prSet presAssocID="{2789DE9E-8F67-4458-B0EB-D5C69A7F3ACE}" presName="parentTextArrow" presStyleLbl="node1" presStyleIdx="0" presStyleCnt="6"/>
      <dgm:spPr/>
    </dgm:pt>
    <dgm:pt modelId="{BA385139-BD4D-4F27-8170-21CF466105E4}" type="pres">
      <dgm:prSet presAssocID="{2789DE9E-8F67-4458-B0EB-D5C69A7F3ACE}" presName="arrow" presStyleLbl="node1" presStyleIdx="1" presStyleCnt="6"/>
      <dgm:spPr/>
    </dgm:pt>
    <dgm:pt modelId="{9D42D5B6-5037-4D2A-8504-6911D8182D84}" type="pres">
      <dgm:prSet presAssocID="{2789DE9E-8F67-4458-B0EB-D5C69A7F3ACE}" presName="descendantArrow" presStyleCnt="0"/>
      <dgm:spPr/>
    </dgm:pt>
    <dgm:pt modelId="{5D3A2818-3FCF-4A69-A4B5-08051B5EEA83}" type="pres">
      <dgm:prSet presAssocID="{D76F4F64-2EB3-4744-923C-64882F5F92BC}" presName="childTextArrow" presStyleLbl="fgAccFollowNode1" presStyleIdx="0" presStyleCnt="14">
        <dgm:presLayoutVars>
          <dgm:bulletEnabled val="1"/>
        </dgm:presLayoutVars>
      </dgm:prSet>
      <dgm:spPr/>
    </dgm:pt>
    <dgm:pt modelId="{E18A72A6-39F3-4161-ACC1-BFDADEB4E7DE}" type="pres">
      <dgm:prSet presAssocID="{AC020625-4D69-4A1B-A0D9-20A43AEE00EB}" presName="sp" presStyleCnt="0"/>
      <dgm:spPr/>
    </dgm:pt>
    <dgm:pt modelId="{78804488-4907-4C5D-A321-2F889D3EB717}" type="pres">
      <dgm:prSet presAssocID="{AD4F7D79-9552-423B-9D5B-159962FEBCA6}" presName="arrowAndChildren" presStyleCnt="0"/>
      <dgm:spPr/>
    </dgm:pt>
    <dgm:pt modelId="{499AAD21-E56D-4431-BC46-15DE1A15DC74}" type="pres">
      <dgm:prSet presAssocID="{AD4F7D79-9552-423B-9D5B-159962FEBCA6}" presName="parentTextArrow" presStyleLbl="node1" presStyleIdx="1" presStyleCnt="6"/>
      <dgm:spPr/>
    </dgm:pt>
    <dgm:pt modelId="{E558F0C0-DBA3-4063-BA42-A2AD7695EE9E}" type="pres">
      <dgm:prSet presAssocID="{AD4F7D79-9552-423B-9D5B-159962FEBCA6}" presName="arrow" presStyleLbl="node1" presStyleIdx="2" presStyleCnt="6"/>
      <dgm:spPr/>
    </dgm:pt>
    <dgm:pt modelId="{86AE44C5-9214-4524-9159-684C6461F706}" type="pres">
      <dgm:prSet presAssocID="{AD4F7D79-9552-423B-9D5B-159962FEBCA6}" presName="descendantArrow" presStyleCnt="0"/>
      <dgm:spPr/>
    </dgm:pt>
    <dgm:pt modelId="{5593AA58-9C22-4B0F-AA95-7927672F3DCE}" type="pres">
      <dgm:prSet presAssocID="{1EEACB0D-E3C5-4A03-8F73-5C4048002655}" presName="childTextArrow" presStyleLbl="fgAccFollowNode1" presStyleIdx="1" presStyleCnt="14">
        <dgm:presLayoutVars>
          <dgm:bulletEnabled val="1"/>
        </dgm:presLayoutVars>
      </dgm:prSet>
      <dgm:spPr/>
    </dgm:pt>
    <dgm:pt modelId="{0024AE04-A43A-49AE-94CE-1120A4ECB155}" type="pres">
      <dgm:prSet presAssocID="{F81F77F5-46E2-45B1-9013-9D4595BC3248}" presName="childTextArrow" presStyleLbl="fgAccFollowNode1" presStyleIdx="2" presStyleCnt="14">
        <dgm:presLayoutVars>
          <dgm:bulletEnabled val="1"/>
        </dgm:presLayoutVars>
      </dgm:prSet>
      <dgm:spPr/>
    </dgm:pt>
    <dgm:pt modelId="{9A0E9EAD-82E8-4DE7-B5F4-F2C1FA31F55C}" type="pres">
      <dgm:prSet presAssocID="{2A13F8E2-DBDF-4EE0-B0A7-D829B06013E0}" presName="childTextArrow" presStyleLbl="fgAccFollowNode1" presStyleIdx="3" presStyleCnt="14">
        <dgm:presLayoutVars>
          <dgm:bulletEnabled val="1"/>
        </dgm:presLayoutVars>
      </dgm:prSet>
      <dgm:spPr/>
    </dgm:pt>
    <dgm:pt modelId="{5ADD4EAB-D1AB-4695-B349-B03E6CDEAAD5}" type="pres">
      <dgm:prSet presAssocID="{7C12B34C-D717-4347-BC8D-645758E04F6D}" presName="sp" presStyleCnt="0"/>
      <dgm:spPr/>
    </dgm:pt>
    <dgm:pt modelId="{A87AEE61-58AC-44E6-98B8-1E12D8C6A3C1}" type="pres">
      <dgm:prSet presAssocID="{809227C7-795D-4358-AE0C-EEB1C5F58887}" presName="arrowAndChildren" presStyleCnt="0"/>
      <dgm:spPr/>
    </dgm:pt>
    <dgm:pt modelId="{0F44A439-3E5A-4AB1-8219-7747DAE3098B}" type="pres">
      <dgm:prSet presAssocID="{809227C7-795D-4358-AE0C-EEB1C5F58887}" presName="parentTextArrow" presStyleLbl="node1" presStyleIdx="2" presStyleCnt="6"/>
      <dgm:spPr/>
    </dgm:pt>
    <dgm:pt modelId="{473C7F42-AED9-4D18-B28F-B3E610F2546E}" type="pres">
      <dgm:prSet presAssocID="{809227C7-795D-4358-AE0C-EEB1C5F58887}" presName="arrow" presStyleLbl="node1" presStyleIdx="3" presStyleCnt="6"/>
      <dgm:spPr/>
    </dgm:pt>
    <dgm:pt modelId="{9D99D6AE-83A8-4DDB-81B4-EFC44BEEC280}" type="pres">
      <dgm:prSet presAssocID="{809227C7-795D-4358-AE0C-EEB1C5F58887}" presName="descendantArrow" presStyleCnt="0"/>
      <dgm:spPr/>
    </dgm:pt>
    <dgm:pt modelId="{8823732A-989A-4D0C-9EA9-E212CB27B4E0}" type="pres">
      <dgm:prSet presAssocID="{01EC34AA-CB37-4463-845C-9ACF2734FF53}" presName="childTextArrow" presStyleLbl="fgAccFollowNode1" presStyleIdx="4" presStyleCnt="14">
        <dgm:presLayoutVars>
          <dgm:bulletEnabled val="1"/>
        </dgm:presLayoutVars>
      </dgm:prSet>
      <dgm:spPr/>
    </dgm:pt>
    <dgm:pt modelId="{3B64C225-5B74-49BA-93D2-B0F972334046}" type="pres">
      <dgm:prSet presAssocID="{6FE76915-E6C7-45AF-B0CC-A0F34226ABF0}" presName="childTextArrow" presStyleLbl="fgAccFollowNode1" presStyleIdx="5" presStyleCnt="14">
        <dgm:presLayoutVars>
          <dgm:bulletEnabled val="1"/>
        </dgm:presLayoutVars>
      </dgm:prSet>
      <dgm:spPr/>
    </dgm:pt>
    <dgm:pt modelId="{42A4410B-E4DB-4366-937F-A9A979A97690}" type="pres">
      <dgm:prSet presAssocID="{A05084C9-0BA1-4622-962F-76BE4B2AC84C}" presName="sp" presStyleCnt="0"/>
      <dgm:spPr/>
    </dgm:pt>
    <dgm:pt modelId="{2FB1248A-712C-4706-926A-1F556C384802}" type="pres">
      <dgm:prSet presAssocID="{C9D1141C-2530-4EB1-8097-16821A691868}" presName="arrowAndChildren" presStyleCnt="0"/>
      <dgm:spPr/>
    </dgm:pt>
    <dgm:pt modelId="{03236534-1330-4353-B799-486AC6016996}" type="pres">
      <dgm:prSet presAssocID="{C9D1141C-2530-4EB1-8097-16821A691868}" presName="parentTextArrow" presStyleLbl="node1" presStyleIdx="3" presStyleCnt="6"/>
      <dgm:spPr/>
    </dgm:pt>
    <dgm:pt modelId="{C70E1DD0-4744-47B7-8717-97AC4D83574E}" type="pres">
      <dgm:prSet presAssocID="{C9D1141C-2530-4EB1-8097-16821A691868}" presName="arrow" presStyleLbl="node1" presStyleIdx="4" presStyleCnt="6"/>
      <dgm:spPr/>
    </dgm:pt>
    <dgm:pt modelId="{EB9C05E1-D07A-4F0A-834B-E9AC1733EC2E}" type="pres">
      <dgm:prSet presAssocID="{C9D1141C-2530-4EB1-8097-16821A691868}" presName="descendantArrow" presStyleCnt="0"/>
      <dgm:spPr/>
    </dgm:pt>
    <dgm:pt modelId="{C69E05F9-B796-4C2E-913F-8942F69EE084}" type="pres">
      <dgm:prSet presAssocID="{4CE57468-7309-4998-BA30-2FD4F2A6CCA9}" presName="childTextArrow" presStyleLbl="fgAccFollowNode1" presStyleIdx="6" presStyleCnt="14">
        <dgm:presLayoutVars>
          <dgm:bulletEnabled val="1"/>
        </dgm:presLayoutVars>
      </dgm:prSet>
      <dgm:spPr/>
    </dgm:pt>
    <dgm:pt modelId="{489476B5-0F2E-4981-857B-E5671789D040}" type="pres">
      <dgm:prSet presAssocID="{7F2D6256-92F9-499D-9D03-A0A69EC580A3}" presName="childTextArrow" presStyleLbl="fgAccFollowNode1" presStyleIdx="7" presStyleCnt="14">
        <dgm:presLayoutVars>
          <dgm:bulletEnabled val="1"/>
        </dgm:presLayoutVars>
      </dgm:prSet>
      <dgm:spPr/>
    </dgm:pt>
    <dgm:pt modelId="{7D664415-9A0A-44D9-A303-42702137CE66}" type="pres">
      <dgm:prSet presAssocID="{7EC920A7-5A23-441E-8DB4-EF869F05C336}" presName="childTextArrow" presStyleLbl="fgAccFollowNode1" presStyleIdx="8" presStyleCnt="14">
        <dgm:presLayoutVars>
          <dgm:bulletEnabled val="1"/>
        </dgm:presLayoutVars>
      </dgm:prSet>
      <dgm:spPr/>
    </dgm:pt>
    <dgm:pt modelId="{0B2481D0-A624-40E4-9F35-2B73C00A4252}" type="pres">
      <dgm:prSet presAssocID="{5903593D-5269-4FFD-94B2-50B1230AC6A6}" presName="sp" presStyleCnt="0"/>
      <dgm:spPr/>
    </dgm:pt>
    <dgm:pt modelId="{14B5E1CC-F632-4240-AB5B-076A7D8DAE93}" type="pres">
      <dgm:prSet presAssocID="{DB9F73BC-5525-41DF-AD77-E2D3C71DFB4C}" presName="arrowAndChildren" presStyleCnt="0"/>
      <dgm:spPr/>
    </dgm:pt>
    <dgm:pt modelId="{95C7C640-29F8-44F5-93EA-680672CEEB61}" type="pres">
      <dgm:prSet presAssocID="{DB9F73BC-5525-41DF-AD77-E2D3C71DFB4C}" presName="parentTextArrow" presStyleLbl="node1" presStyleIdx="4" presStyleCnt="6"/>
      <dgm:spPr/>
    </dgm:pt>
    <dgm:pt modelId="{A8E4559E-9EC7-4082-87A1-41CE8D7EC13F}" type="pres">
      <dgm:prSet presAssocID="{DB9F73BC-5525-41DF-AD77-E2D3C71DFB4C}" presName="arrow" presStyleLbl="node1" presStyleIdx="5" presStyleCnt="6"/>
      <dgm:spPr/>
    </dgm:pt>
    <dgm:pt modelId="{DD76BEC7-B7C3-404C-A27B-8C2358061643}" type="pres">
      <dgm:prSet presAssocID="{DB9F73BC-5525-41DF-AD77-E2D3C71DFB4C}" presName="descendantArrow" presStyleCnt="0"/>
      <dgm:spPr/>
    </dgm:pt>
    <dgm:pt modelId="{651581FD-9776-4DAC-90A1-C1134FD000BE}" type="pres">
      <dgm:prSet presAssocID="{4FFBA451-7649-4FC2-98A7-58E6033F3BBC}" presName="childTextArrow" presStyleLbl="fgAccFollowNode1" presStyleIdx="9" presStyleCnt="14">
        <dgm:presLayoutVars>
          <dgm:bulletEnabled val="1"/>
        </dgm:presLayoutVars>
      </dgm:prSet>
      <dgm:spPr/>
    </dgm:pt>
    <dgm:pt modelId="{7822DE8C-4F8F-4942-BCFD-F19473F2318B}" type="pres">
      <dgm:prSet presAssocID="{9D658AA1-7BAD-4429-881E-030045786A74}" presName="childTextArrow" presStyleLbl="fgAccFollowNode1" presStyleIdx="10" presStyleCnt="14">
        <dgm:presLayoutVars>
          <dgm:bulletEnabled val="1"/>
        </dgm:presLayoutVars>
      </dgm:prSet>
      <dgm:spPr/>
    </dgm:pt>
    <dgm:pt modelId="{7C89FF30-DBE5-44C2-9F61-71908B0CC9E8}" type="pres">
      <dgm:prSet presAssocID="{20CA3B38-B69D-47DF-A4A7-B505DF9D74A3}" presName="childTextArrow" presStyleLbl="fgAccFollowNode1" presStyleIdx="11" presStyleCnt="14">
        <dgm:presLayoutVars>
          <dgm:bulletEnabled val="1"/>
        </dgm:presLayoutVars>
      </dgm:prSet>
      <dgm:spPr/>
    </dgm:pt>
    <dgm:pt modelId="{B8655405-9D2B-44A4-933A-AD0149A9EC07}" type="pres">
      <dgm:prSet presAssocID="{98F97263-E38D-4D1D-B116-B885C1EE07FB}" presName="childTextArrow" presStyleLbl="fgAccFollowNode1" presStyleIdx="12" presStyleCnt="14">
        <dgm:presLayoutVars>
          <dgm:bulletEnabled val="1"/>
        </dgm:presLayoutVars>
      </dgm:prSet>
      <dgm:spPr/>
    </dgm:pt>
    <dgm:pt modelId="{AF8012F9-FD94-48B4-8428-68C3301F85EC}" type="pres">
      <dgm:prSet presAssocID="{99724381-18DE-4574-9CC4-4D69AC38B2E6}" presName="childTextArrow" presStyleLbl="fgAccFollowNode1" presStyleIdx="13" presStyleCnt="14">
        <dgm:presLayoutVars>
          <dgm:bulletEnabled val="1"/>
        </dgm:presLayoutVars>
      </dgm:prSet>
      <dgm:spPr/>
    </dgm:pt>
  </dgm:ptLst>
  <dgm:cxnLst>
    <dgm:cxn modelId="{14CE4902-F7B0-4A8E-9BD3-199C7037C142}" type="presOf" srcId="{DB9F73BC-5525-41DF-AD77-E2D3C71DFB4C}" destId="{A8E4559E-9EC7-4082-87A1-41CE8D7EC13F}" srcOrd="1" destOrd="0" presId="urn:microsoft.com/office/officeart/2005/8/layout/process4"/>
    <dgm:cxn modelId="{243E4208-1DF5-43F1-87A6-BE141B3A22AD}" srcId="{DB9F73BC-5525-41DF-AD77-E2D3C71DFB4C}" destId="{99724381-18DE-4574-9CC4-4D69AC38B2E6}" srcOrd="4" destOrd="0" parTransId="{D48A2C83-F4D2-43D4-A7B9-8172E71C4C2B}" sibTransId="{40C196D5-50BB-4EA0-AC89-E598C7B30396}"/>
    <dgm:cxn modelId="{73E18B13-F485-4013-893A-F7083DADA8B9}" type="presOf" srcId="{AD4F7D79-9552-423B-9D5B-159962FEBCA6}" destId="{499AAD21-E56D-4431-BC46-15DE1A15DC74}" srcOrd="0" destOrd="0" presId="urn:microsoft.com/office/officeart/2005/8/layout/process4"/>
    <dgm:cxn modelId="{0CE9FA19-BF8E-45B5-9BED-44311D650ABB}" srcId="{4C3250DF-58B0-47E8-9198-4887F0B67C2D}" destId="{2789DE9E-8F67-4458-B0EB-D5C69A7F3ACE}" srcOrd="4" destOrd="0" parTransId="{41B06666-42A8-4AB2-9258-CF9BD4171089}" sibTransId="{4426B7D4-EC85-406A-A9E6-DE5583B00CE0}"/>
    <dgm:cxn modelId="{CA72D724-AA59-49B4-893C-68C3437DEBAF}" srcId="{AD4F7D79-9552-423B-9D5B-159962FEBCA6}" destId="{1EEACB0D-E3C5-4A03-8F73-5C4048002655}" srcOrd="0" destOrd="0" parTransId="{C9E72B82-9E3E-4544-95AF-78F7B919DA48}" sibTransId="{D12E15D2-FAD0-4469-BB0D-031FCF70F6BA}"/>
    <dgm:cxn modelId="{C65F7B29-2420-4DEA-806C-AB70B7EC76AC}" type="presOf" srcId="{2789DE9E-8F67-4458-B0EB-D5C69A7F3ACE}" destId="{BA385139-BD4D-4F27-8170-21CF466105E4}" srcOrd="1" destOrd="0" presId="urn:microsoft.com/office/officeart/2005/8/layout/process4"/>
    <dgm:cxn modelId="{1434AB33-DD44-46FB-B3AB-E76B6B80ED67}" type="presOf" srcId="{01EC34AA-CB37-4463-845C-9ACF2734FF53}" destId="{8823732A-989A-4D0C-9EA9-E212CB27B4E0}" srcOrd="0" destOrd="0" presId="urn:microsoft.com/office/officeart/2005/8/layout/process4"/>
    <dgm:cxn modelId="{C5E23C5D-CD1B-4C0B-AE0E-15594BBE8DDA}" type="presOf" srcId="{4C3250DF-58B0-47E8-9198-4887F0B67C2D}" destId="{1C3B04AD-4710-429B-81F1-66AEE9863D70}" srcOrd="0" destOrd="0" presId="urn:microsoft.com/office/officeart/2005/8/layout/process4"/>
    <dgm:cxn modelId="{312F155E-60F3-44EA-A2E4-960F5C559A08}" srcId="{4C3250DF-58B0-47E8-9198-4887F0B67C2D}" destId="{DB9F73BC-5525-41DF-AD77-E2D3C71DFB4C}" srcOrd="0" destOrd="0" parTransId="{63BC165C-456D-4EAD-89AD-E71FA4094F6E}" sibTransId="{5903593D-5269-4FFD-94B2-50B1230AC6A6}"/>
    <dgm:cxn modelId="{7BCCA05E-B276-4490-AD55-4C10ADC924C3}" srcId="{809227C7-795D-4358-AE0C-EEB1C5F58887}" destId="{6FE76915-E6C7-45AF-B0CC-A0F34226ABF0}" srcOrd="1" destOrd="0" parTransId="{51B6FA6C-E3F5-4402-9DB8-BED3839B8B8D}" sibTransId="{B8BB5A49-10D7-45F3-9EA5-35C810452986}"/>
    <dgm:cxn modelId="{885CEF5E-3E4C-49C8-BB7F-F8F1E8B8D54F}" type="presOf" srcId="{4FFBA451-7649-4FC2-98A7-58E6033F3BBC}" destId="{651581FD-9776-4DAC-90A1-C1134FD000BE}" srcOrd="0" destOrd="0" presId="urn:microsoft.com/office/officeart/2005/8/layout/process4"/>
    <dgm:cxn modelId="{DDC54462-9954-4BBA-8D38-88E4C65A28BD}" type="presOf" srcId="{D76F4F64-2EB3-4744-923C-64882F5F92BC}" destId="{5D3A2818-3FCF-4A69-A4B5-08051B5EEA83}" srcOrd="0" destOrd="0" presId="urn:microsoft.com/office/officeart/2005/8/layout/process4"/>
    <dgm:cxn modelId="{A2E57867-7C02-4EE9-91FC-9CDA4A0587E7}" type="presOf" srcId="{DB9F73BC-5525-41DF-AD77-E2D3C71DFB4C}" destId="{95C7C640-29F8-44F5-93EA-680672CEEB61}" srcOrd="0" destOrd="0" presId="urn:microsoft.com/office/officeart/2005/8/layout/process4"/>
    <dgm:cxn modelId="{139CB468-DA23-4BA7-B8B8-9EFAC6429F87}" srcId="{DB9F73BC-5525-41DF-AD77-E2D3C71DFB4C}" destId="{9D658AA1-7BAD-4429-881E-030045786A74}" srcOrd="1" destOrd="0" parTransId="{F85EBBD6-0CF4-496A-BD0D-30C61A778A95}" sibTransId="{C61F790E-A8A7-446D-B7DC-31A9682AB82A}"/>
    <dgm:cxn modelId="{53E25C49-F779-4890-B755-F8A3BDC4C678}" srcId="{DB9F73BC-5525-41DF-AD77-E2D3C71DFB4C}" destId="{20CA3B38-B69D-47DF-A4A7-B505DF9D74A3}" srcOrd="2" destOrd="0" parTransId="{961294E6-91C2-4AFC-9E6A-FC41C45488C8}" sibTransId="{891F1237-2231-433C-BF4C-D3933CA37D14}"/>
    <dgm:cxn modelId="{B5E28149-E0D8-4F99-B011-A55ADB058C55}" srcId="{AD4F7D79-9552-423B-9D5B-159962FEBCA6}" destId="{F81F77F5-46E2-45B1-9013-9D4595BC3248}" srcOrd="1" destOrd="0" parTransId="{2EBF698A-82AA-4F0B-9796-C93B27F1F9EC}" sibTransId="{86417883-C927-4216-9B6C-74B2E1DB1184}"/>
    <dgm:cxn modelId="{5B994E6B-9577-4BC5-ADEC-F7C9B468A18C}" srcId="{AD4F7D79-9552-423B-9D5B-159962FEBCA6}" destId="{2A13F8E2-DBDF-4EE0-B0A7-D829B06013E0}" srcOrd="2" destOrd="0" parTransId="{5F6D8A6F-FA8F-4081-976F-43B1135E7EE8}" sibTransId="{666A22FA-F6F7-4A25-8DD2-62854CBDFA2A}"/>
    <dgm:cxn modelId="{D1F33D6F-3DCF-4100-BEE3-A0658A4BB8EB}" type="presOf" srcId="{809227C7-795D-4358-AE0C-EEB1C5F58887}" destId="{0F44A439-3E5A-4AB1-8219-7747DAE3098B}" srcOrd="0" destOrd="0" presId="urn:microsoft.com/office/officeart/2005/8/layout/process4"/>
    <dgm:cxn modelId="{A0698177-0C56-4469-B802-BF70603233A7}" type="presOf" srcId="{C9D1141C-2530-4EB1-8097-16821A691868}" destId="{03236534-1330-4353-B799-486AC6016996}" srcOrd="0" destOrd="0" presId="urn:microsoft.com/office/officeart/2005/8/layout/process4"/>
    <dgm:cxn modelId="{ACB5E477-CFD1-495D-BCF1-526CE94BD88F}" type="presOf" srcId="{C9D1141C-2530-4EB1-8097-16821A691868}" destId="{C70E1DD0-4744-47B7-8717-97AC4D83574E}" srcOrd="1" destOrd="0" presId="urn:microsoft.com/office/officeart/2005/8/layout/process4"/>
    <dgm:cxn modelId="{2EB14179-FBCD-48F1-A8DA-4F0F694CD157}" type="presOf" srcId="{F81F77F5-46E2-45B1-9013-9D4595BC3248}" destId="{0024AE04-A43A-49AE-94CE-1120A4ECB155}" srcOrd="0" destOrd="0" presId="urn:microsoft.com/office/officeart/2005/8/layout/process4"/>
    <dgm:cxn modelId="{05664F59-93B0-4DC4-8F44-1392210AC86C}" type="presOf" srcId="{AD4F7D79-9552-423B-9D5B-159962FEBCA6}" destId="{E558F0C0-DBA3-4063-BA42-A2AD7695EE9E}" srcOrd="1" destOrd="0" presId="urn:microsoft.com/office/officeart/2005/8/layout/process4"/>
    <dgm:cxn modelId="{E65F2D7B-AD79-4803-AFA6-5DCBDC5CBA53}" srcId="{DB9F73BC-5525-41DF-AD77-E2D3C71DFB4C}" destId="{4FFBA451-7649-4FC2-98A7-58E6033F3BBC}" srcOrd="0" destOrd="0" parTransId="{407FE4CD-7B86-4B19-8025-B2ED348D668B}" sibTransId="{A5F05067-18E3-4A02-B24F-1D66A1A64D3A}"/>
    <dgm:cxn modelId="{D782917F-099D-4001-BCDF-F46826990C2F}" type="presOf" srcId="{809227C7-795D-4358-AE0C-EEB1C5F58887}" destId="{473C7F42-AED9-4D18-B28F-B3E610F2546E}" srcOrd="1" destOrd="0" presId="urn:microsoft.com/office/officeart/2005/8/layout/process4"/>
    <dgm:cxn modelId="{7A198B81-09EC-406E-B462-97B0F9A5C3FC}" srcId="{DB9F73BC-5525-41DF-AD77-E2D3C71DFB4C}" destId="{98F97263-E38D-4D1D-B116-B885C1EE07FB}" srcOrd="3" destOrd="0" parTransId="{65D1F176-8084-4312-9104-6574894DB8AB}" sibTransId="{441BCA8F-4B4D-468C-BBCC-04237FE6C002}"/>
    <dgm:cxn modelId="{F41D0484-69B3-41DD-A1A3-BB0DDB2E8D6D}" srcId="{2789DE9E-8F67-4458-B0EB-D5C69A7F3ACE}" destId="{D76F4F64-2EB3-4744-923C-64882F5F92BC}" srcOrd="0" destOrd="0" parTransId="{FC9A480C-BDD1-4EA3-AA80-9E93C1CDCCC7}" sibTransId="{5F532180-2E0B-4709-B5D6-5F2D4E66177F}"/>
    <dgm:cxn modelId="{B5B8D186-DDE5-4BD3-A491-2005E261D6CE}" type="presOf" srcId="{50C8D1E8-7C81-4867-A0D3-71028875039B}" destId="{D4C96902-C98D-457D-B70C-4519A7B6F2DE}" srcOrd="0" destOrd="0" presId="urn:microsoft.com/office/officeart/2005/8/layout/process4"/>
    <dgm:cxn modelId="{C88EFA8C-D54B-4653-887D-98E940D56758}" srcId="{4C3250DF-58B0-47E8-9198-4887F0B67C2D}" destId="{50C8D1E8-7C81-4867-A0D3-71028875039B}" srcOrd="5" destOrd="0" parTransId="{A6E6A27B-8E3A-483A-9562-6509298A2BF0}" sibTransId="{C5CC8FAF-EEB2-43CC-9260-51368A0BA7E1}"/>
    <dgm:cxn modelId="{0762378F-CED8-4522-802F-03450EF7B3AA}" srcId="{4C3250DF-58B0-47E8-9198-4887F0B67C2D}" destId="{809227C7-795D-4358-AE0C-EEB1C5F58887}" srcOrd="2" destOrd="0" parTransId="{533EF001-B2A8-4B15-BC18-90556A2A57E2}" sibTransId="{7C12B34C-D717-4347-BC8D-645758E04F6D}"/>
    <dgm:cxn modelId="{FE7E1D9D-E9D8-4F56-9A17-961392309BBF}" type="presOf" srcId="{98F97263-E38D-4D1D-B116-B885C1EE07FB}" destId="{B8655405-9D2B-44A4-933A-AD0149A9EC07}" srcOrd="0" destOrd="0" presId="urn:microsoft.com/office/officeart/2005/8/layout/process4"/>
    <dgm:cxn modelId="{121C32A4-6FC0-41B1-9A2E-6A198FF35582}" srcId="{C9D1141C-2530-4EB1-8097-16821A691868}" destId="{7F2D6256-92F9-499D-9D03-A0A69EC580A3}" srcOrd="1" destOrd="0" parTransId="{6AD4DD2A-56B1-44A3-A4AC-EF49990A9BB7}" sibTransId="{13258A96-48D5-4F22-9340-32B0DDD602A6}"/>
    <dgm:cxn modelId="{37F536A9-8178-4852-AE05-633CE41BEAEA}" type="presOf" srcId="{2789DE9E-8F67-4458-B0EB-D5C69A7F3ACE}" destId="{72EE2609-0554-44C0-9202-FF9C92C95F94}" srcOrd="0" destOrd="0" presId="urn:microsoft.com/office/officeart/2005/8/layout/process4"/>
    <dgm:cxn modelId="{03AF12B3-C463-4E99-B525-D9C09D9A9499}" type="presOf" srcId="{1EEACB0D-E3C5-4A03-8F73-5C4048002655}" destId="{5593AA58-9C22-4B0F-AA95-7927672F3DCE}" srcOrd="0" destOrd="0" presId="urn:microsoft.com/office/officeart/2005/8/layout/process4"/>
    <dgm:cxn modelId="{9D8541B5-4FCF-4C41-B1A7-4754E2C3B0B5}" type="presOf" srcId="{4CE57468-7309-4998-BA30-2FD4F2A6CCA9}" destId="{C69E05F9-B796-4C2E-913F-8942F69EE084}" srcOrd="0" destOrd="0" presId="urn:microsoft.com/office/officeart/2005/8/layout/process4"/>
    <dgm:cxn modelId="{F5BCCCB6-EF81-4978-965A-8CCBF6A8040A}" type="presOf" srcId="{6FE76915-E6C7-45AF-B0CC-A0F34226ABF0}" destId="{3B64C225-5B74-49BA-93D2-B0F972334046}" srcOrd="0" destOrd="0" presId="urn:microsoft.com/office/officeart/2005/8/layout/process4"/>
    <dgm:cxn modelId="{D37F68B7-3089-44F6-BE7F-0C2571F378B2}" srcId="{4C3250DF-58B0-47E8-9198-4887F0B67C2D}" destId="{AD4F7D79-9552-423B-9D5B-159962FEBCA6}" srcOrd="3" destOrd="0" parTransId="{518C3402-A4D0-4E42-B794-A634631C1104}" sibTransId="{AC020625-4D69-4A1B-A0D9-20A43AEE00EB}"/>
    <dgm:cxn modelId="{F01293BC-3AFB-4091-A3F9-0AE615EA995C}" type="presOf" srcId="{9D658AA1-7BAD-4429-881E-030045786A74}" destId="{7822DE8C-4F8F-4942-BCFD-F19473F2318B}" srcOrd="0" destOrd="0" presId="urn:microsoft.com/office/officeart/2005/8/layout/process4"/>
    <dgm:cxn modelId="{33420DC1-AF9C-43A0-942D-5E58443643AE}" type="presOf" srcId="{99724381-18DE-4574-9CC4-4D69AC38B2E6}" destId="{AF8012F9-FD94-48B4-8428-68C3301F85EC}" srcOrd="0" destOrd="0" presId="urn:microsoft.com/office/officeart/2005/8/layout/process4"/>
    <dgm:cxn modelId="{89E787C4-EE66-4FAD-BBD7-9A44B1A64F74}" type="presOf" srcId="{20CA3B38-B69D-47DF-A4A7-B505DF9D74A3}" destId="{7C89FF30-DBE5-44C2-9F61-71908B0CC9E8}" srcOrd="0" destOrd="0" presId="urn:microsoft.com/office/officeart/2005/8/layout/process4"/>
    <dgm:cxn modelId="{35E37AC6-B70E-4620-AA31-BE3059BFB4AB}" srcId="{4C3250DF-58B0-47E8-9198-4887F0B67C2D}" destId="{C9D1141C-2530-4EB1-8097-16821A691868}" srcOrd="1" destOrd="0" parTransId="{261DAA7D-9F51-454C-BD5F-43C53A7DE313}" sibTransId="{A05084C9-0BA1-4622-962F-76BE4B2AC84C}"/>
    <dgm:cxn modelId="{8A720ACB-F322-4E65-9B6D-D33B700CCC64}" srcId="{C9D1141C-2530-4EB1-8097-16821A691868}" destId="{4CE57468-7309-4998-BA30-2FD4F2A6CCA9}" srcOrd="0" destOrd="0" parTransId="{07EB0196-6A38-4CCD-86E1-C192363EF803}" sibTransId="{C204A46C-808D-4505-945D-D4AEF7D7CE22}"/>
    <dgm:cxn modelId="{32794CF2-7952-4F4F-99D6-A26F38CE92E6}" type="presOf" srcId="{7F2D6256-92F9-499D-9D03-A0A69EC580A3}" destId="{489476B5-0F2E-4981-857B-E5671789D040}" srcOrd="0" destOrd="0" presId="urn:microsoft.com/office/officeart/2005/8/layout/process4"/>
    <dgm:cxn modelId="{5D0068F6-5310-48EB-A149-F1FF60F0C4F5}" type="presOf" srcId="{2A13F8E2-DBDF-4EE0-B0A7-D829B06013E0}" destId="{9A0E9EAD-82E8-4DE7-B5F4-F2C1FA31F55C}" srcOrd="0" destOrd="0" presId="urn:microsoft.com/office/officeart/2005/8/layout/process4"/>
    <dgm:cxn modelId="{C065D4F6-3793-4E02-9A30-4B03162A3FCB}" srcId="{809227C7-795D-4358-AE0C-EEB1C5F58887}" destId="{01EC34AA-CB37-4463-845C-9ACF2734FF53}" srcOrd="0" destOrd="0" parTransId="{56DDEDE1-F411-4627-B913-A8B266135306}" sibTransId="{0C033037-F544-49EF-9AF8-1EAB52A04709}"/>
    <dgm:cxn modelId="{88A5F4F6-7A46-44C1-8188-EA5EA7ECC67D}" srcId="{C9D1141C-2530-4EB1-8097-16821A691868}" destId="{7EC920A7-5A23-441E-8DB4-EF869F05C336}" srcOrd="2" destOrd="0" parTransId="{F235FC35-FC60-4C33-8CBC-5A1BDF9C9D43}" sibTransId="{02FDAF2E-E186-4F2E-BB4E-0F2EC2A32F6F}"/>
    <dgm:cxn modelId="{C038D4F9-1F41-44F1-BA09-5D542F6A90AB}" type="presOf" srcId="{7EC920A7-5A23-441E-8DB4-EF869F05C336}" destId="{7D664415-9A0A-44D9-A303-42702137CE66}" srcOrd="0" destOrd="0" presId="urn:microsoft.com/office/officeart/2005/8/layout/process4"/>
    <dgm:cxn modelId="{07BBC46D-74FD-4F8D-831B-68542C263CD7}" type="presParOf" srcId="{1C3B04AD-4710-429B-81F1-66AEE9863D70}" destId="{A080697F-0E3D-43C7-8F68-6B8C4B4BBDC0}" srcOrd="0" destOrd="0" presId="urn:microsoft.com/office/officeart/2005/8/layout/process4"/>
    <dgm:cxn modelId="{97A77B39-9F89-4B27-968C-4E87744EE997}" type="presParOf" srcId="{A080697F-0E3D-43C7-8F68-6B8C4B4BBDC0}" destId="{D4C96902-C98D-457D-B70C-4519A7B6F2DE}" srcOrd="0" destOrd="0" presId="urn:microsoft.com/office/officeart/2005/8/layout/process4"/>
    <dgm:cxn modelId="{4112A4E7-5977-464C-B92C-26E92D8CC3A1}" type="presParOf" srcId="{1C3B04AD-4710-429B-81F1-66AEE9863D70}" destId="{B105EDAB-2650-40B0-A311-9ADD0E4C89F9}" srcOrd="1" destOrd="0" presId="urn:microsoft.com/office/officeart/2005/8/layout/process4"/>
    <dgm:cxn modelId="{9ED1E4D7-926D-4D1F-BD63-5613CFA2FE3A}" type="presParOf" srcId="{1C3B04AD-4710-429B-81F1-66AEE9863D70}" destId="{37F51DB8-09BF-41F4-99EA-AC08CB735E91}" srcOrd="2" destOrd="0" presId="urn:microsoft.com/office/officeart/2005/8/layout/process4"/>
    <dgm:cxn modelId="{3FFECC27-1F92-4462-B04B-1D17FED63ABE}" type="presParOf" srcId="{37F51DB8-09BF-41F4-99EA-AC08CB735E91}" destId="{72EE2609-0554-44C0-9202-FF9C92C95F94}" srcOrd="0" destOrd="0" presId="urn:microsoft.com/office/officeart/2005/8/layout/process4"/>
    <dgm:cxn modelId="{CCF6A5E4-ECFF-4CD6-8E27-C5264C7CFE34}" type="presParOf" srcId="{37F51DB8-09BF-41F4-99EA-AC08CB735E91}" destId="{BA385139-BD4D-4F27-8170-21CF466105E4}" srcOrd="1" destOrd="0" presId="urn:microsoft.com/office/officeart/2005/8/layout/process4"/>
    <dgm:cxn modelId="{A2548EBC-1A0A-4546-80CA-C11EF075F2AF}" type="presParOf" srcId="{37F51DB8-09BF-41F4-99EA-AC08CB735E91}" destId="{9D42D5B6-5037-4D2A-8504-6911D8182D84}" srcOrd="2" destOrd="0" presId="urn:microsoft.com/office/officeart/2005/8/layout/process4"/>
    <dgm:cxn modelId="{30E73269-D993-49CB-A37F-9B41C14EAA24}" type="presParOf" srcId="{9D42D5B6-5037-4D2A-8504-6911D8182D84}" destId="{5D3A2818-3FCF-4A69-A4B5-08051B5EEA83}" srcOrd="0" destOrd="0" presId="urn:microsoft.com/office/officeart/2005/8/layout/process4"/>
    <dgm:cxn modelId="{5AEADDA4-695C-4ED2-9FF9-4536B97B06FC}" type="presParOf" srcId="{1C3B04AD-4710-429B-81F1-66AEE9863D70}" destId="{E18A72A6-39F3-4161-ACC1-BFDADEB4E7DE}" srcOrd="3" destOrd="0" presId="urn:microsoft.com/office/officeart/2005/8/layout/process4"/>
    <dgm:cxn modelId="{1EB00E60-77A1-4B48-808F-6481989203E9}" type="presParOf" srcId="{1C3B04AD-4710-429B-81F1-66AEE9863D70}" destId="{78804488-4907-4C5D-A321-2F889D3EB717}" srcOrd="4" destOrd="0" presId="urn:microsoft.com/office/officeart/2005/8/layout/process4"/>
    <dgm:cxn modelId="{AF2826FD-7BC8-4490-BE4C-7B7DC377A715}" type="presParOf" srcId="{78804488-4907-4C5D-A321-2F889D3EB717}" destId="{499AAD21-E56D-4431-BC46-15DE1A15DC74}" srcOrd="0" destOrd="0" presId="urn:microsoft.com/office/officeart/2005/8/layout/process4"/>
    <dgm:cxn modelId="{F65986FC-4F9C-4B88-9B96-EDD47DD11D23}" type="presParOf" srcId="{78804488-4907-4C5D-A321-2F889D3EB717}" destId="{E558F0C0-DBA3-4063-BA42-A2AD7695EE9E}" srcOrd="1" destOrd="0" presId="urn:microsoft.com/office/officeart/2005/8/layout/process4"/>
    <dgm:cxn modelId="{54203016-1DDE-4007-8D8D-3375D71CAA3C}" type="presParOf" srcId="{78804488-4907-4C5D-A321-2F889D3EB717}" destId="{86AE44C5-9214-4524-9159-684C6461F706}" srcOrd="2" destOrd="0" presId="urn:microsoft.com/office/officeart/2005/8/layout/process4"/>
    <dgm:cxn modelId="{64A367D5-0FDA-4B32-8075-65C68C8A94B6}" type="presParOf" srcId="{86AE44C5-9214-4524-9159-684C6461F706}" destId="{5593AA58-9C22-4B0F-AA95-7927672F3DCE}" srcOrd="0" destOrd="0" presId="urn:microsoft.com/office/officeart/2005/8/layout/process4"/>
    <dgm:cxn modelId="{604D7375-0609-4EEB-B402-123493D708AB}" type="presParOf" srcId="{86AE44C5-9214-4524-9159-684C6461F706}" destId="{0024AE04-A43A-49AE-94CE-1120A4ECB155}" srcOrd="1" destOrd="0" presId="urn:microsoft.com/office/officeart/2005/8/layout/process4"/>
    <dgm:cxn modelId="{A51CD3E8-911D-4AA8-B022-3C5F9341702D}" type="presParOf" srcId="{86AE44C5-9214-4524-9159-684C6461F706}" destId="{9A0E9EAD-82E8-4DE7-B5F4-F2C1FA31F55C}" srcOrd="2" destOrd="0" presId="urn:microsoft.com/office/officeart/2005/8/layout/process4"/>
    <dgm:cxn modelId="{D3303FC8-3BB8-48A8-B5B0-472B3B924C42}" type="presParOf" srcId="{1C3B04AD-4710-429B-81F1-66AEE9863D70}" destId="{5ADD4EAB-D1AB-4695-B349-B03E6CDEAAD5}" srcOrd="5" destOrd="0" presId="urn:microsoft.com/office/officeart/2005/8/layout/process4"/>
    <dgm:cxn modelId="{DC13C754-C37A-4E94-A412-9FA5647698E2}" type="presParOf" srcId="{1C3B04AD-4710-429B-81F1-66AEE9863D70}" destId="{A87AEE61-58AC-44E6-98B8-1E12D8C6A3C1}" srcOrd="6" destOrd="0" presId="urn:microsoft.com/office/officeart/2005/8/layout/process4"/>
    <dgm:cxn modelId="{AF3F5945-8AF7-41E8-8909-0A05CA8A2BC5}" type="presParOf" srcId="{A87AEE61-58AC-44E6-98B8-1E12D8C6A3C1}" destId="{0F44A439-3E5A-4AB1-8219-7747DAE3098B}" srcOrd="0" destOrd="0" presId="urn:microsoft.com/office/officeart/2005/8/layout/process4"/>
    <dgm:cxn modelId="{35B6B6D9-7BC0-4DE2-A2F3-C8539CE5AA35}" type="presParOf" srcId="{A87AEE61-58AC-44E6-98B8-1E12D8C6A3C1}" destId="{473C7F42-AED9-4D18-B28F-B3E610F2546E}" srcOrd="1" destOrd="0" presId="urn:microsoft.com/office/officeart/2005/8/layout/process4"/>
    <dgm:cxn modelId="{E2D1C2DE-2416-4060-B816-7A23CE14C555}" type="presParOf" srcId="{A87AEE61-58AC-44E6-98B8-1E12D8C6A3C1}" destId="{9D99D6AE-83A8-4DDB-81B4-EFC44BEEC280}" srcOrd="2" destOrd="0" presId="urn:microsoft.com/office/officeart/2005/8/layout/process4"/>
    <dgm:cxn modelId="{0B66D823-E43C-4B53-AA78-0B4263D3B17B}" type="presParOf" srcId="{9D99D6AE-83A8-4DDB-81B4-EFC44BEEC280}" destId="{8823732A-989A-4D0C-9EA9-E212CB27B4E0}" srcOrd="0" destOrd="0" presId="urn:microsoft.com/office/officeart/2005/8/layout/process4"/>
    <dgm:cxn modelId="{8E0B6D5C-3E57-4D6F-9E7C-0C23E8E219FE}" type="presParOf" srcId="{9D99D6AE-83A8-4DDB-81B4-EFC44BEEC280}" destId="{3B64C225-5B74-49BA-93D2-B0F972334046}" srcOrd="1" destOrd="0" presId="urn:microsoft.com/office/officeart/2005/8/layout/process4"/>
    <dgm:cxn modelId="{5335D480-CF0E-4E28-B8F6-4FDE6E8D1004}" type="presParOf" srcId="{1C3B04AD-4710-429B-81F1-66AEE9863D70}" destId="{42A4410B-E4DB-4366-937F-A9A979A97690}" srcOrd="7" destOrd="0" presId="urn:microsoft.com/office/officeart/2005/8/layout/process4"/>
    <dgm:cxn modelId="{81768109-C4A9-4DB8-970D-D270D0BBDE10}" type="presParOf" srcId="{1C3B04AD-4710-429B-81F1-66AEE9863D70}" destId="{2FB1248A-712C-4706-926A-1F556C384802}" srcOrd="8" destOrd="0" presId="urn:microsoft.com/office/officeart/2005/8/layout/process4"/>
    <dgm:cxn modelId="{A42804AC-E1BB-44AD-B758-31CB7C0E68AE}" type="presParOf" srcId="{2FB1248A-712C-4706-926A-1F556C384802}" destId="{03236534-1330-4353-B799-486AC6016996}" srcOrd="0" destOrd="0" presId="urn:microsoft.com/office/officeart/2005/8/layout/process4"/>
    <dgm:cxn modelId="{C0BB01E7-01E8-4679-9C2F-F86540B54407}" type="presParOf" srcId="{2FB1248A-712C-4706-926A-1F556C384802}" destId="{C70E1DD0-4744-47B7-8717-97AC4D83574E}" srcOrd="1" destOrd="0" presId="urn:microsoft.com/office/officeart/2005/8/layout/process4"/>
    <dgm:cxn modelId="{D91F2168-B9BD-4174-B877-1C86298CD617}" type="presParOf" srcId="{2FB1248A-712C-4706-926A-1F556C384802}" destId="{EB9C05E1-D07A-4F0A-834B-E9AC1733EC2E}" srcOrd="2" destOrd="0" presId="urn:microsoft.com/office/officeart/2005/8/layout/process4"/>
    <dgm:cxn modelId="{BCCAD950-6181-4D9F-AE6B-B1AFCCF694B9}" type="presParOf" srcId="{EB9C05E1-D07A-4F0A-834B-E9AC1733EC2E}" destId="{C69E05F9-B796-4C2E-913F-8942F69EE084}" srcOrd="0" destOrd="0" presId="urn:microsoft.com/office/officeart/2005/8/layout/process4"/>
    <dgm:cxn modelId="{AA61C184-D374-4592-80E0-38798A0CCA4E}" type="presParOf" srcId="{EB9C05E1-D07A-4F0A-834B-E9AC1733EC2E}" destId="{489476B5-0F2E-4981-857B-E5671789D040}" srcOrd="1" destOrd="0" presId="urn:microsoft.com/office/officeart/2005/8/layout/process4"/>
    <dgm:cxn modelId="{893CF8D3-0CE5-45CF-9A43-32D9383A7805}" type="presParOf" srcId="{EB9C05E1-D07A-4F0A-834B-E9AC1733EC2E}" destId="{7D664415-9A0A-44D9-A303-42702137CE66}" srcOrd="2" destOrd="0" presId="urn:microsoft.com/office/officeart/2005/8/layout/process4"/>
    <dgm:cxn modelId="{60D3B1C9-9EDD-4843-8D28-EF90F3A31ED3}" type="presParOf" srcId="{1C3B04AD-4710-429B-81F1-66AEE9863D70}" destId="{0B2481D0-A624-40E4-9F35-2B73C00A4252}" srcOrd="9" destOrd="0" presId="urn:microsoft.com/office/officeart/2005/8/layout/process4"/>
    <dgm:cxn modelId="{117900A0-FEE7-4696-98A3-FDB429AEC4A2}" type="presParOf" srcId="{1C3B04AD-4710-429B-81F1-66AEE9863D70}" destId="{14B5E1CC-F632-4240-AB5B-076A7D8DAE93}" srcOrd="10" destOrd="0" presId="urn:microsoft.com/office/officeart/2005/8/layout/process4"/>
    <dgm:cxn modelId="{99D9912A-007B-4594-B0A0-3E89C2ADE4D7}" type="presParOf" srcId="{14B5E1CC-F632-4240-AB5B-076A7D8DAE93}" destId="{95C7C640-29F8-44F5-93EA-680672CEEB61}" srcOrd="0" destOrd="0" presId="urn:microsoft.com/office/officeart/2005/8/layout/process4"/>
    <dgm:cxn modelId="{411F29F7-61B2-405E-9960-64718663EA9D}" type="presParOf" srcId="{14B5E1CC-F632-4240-AB5B-076A7D8DAE93}" destId="{A8E4559E-9EC7-4082-87A1-41CE8D7EC13F}" srcOrd="1" destOrd="0" presId="urn:microsoft.com/office/officeart/2005/8/layout/process4"/>
    <dgm:cxn modelId="{5EC6650A-6A34-42AC-9F5B-111B2DE79C1D}" type="presParOf" srcId="{14B5E1CC-F632-4240-AB5B-076A7D8DAE93}" destId="{DD76BEC7-B7C3-404C-A27B-8C2358061643}" srcOrd="2" destOrd="0" presId="urn:microsoft.com/office/officeart/2005/8/layout/process4"/>
    <dgm:cxn modelId="{91A6A427-5DB0-421A-BADC-35CDD5D2507F}" type="presParOf" srcId="{DD76BEC7-B7C3-404C-A27B-8C2358061643}" destId="{651581FD-9776-4DAC-90A1-C1134FD000BE}" srcOrd="0" destOrd="0" presId="urn:microsoft.com/office/officeart/2005/8/layout/process4"/>
    <dgm:cxn modelId="{EE821487-FF40-4AD6-8CC1-C09032419049}" type="presParOf" srcId="{DD76BEC7-B7C3-404C-A27B-8C2358061643}" destId="{7822DE8C-4F8F-4942-BCFD-F19473F2318B}" srcOrd="1" destOrd="0" presId="urn:microsoft.com/office/officeart/2005/8/layout/process4"/>
    <dgm:cxn modelId="{20527737-8680-4139-AA86-F19AA3D6180C}" type="presParOf" srcId="{DD76BEC7-B7C3-404C-A27B-8C2358061643}" destId="{7C89FF30-DBE5-44C2-9F61-71908B0CC9E8}" srcOrd="2" destOrd="0" presId="urn:microsoft.com/office/officeart/2005/8/layout/process4"/>
    <dgm:cxn modelId="{2470E96D-817B-4A0C-A105-AF37A38F5E4A}" type="presParOf" srcId="{DD76BEC7-B7C3-404C-A27B-8C2358061643}" destId="{B8655405-9D2B-44A4-933A-AD0149A9EC07}" srcOrd="3" destOrd="0" presId="urn:microsoft.com/office/officeart/2005/8/layout/process4"/>
    <dgm:cxn modelId="{157FDC17-1054-432A-A673-18BDD4E58D73}" type="presParOf" srcId="{DD76BEC7-B7C3-404C-A27B-8C2358061643}" destId="{AF8012F9-FD94-48B4-8428-68C3301F85EC}" srcOrd="4"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B1040F-FD1E-429F-AA7D-6F8EC8E62A32}">
      <dsp:nvSpPr>
        <dsp:cNvPr id="0" name=""/>
        <dsp:cNvSpPr/>
      </dsp:nvSpPr>
      <dsp:spPr>
        <a:xfrm>
          <a:off x="1637530" y="336846"/>
          <a:ext cx="1908562" cy="1908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D14EC5-CD3E-4B5D-B234-C92C08009A9E}">
      <dsp:nvSpPr>
        <dsp:cNvPr id="0" name=""/>
        <dsp:cNvSpPr/>
      </dsp:nvSpPr>
      <dsp:spPr>
        <a:xfrm>
          <a:off x="471186" y="2721309"/>
          <a:ext cx="424125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s-ES" sz="1200" b="0" kern="1200" dirty="0"/>
            <a:t>Respecto a la limpieza de base de datos, se identificó que </a:t>
          </a:r>
        </a:p>
        <a:p>
          <a:pPr marL="0" lvl="0" indent="0" algn="ctr" defTabSz="533400">
            <a:lnSpc>
              <a:spcPct val="100000"/>
            </a:lnSpc>
            <a:spcBef>
              <a:spcPct val="0"/>
            </a:spcBef>
            <a:spcAft>
              <a:spcPct val="35000"/>
            </a:spcAft>
            <a:buNone/>
          </a:pPr>
          <a:r>
            <a:rPr lang="es-ES" sz="1200" b="0" kern="1200" dirty="0"/>
            <a:t>había datos nulos, y se eliminaron las dos columnas con el mayor número de datos nulos (</a:t>
          </a:r>
          <a:r>
            <a:rPr lang="es-ES" sz="1200" b="0" kern="1200" dirty="0" err="1"/>
            <a:t>SDT_mg</a:t>
          </a:r>
          <a:r>
            <a:rPr lang="es-ES" sz="1200" b="0" kern="1200" dirty="0"/>
            <a:t>/L y CONTAMINANTES), una de las columnas tenía 100% de datos nulos (</a:t>
          </a:r>
          <a:r>
            <a:rPr lang="es-ES" sz="1200" b="0" kern="1200" dirty="0" err="1"/>
            <a:t>SDT_mg</a:t>
          </a:r>
          <a:r>
            <a:rPr lang="es-ES" sz="1200" b="0" kern="1200" dirty="0"/>
            <a:t>/L).</a:t>
          </a:r>
          <a:endParaRPr lang="en-US" sz="1200" kern="1200" dirty="0"/>
        </a:p>
      </dsp:txBody>
      <dsp:txXfrm>
        <a:off x="471186" y="2721309"/>
        <a:ext cx="4241250" cy="787500"/>
      </dsp:txXfrm>
    </dsp:sp>
    <dsp:sp modelId="{6D3B68E4-3EC9-4005-9F30-5F4F90D16B3D}">
      <dsp:nvSpPr>
        <dsp:cNvPr id="0" name=""/>
        <dsp:cNvSpPr/>
      </dsp:nvSpPr>
      <dsp:spPr>
        <a:xfrm>
          <a:off x="6620999" y="336846"/>
          <a:ext cx="1908562" cy="1908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E968099-BD53-4454-8E6C-52E7C807CB54}">
      <dsp:nvSpPr>
        <dsp:cNvPr id="0" name=""/>
        <dsp:cNvSpPr/>
      </dsp:nvSpPr>
      <dsp:spPr>
        <a:xfrm>
          <a:off x="5454655" y="2721309"/>
          <a:ext cx="424125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s-ES" sz="1200" b="0" kern="1200" dirty="0"/>
            <a:t>Las variables cuantitativas se completaron con la mediana, y las variables cualitativas o categóricas se completaron con la moda. </a:t>
          </a:r>
          <a:endParaRPr lang="en-US" sz="1200" kern="1200" dirty="0"/>
        </a:p>
      </dsp:txBody>
      <dsp:txXfrm>
        <a:off x="5454655" y="2721309"/>
        <a:ext cx="4241250" cy="7875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C96902-C98D-457D-B70C-4519A7B6F2DE}">
      <dsp:nvSpPr>
        <dsp:cNvPr id="0" name=""/>
        <dsp:cNvSpPr/>
      </dsp:nvSpPr>
      <dsp:spPr>
        <a:xfrm>
          <a:off x="0" y="3429483"/>
          <a:ext cx="8596312" cy="450117"/>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s-ES" sz="1200" b="0" kern="1200" dirty="0">
              <a:effectLst/>
              <a:latin typeface="+mj-lt"/>
            </a:rPr>
            <a:t>Se prepararon los datos para ejecutar modelos de K-</a:t>
          </a:r>
          <a:r>
            <a:rPr lang="es-ES" sz="1200" b="0" kern="1200" dirty="0" err="1">
              <a:effectLst/>
              <a:latin typeface="+mj-lt"/>
            </a:rPr>
            <a:t>means</a:t>
          </a:r>
          <a:r>
            <a:rPr lang="es-ES" sz="1200" b="0" kern="1200" dirty="0">
              <a:effectLst/>
              <a:latin typeface="+mj-lt"/>
            </a:rPr>
            <a:t>.  </a:t>
          </a:r>
        </a:p>
      </dsp:txBody>
      <dsp:txXfrm>
        <a:off x="0" y="3429483"/>
        <a:ext cx="8596312" cy="450117"/>
      </dsp:txXfrm>
    </dsp:sp>
    <dsp:sp modelId="{BA385139-BD4D-4F27-8170-21CF466105E4}">
      <dsp:nvSpPr>
        <dsp:cNvPr id="0" name=""/>
        <dsp:cNvSpPr/>
      </dsp:nvSpPr>
      <dsp:spPr>
        <a:xfrm rot="10800000">
          <a:off x="0" y="2743953"/>
          <a:ext cx="8596312" cy="692281"/>
        </a:xfrm>
        <a:prstGeom prst="upArrowCallou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s-ES" sz="1200" b="0" kern="1200">
              <a:effectLst/>
              <a:latin typeface="+mj-lt"/>
            </a:rPr>
            <a:t>También se identificaron correlaciones,</a:t>
          </a:r>
          <a:endParaRPr lang="es-ES" sz="1200" b="0" kern="1200" dirty="0">
            <a:effectLst/>
            <a:latin typeface="+mj-lt"/>
          </a:endParaRPr>
        </a:p>
      </dsp:txBody>
      <dsp:txXfrm rot="-10800000">
        <a:off x="0" y="2743953"/>
        <a:ext cx="8596312" cy="242990"/>
      </dsp:txXfrm>
    </dsp:sp>
    <dsp:sp modelId="{5D3A2818-3FCF-4A69-A4B5-08051B5EEA83}">
      <dsp:nvSpPr>
        <dsp:cNvPr id="0" name=""/>
        <dsp:cNvSpPr/>
      </dsp:nvSpPr>
      <dsp:spPr>
        <a:xfrm>
          <a:off x="0" y="2986944"/>
          <a:ext cx="8596312" cy="20699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s-ES" sz="1200" b="0" kern="1200" dirty="0">
              <a:effectLst/>
              <a:latin typeface="+mj-lt"/>
            </a:rPr>
            <a:t>Se ejecutaron matrices de correlación con las diversas variables cuantitativas</a:t>
          </a:r>
        </a:p>
      </dsp:txBody>
      <dsp:txXfrm>
        <a:off x="0" y="2986944"/>
        <a:ext cx="8596312" cy="206992"/>
      </dsp:txXfrm>
    </dsp:sp>
    <dsp:sp modelId="{E558F0C0-DBA3-4063-BA42-A2AD7695EE9E}">
      <dsp:nvSpPr>
        <dsp:cNvPr id="0" name=""/>
        <dsp:cNvSpPr/>
      </dsp:nvSpPr>
      <dsp:spPr>
        <a:xfrm rot="10800000">
          <a:off x="0" y="2058424"/>
          <a:ext cx="8596312" cy="692281"/>
        </a:xfrm>
        <a:prstGeom prst="upArrowCallou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s-ES" sz="1200" b="0" kern="1200" dirty="0">
              <a:effectLst/>
              <a:latin typeface="+mj-lt"/>
            </a:rPr>
            <a:t>Se identificaron las medidas de posición no centrales</a:t>
          </a:r>
          <a:endParaRPr lang="es-MX" sz="1200" kern="1200" dirty="0"/>
        </a:p>
      </dsp:txBody>
      <dsp:txXfrm rot="-10800000">
        <a:off x="0" y="2058424"/>
        <a:ext cx="8596312" cy="242990"/>
      </dsp:txXfrm>
    </dsp:sp>
    <dsp:sp modelId="{5593AA58-9C22-4B0F-AA95-7927672F3DCE}">
      <dsp:nvSpPr>
        <dsp:cNvPr id="0" name=""/>
        <dsp:cNvSpPr/>
      </dsp:nvSpPr>
      <dsp:spPr>
        <a:xfrm>
          <a:off x="4197" y="2301415"/>
          <a:ext cx="2862639" cy="20699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s-ES" sz="1200" b="0" kern="1200">
              <a:effectLst/>
              <a:latin typeface="+mj-lt"/>
            </a:rPr>
            <a:t>los cuartiles </a:t>
          </a:r>
          <a:endParaRPr lang="es-MX" sz="1200" kern="1200" dirty="0"/>
        </a:p>
      </dsp:txBody>
      <dsp:txXfrm>
        <a:off x="4197" y="2301415"/>
        <a:ext cx="2862639" cy="206992"/>
      </dsp:txXfrm>
    </dsp:sp>
    <dsp:sp modelId="{0024AE04-A43A-49AE-94CE-1120A4ECB155}">
      <dsp:nvSpPr>
        <dsp:cNvPr id="0" name=""/>
        <dsp:cNvSpPr/>
      </dsp:nvSpPr>
      <dsp:spPr>
        <a:xfrm>
          <a:off x="2866836" y="2301415"/>
          <a:ext cx="2862639" cy="20699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s-ES" sz="1200" b="0" kern="1200">
              <a:effectLst/>
              <a:latin typeface="+mj-lt"/>
            </a:rPr>
            <a:t>outliers </a:t>
          </a:r>
          <a:endParaRPr lang="es-MX" sz="1200" kern="1200" dirty="0"/>
        </a:p>
      </dsp:txBody>
      <dsp:txXfrm>
        <a:off x="2866836" y="2301415"/>
        <a:ext cx="2862639" cy="206992"/>
      </dsp:txXfrm>
    </dsp:sp>
    <dsp:sp modelId="{9A0E9EAD-82E8-4DE7-B5F4-F2C1FA31F55C}">
      <dsp:nvSpPr>
        <dsp:cNvPr id="0" name=""/>
        <dsp:cNvSpPr/>
      </dsp:nvSpPr>
      <dsp:spPr>
        <a:xfrm>
          <a:off x="5729475" y="2301415"/>
          <a:ext cx="2862639" cy="20699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s-ES" sz="900" b="0" kern="1200" dirty="0">
              <a:effectLst/>
              <a:latin typeface="+mj-lt"/>
            </a:rPr>
            <a:t>Para ello fueron útiles los diagramas de caja y bigote. </a:t>
          </a:r>
          <a:endParaRPr lang="es-MX" sz="900" kern="1200" dirty="0"/>
        </a:p>
      </dsp:txBody>
      <dsp:txXfrm>
        <a:off x="5729475" y="2301415"/>
        <a:ext cx="2862639" cy="206992"/>
      </dsp:txXfrm>
    </dsp:sp>
    <dsp:sp modelId="{473C7F42-AED9-4D18-B28F-B3E610F2546E}">
      <dsp:nvSpPr>
        <dsp:cNvPr id="0" name=""/>
        <dsp:cNvSpPr/>
      </dsp:nvSpPr>
      <dsp:spPr>
        <a:xfrm rot="10800000">
          <a:off x="0" y="1372894"/>
          <a:ext cx="8596312" cy="692281"/>
        </a:xfrm>
        <a:prstGeom prst="upArrowCallou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s-ES" sz="1200" b="0" kern="1200">
              <a:effectLst/>
              <a:latin typeface="+mj-lt"/>
            </a:rPr>
            <a:t>Medidas</a:t>
          </a:r>
          <a:endParaRPr lang="es-MX" sz="1200" kern="1200" dirty="0"/>
        </a:p>
      </dsp:txBody>
      <dsp:txXfrm rot="-10800000">
        <a:off x="0" y="1372894"/>
        <a:ext cx="8596312" cy="242990"/>
      </dsp:txXfrm>
    </dsp:sp>
    <dsp:sp modelId="{8823732A-989A-4D0C-9EA9-E212CB27B4E0}">
      <dsp:nvSpPr>
        <dsp:cNvPr id="0" name=""/>
        <dsp:cNvSpPr/>
      </dsp:nvSpPr>
      <dsp:spPr>
        <a:xfrm>
          <a:off x="0" y="1615885"/>
          <a:ext cx="4298155" cy="20699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s-ES" sz="1200" b="0" kern="1200">
              <a:effectLst/>
              <a:latin typeface="+mj-lt"/>
            </a:rPr>
            <a:t>De dispersión, </a:t>
          </a:r>
          <a:endParaRPr lang="es-MX" sz="1200" kern="1200" dirty="0"/>
        </a:p>
      </dsp:txBody>
      <dsp:txXfrm>
        <a:off x="0" y="1615885"/>
        <a:ext cx="4298155" cy="206992"/>
      </dsp:txXfrm>
    </dsp:sp>
    <dsp:sp modelId="{3B64C225-5B74-49BA-93D2-B0F972334046}">
      <dsp:nvSpPr>
        <dsp:cNvPr id="0" name=""/>
        <dsp:cNvSpPr/>
      </dsp:nvSpPr>
      <dsp:spPr>
        <a:xfrm>
          <a:off x="4298156" y="1615885"/>
          <a:ext cx="4298155" cy="20699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s-ES" sz="1200" b="0" kern="1200">
              <a:effectLst/>
              <a:latin typeface="+mj-lt"/>
            </a:rPr>
            <a:t>máximo y mínimo</a:t>
          </a:r>
          <a:endParaRPr lang="es-MX" sz="1200" kern="1200" dirty="0"/>
        </a:p>
      </dsp:txBody>
      <dsp:txXfrm>
        <a:off x="4298156" y="1615885"/>
        <a:ext cx="4298155" cy="206992"/>
      </dsp:txXfrm>
    </dsp:sp>
    <dsp:sp modelId="{C70E1DD0-4744-47B7-8717-97AC4D83574E}">
      <dsp:nvSpPr>
        <dsp:cNvPr id="0" name=""/>
        <dsp:cNvSpPr/>
      </dsp:nvSpPr>
      <dsp:spPr>
        <a:xfrm rot="10800000">
          <a:off x="0" y="687365"/>
          <a:ext cx="8596312" cy="692281"/>
        </a:xfrm>
        <a:prstGeom prst="upArrowCallou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s-ES" sz="1200" b="0" kern="1200">
              <a:effectLst/>
              <a:latin typeface="+mj-lt"/>
            </a:rPr>
            <a:t>Se identificaron las tendencias centrales como:</a:t>
          </a:r>
          <a:endParaRPr lang="es-MX" sz="1200" kern="1200" dirty="0"/>
        </a:p>
      </dsp:txBody>
      <dsp:txXfrm rot="-10800000">
        <a:off x="0" y="687365"/>
        <a:ext cx="8596312" cy="242990"/>
      </dsp:txXfrm>
    </dsp:sp>
    <dsp:sp modelId="{C69E05F9-B796-4C2E-913F-8942F69EE084}">
      <dsp:nvSpPr>
        <dsp:cNvPr id="0" name=""/>
        <dsp:cNvSpPr/>
      </dsp:nvSpPr>
      <dsp:spPr>
        <a:xfrm>
          <a:off x="4197" y="930356"/>
          <a:ext cx="2862639" cy="20699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s-ES" sz="1200" b="0" kern="1200">
              <a:effectLst/>
              <a:latin typeface="+mj-lt"/>
            </a:rPr>
            <a:t>promedio</a:t>
          </a:r>
          <a:endParaRPr lang="es-MX" sz="1200" kern="1200" dirty="0"/>
        </a:p>
      </dsp:txBody>
      <dsp:txXfrm>
        <a:off x="4197" y="930356"/>
        <a:ext cx="2862639" cy="206992"/>
      </dsp:txXfrm>
    </dsp:sp>
    <dsp:sp modelId="{489476B5-0F2E-4981-857B-E5671789D040}">
      <dsp:nvSpPr>
        <dsp:cNvPr id="0" name=""/>
        <dsp:cNvSpPr/>
      </dsp:nvSpPr>
      <dsp:spPr>
        <a:xfrm>
          <a:off x="2866836" y="930356"/>
          <a:ext cx="2862639" cy="20699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s-ES" sz="1200" b="0" kern="1200">
              <a:effectLst/>
              <a:latin typeface="+mj-lt"/>
            </a:rPr>
            <a:t>media</a:t>
          </a:r>
          <a:endParaRPr lang="es-MX" sz="1200" kern="1200" dirty="0"/>
        </a:p>
      </dsp:txBody>
      <dsp:txXfrm>
        <a:off x="2866836" y="930356"/>
        <a:ext cx="2862639" cy="206992"/>
      </dsp:txXfrm>
    </dsp:sp>
    <dsp:sp modelId="{7D664415-9A0A-44D9-A303-42702137CE66}">
      <dsp:nvSpPr>
        <dsp:cNvPr id="0" name=""/>
        <dsp:cNvSpPr/>
      </dsp:nvSpPr>
      <dsp:spPr>
        <a:xfrm>
          <a:off x="5729475" y="930356"/>
          <a:ext cx="2862639" cy="20699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s-ES" sz="1200" b="0" kern="1200">
              <a:effectLst/>
              <a:latin typeface="+mj-lt"/>
            </a:rPr>
            <a:t>mediana </a:t>
          </a:r>
          <a:endParaRPr lang="es-MX" sz="1200" kern="1200" dirty="0"/>
        </a:p>
      </dsp:txBody>
      <dsp:txXfrm>
        <a:off x="5729475" y="930356"/>
        <a:ext cx="2862639" cy="206992"/>
      </dsp:txXfrm>
    </dsp:sp>
    <dsp:sp modelId="{A8E4559E-9EC7-4082-87A1-41CE8D7EC13F}">
      <dsp:nvSpPr>
        <dsp:cNvPr id="0" name=""/>
        <dsp:cNvSpPr/>
      </dsp:nvSpPr>
      <dsp:spPr>
        <a:xfrm rot="10800000">
          <a:off x="0" y="1836"/>
          <a:ext cx="8596312" cy="692281"/>
        </a:xfrm>
        <a:prstGeom prst="upArrowCallou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s-ES" sz="1200" b="0" kern="1200" dirty="0">
              <a:effectLst/>
              <a:latin typeface="+mj-lt"/>
            </a:rPr>
            <a:t>Se exploraron  los datos (empleando diversos comandos como:</a:t>
          </a:r>
          <a:endParaRPr lang="es-MX" sz="1200" kern="1200" dirty="0"/>
        </a:p>
      </dsp:txBody>
      <dsp:txXfrm rot="-10800000">
        <a:off x="0" y="1836"/>
        <a:ext cx="8596312" cy="242990"/>
      </dsp:txXfrm>
    </dsp:sp>
    <dsp:sp modelId="{651581FD-9776-4DAC-90A1-C1134FD000BE}">
      <dsp:nvSpPr>
        <dsp:cNvPr id="0" name=""/>
        <dsp:cNvSpPr/>
      </dsp:nvSpPr>
      <dsp:spPr>
        <a:xfrm>
          <a:off x="1049" y="244826"/>
          <a:ext cx="1718842" cy="20699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s-ES" sz="1200" b="0" kern="1200">
              <a:effectLst/>
              <a:latin typeface="+mj-lt"/>
            </a:rPr>
            <a:t>describe()</a:t>
          </a:r>
          <a:endParaRPr lang="es-MX" sz="1200" kern="1200" dirty="0"/>
        </a:p>
      </dsp:txBody>
      <dsp:txXfrm>
        <a:off x="1049" y="244826"/>
        <a:ext cx="1718842" cy="206992"/>
      </dsp:txXfrm>
    </dsp:sp>
    <dsp:sp modelId="{7822DE8C-4F8F-4942-BCFD-F19473F2318B}">
      <dsp:nvSpPr>
        <dsp:cNvPr id="0" name=""/>
        <dsp:cNvSpPr/>
      </dsp:nvSpPr>
      <dsp:spPr>
        <a:xfrm>
          <a:off x="1719892" y="244826"/>
          <a:ext cx="1718842" cy="20699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s-ES" sz="1200" b="0" kern="1200">
              <a:effectLst/>
              <a:latin typeface="+mj-lt"/>
            </a:rPr>
            <a:t>mean()</a:t>
          </a:r>
          <a:endParaRPr lang="es-MX" sz="1200" kern="1200" dirty="0"/>
        </a:p>
      </dsp:txBody>
      <dsp:txXfrm>
        <a:off x="1719892" y="244826"/>
        <a:ext cx="1718842" cy="206992"/>
      </dsp:txXfrm>
    </dsp:sp>
    <dsp:sp modelId="{7C89FF30-DBE5-44C2-9F61-71908B0CC9E8}">
      <dsp:nvSpPr>
        <dsp:cNvPr id="0" name=""/>
        <dsp:cNvSpPr/>
      </dsp:nvSpPr>
      <dsp:spPr>
        <a:xfrm>
          <a:off x="3438734" y="244826"/>
          <a:ext cx="1718842" cy="20699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s-ES" sz="1200" b="0" kern="1200">
              <a:effectLst/>
              <a:latin typeface="+mj-lt"/>
            </a:rPr>
            <a:t>plot</a:t>
          </a:r>
          <a:endParaRPr lang="es-MX" sz="1200" kern="1200" dirty="0"/>
        </a:p>
      </dsp:txBody>
      <dsp:txXfrm>
        <a:off x="3438734" y="244826"/>
        <a:ext cx="1718842" cy="206992"/>
      </dsp:txXfrm>
    </dsp:sp>
    <dsp:sp modelId="{B8655405-9D2B-44A4-933A-AD0149A9EC07}">
      <dsp:nvSpPr>
        <dsp:cNvPr id="0" name=""/>
        <dsp:cNvSpPr/>
      </dsp:nvSpPr>
      <dsp:spPr>
        <a:xfrm>
          <a:off x="5157577" y="244826"/>
          <a:ext cx="1718842" cy="20699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s-ES" sz="1200" b="0" kern="1200">
              <a:effectLst/>
              <a:latin typeface="+mj-lt"/>
            </a:rPr>
            <a:t>boxplot de pandas</a:t>
          </a:r>
          <a:endParaRPr lang="es-MX" sz="1200" kern="1200" dirty="0"/>
        </a:p>
      </dsp:txBody>
      <dsp:txXfrm>
        <a:off x="5157577" y="244826"/>
        <a:ext cx="1718842" cy="206992"/>
      </dsp:txXfrm>
    </dsp:sp>
    <dsp:sp modelId="{AF8012F9-FD94-48B4-8428-68C3301F85EC}">
      <dsp:nvSpPr>
        <dsp:cNvPr id="0" name=""/>
        <dsp:cNvSpPr/>
      </dsp:nvSpPr>
      <dsp:spPr>
        <a:xfrm>
          <a:off x="6876419" y="244826"/>
          <a:ext cx="1718842" cy="20699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s-ES" sz="1200" b="0" kern="1200">
              <a:effectLst/>
              <a:latin typeface="+mj-lt"/>
            </a:rPr>
            <a:t>entre otros).</a:t>
          </a:r>
          <a:endParaRPr lang="es-MX" sz="1200" kern="1200" dirty="0"/>
        </a:p>
      </dsp:txBody>
      <dsp:txXfrm>
        <a:off x="6876419" y="244826"/>
        <a:ext cx="1718842" cy="206992"/>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5618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85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7789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97671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5885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93828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a:t>
            </a:fld>
            <a:endParaRPr lang="es-MX"/>
          </a:p>
        </p:txBody>
      </p:sp>
    </p:spTree>
    <p:extLst>
      <p:ext uri="{BB962C8B-B14F-4D97-AF65-F5344CB8AC3E}">
        <p14:creationId xmlns:p14="http://schemas.microsoft.com/office/powerpoint/2010/main" val="221254120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a:t>
            </a:fld>
            <a:endParaRPr lang="es-MX"/>
          </a:p>
        </p:txBody>
      </p:sp>
    </p:spTree>
    <p:extLst>
      <p:ext uri="{BB962C8B-B14F-4D97-AF65-F5344CB8AC3E}">
        <p14:creationId xmlns:p14="http://schemas.microsoft.com/office/powerpoint/2010/main" val="348490160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a:t>
            </a:fld>
            <a:endParaRPr lang="es-MX"/>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3060537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a:t>
            </a:fld>
            <a:endParaRPr lang="es-MX"/>
          </a:p>
        </p:txBody>
      </p:sp>
    </p:spTree>
    <p:extLst>
      <p:ext uri="{BB962C8B-B14F-4D97-AF65-F5344CB8AC3E}">
        <p14:creationId xmlns:p14="http://schemas.microsoft.com/office/powerpoint/2010/main" val="27837725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a:t>
            </a:fld>
            <a:endParaRPr lang="es-MX"/>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3907623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a:t>
            </a:fld>
            <a:endParaRPr lang="es-MX"/>
          </a:p>
        </p:txBody>
      </p:sp>
    </p:spTree>
    <p:extLst>
      <p:ext uri="{BB962C8B-B14F-4D97-AF65-F5344CB8AC3E}">
        <p14:creationId xmlns:p14="http://schemas.microsoft.com/office/powerpoint/2010/main" val="362536576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a:t>
            </a:fld>
            <a:endParaRPr lang="es-MX"/>
          </a:p>
        </p:txBody>
      </p:sp>
    </p:spTree>
    <p:extLst>
      <p:ext uri="{BB962C8B-B14F-4D97-AF65-F5344CB8AC3E}">
        <p14:creationId xmlns:p14="http://schemas.microsoft.com/office/powerpoint/2010/main" val="323655013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a:t>
            </a:fld>
            <a:endParaRPr lang="es-MX"/>
          </a:p>
        </p:txBody>
      </p:sp>
    </p:spTree>
    <p:extLst>
      <p:ext uri="{BB962C8B-B14F-4D97-AF65-F5344CB8AC3E}">
        <p14:creationId xmlns:p14="http://schemas.microsoft.com/office/powerpoint/2010/main" val="159763465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a:t>
            </a:fld>
            <a:endParaRPr lang="es-MX"/>
          </a:p>
        </p:txBody>
      </p:sp>
    </p:spTree>
    <p:extLst>
      <p:ext uri="{BB962C8B-B14F-4D97-AF65-F5344CB8AC3E}">
        <p14:creationId xmlns:p14="http://schemas.microsoft.com/office/powerpoint/2010/main" val="343513510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a:t>
            </a:fld>
            <a:endParaRPr lang="es-MX"/>
          </a:p>
        </p:txBody>
      </p:sp>
    </p:spTree>
    <p:extLst>
      <p:ext uri="{BB962C8B-B14F-4D97-AF65-F5344CB8AC3E}">
        <p14:creationId xmlns:p14="http://schemas.microsoft.com/office/powerpoint/2010/main" val="55398357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a:t>
            </a:fld>
            <a:endParaRPr lang="es-MX"/>
          </a:p>
        </p:txBody>
      </p:sp>
    </p:spTree>
    <p:extLst>
      <p:ext uri="{BB962C8B-B14F-4D97-AF65-F5344CB8AC3E}">
        <p14:creationId xmlns:p14="http://schemas.microsoft.com/office/powerpoint/2010/main" val="151624215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a:t>
            </a:fld>
            <a:endParaRPr lang="es-MX"/>
          </a:p>
        </p:txBody>
      </p:sp>
    </p:spTree>
    <p:extLst>
      <p:ext uri="{BB962C8B-B14F-4D97-AF65-F5344CB8AC3E}">
        <p14:creationId xmlns:p14="http://schemas.microsoft.com/office/powerpoint/2010/main" val="148607138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a:t>
            </a:fld>
            <a:endParaRPr lang="es-MX"/>
          </a:p>
        </p:txBody>
      </p:sp>
    </p:spTree>
    <p:extLst>
      <p:ext uri="{BB962C8B-B14F-4D97-AF65-F5344CB8AC3E}">
        <p14:creationId xmlns:p14="http://schemas.microsoft.com/office/powerpoint/2010/main" val="85927396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a:t>
            </a:fld>
            <a:endParaRPr lang="es-MX"/>
          </a:p>
        </p:txBody>
      </p:sp>
    </p:spTree>
    <p:extLst>
      <p:ext uri="{BB962C8B-B14F-4D97-AF65-F5344CB8AC3E}">
        <p14:creationId xmlns:p14="http://schemas.microsoft.com/office/powerpoint/2010/main" val="10200943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a:t>
            </a:fld>
            <a:endParaRPr lang="es-MX"/>
          </a:p>
        </p:txBody>
      </p:sp>
    </p:spTree>
    <p:extLst>
      <p:ext uri="{BB962C8B-B14F-4D97-AF65-F5344CB8AC3E}">
        <p14:creationId xmlns:p14="http://schemas.microsoft.com/office/powerpoint/2010/main" val="325177737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a:t>
            </a:fld>
            <a:endParaRPr lang="es-MX"/>
          </a:p>
        </p:txBody>
      </p:sp>
      <p:sp>
        <p:nvSpPr>
          <p:cNvPr id="5" name="Date Placeholder 4"/>
          <p:cNvSpPr>
            <a:spLocks noGrp="1"/>
          </p:cNvSpPr>
          <p:nvPr>
            <p:ph type="dt" sz="half" idx="10"/>
          </p:nvPr>
        </p:nvSpPr>
        <p:spPr/>
        <p:txBody>
          <a:bodyPr/>
          <a:lstStyle/>
          <a:p>
            <a:endParaRPr lang="es-MX"/>
          </a:p>
        </p:txBody>
      </p:sp>
    </p:spTree>
    <p:extLst>
      <p:ext uri="{BB962C8B-B14F-4D97-AF65-F5344CB8AC3E}">
        <p14:creationId xmlns:p14="http://schemas.microsoft.com/office/powerpoint/2010/main" val="205601166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s-MX"/>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0" lvl="0" indent="0" algn="r" rtl="0">
              <a:spcBef>
                <a:spcPts val="0"/>
              </a:spcBef>
              <a:spcAft>
                <a:spcPts val="0"/>
              </a:spcAft>
              <a:buNone/>
            </a:pPr>
            <a:fld id="{00000000-1234-1234-1234-123412341234}" type="slidenum">
              <a:rPr lang="es-MX" smtClean="0"/>
              <a:t>‹#›</a:t>
            </a:fld>
            <a:endParaRPr lang="es-MX"/>
          </a:p>
        </p:txBody>
      </p:sp>
    </p:spTree>
    <p:extLst>
      <p:ext uri="{BB962C8B-B14F-4D97-AF65-F5344CB8AC3E}">
        <p14:creationId xmlns:p14="http://schemas.microsoft.com/office/powerpoint/2010/main" val="310251490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hyperlink" Target="https://github.com/PosgradoMNA/actividades-del-projecto-equipo-125/blob/main/Reto_2.ipynb" TargetMode="Externa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1.wmf"/></Relationships>
</file>

<file path=ppt/slides/_rels/slide11.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7.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8.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9.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0.w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7"/>
        <p:cNvGrpSpPr/>
        <p:nvPr/>
      </p:nvGrpSpPr>
      <p:grpSpPr>
        <a:xfrm>
          <a:off x="0" y="0"/>
          <a:ext cx="0" cy="0"/>
          <a:chOff x="0" y="0"/>
          <a:chExt cx="0" cy="0"/>
        </a:xfrm>
      </p:grpSpPr>
      <p:grpSp>
        <p:nvGrpSpPr>
          <p:cNvPr id="1028" name="Group 1030">
            <a:extLst>
              <a:ext uri="{FF2B5EF4-FFF2-40B4-BE49-F238E27FC236}">
                <a16:creationId xmlns:a16="http://schemas.microsoft.com/office/drawing/2014/main" id="{E4951899-B99C-47AB-9C7C-16264D7A1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32" name="Straight Connector 1031">
              <a:extLst>
                <a:ext uri="{FF2B5EF4-FFF2-40B4-BE49-F238E27FC236}">
                  <a16:creationId xmlns:a16="http://schemas.microsoft.com/office/drawing/2014/main" id="{B94D217E-92A1-48B2-B6BF-8B6A35AF9D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33" name="Straight Connector 1032">
              <a:extLst>
                <a:ext uri="{FF2B5EF4-FFF2-40B4-BE49-F238E27FC236}">
                  <a16:creationId xmlns:a16="http://schemas.microsoft.com/office/drawing/2014/main" id="{69582FD9-95AB-4339-8A07-BAD420BE1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29" name="Rectangle 23">
              <a:extLst>
                <a:ext uri="{FF2B5EF4-FFF2-40B4-BE49-F238E27FC236}">
                  <a16:creationId xmlns:a16="http://schemas.microsoft.com/office/drawing/2014/main" id="{6778DC79-DE09-4F89-81B1-275C542D7F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0" name="Rectangle 25">
              <a:extLst>
                <a:ext uri="{FF2B5EF4-FFF2-40B4-BE49-F238E27FC236}">
                  <a16:creationId xmlns:a16="http://schemas.microsoft.com/office/drawing/2014/main" id="{EAEC370A-1F34-4D8E-B065-81F6F568A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2" name="Isosceles Triangle 1035">
              <a:extLst>
                <a:ext uri="{FF2B5EF4-FFF2-40B4-BE49-F238E27FC236}">
                  <a16:creationId xmlns:a16="http://schemas.microsoft.com/office/drawing/2014/main" id="{A816EDF3-D9EE-488C-AFDC-022381513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4" name="Rectangle 27">
              <a:extLst>
                <a:ext uri="{FF2B5EF4-FFF2-40B4-BE49-F238E27FC236}">
                  <a16:creationId xmlns:a16="http://schemas.microsoft.com/office/drawing/2014/main" id="{E8330BD4-97D9-4D24-815A-0E557B04F9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6" name="Rectangle 28">
              <a:extLst>
                <a:ext uri="{FF2B5EF4-FFF2-40B4-BE49-F238E27FC236}">
                  <a16:creationId xmlns:a16="http://schemas.microsoft.com/office/drawing/2014/main" id="{EA8EDE67-BAC0-478C-99D9-BBC5AD5320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 name="Rectangle 29">
              <a:extLst>
                <a:ext uri="{FF2B5EF4-FFF2-40B4-BE49-F238E27FC236}">
                  <a16:creationId xmlns:a16="http://schemas.microsoft.com/office/drawing/2014/main" id="{33DFB3F3-2523-4F1F-BC2B-B97C172F2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0" name="Isosceles Triangle 1039">
              <a:extLst>
                <a:ext uri="{FF2B5EF4-FFF2-40B4-BE49-F238E27FC236}">
                  <a16:creationId xmlns:a16="http://schemas.microsoft.com/office/drawing/2014/main" id="{5E5660E4-7443-4FCC-AD43-9D1AE972B5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2" name="Isosceles Triangle 1040">
              <a:extLst>
                <a:ext uri="{FF2B5EF4-FFF2-40B4-BE49-F238E27FC236}">
                  <a16:creationId xmlns:a16="http://schemas.microsoft.com/office/drawing/2014/main" id="{4EDF9C36-B365-4426-85B9-82E0DE187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1026" name="Picture 2" descr="Las aguas subterráneas y la hidrogeología - Biología">
            <a:extLst>
              <a:ext uri="{FF2B5EF4-FFF2-40B4-BE49-F238E27FC236}">
                <a16:creationId xmlns:a16="http://schemas.microsoft.com/office/drawing/2014/main" id="{BD88E0FC-F0B7-CECA-C621-6871663F30B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324" r="25297"/>
          <a:stretch/>
        </p:blipFill>
        <p:spPr bwMode="auto">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a:noFill/>
          <a:extLst>
            <a:ext uri="{909E8E84-426E-40DD-AFC4-6F175D3DCCD1}">
              <a14:hiddenFill xmlns:a14="http://schemas.microsoft.com/office/drawing/2010/main">
                <a:solidFill>
                  <a:srgbClr val="FFFFFF"/>
                </a:solidFill>
              </a14:hiddenFill>
            </a:ext>
          </a:extLst>
        </p:spPr>
      </p:pic>
      <p:sp>
        <p:nvSpPr>
          <p:cNvPr id="88" name="Google Shape;88;p1"/>
          <p:cNvSpPr txBox="1">
            <a:spLocks noGrp="1"/>
          </p:cNvSpPr>
          <p:nvPr>
            <p:ph type="ctrTitle" idx="4294967295"/>
          </p:nvPr>
        </p:nvSpPr>
        <p:spPr>
          <a:xfrm>
            <a:off x="677333" y="609600"/>
            <a:ext cx="3851123" cy="1320800"/>
          </a:xfrm>
          <a:prstGeom prst="rect">
            <a:avLst/>
          </a:prstGeom>
        </p:spPr>
        <p:txBody>
          <a:bodyPr spcFirstLastPara="1" vert="horz" lIns="91440" tIns="45720" rIns="91440" bIns="45720" rtlCol="0" anchor="t" anchorCtr="0">
            <a:noAutofit/>
          </a:bodyPr>
          <a:lstStyle/>
          <a:p>
            <a:pPr marL="0" marR="0" lvl="0" indent="0">
              <a:lnSpc>
                <a:spcPct val="90000"/>
              </a:lnSpc>
              <a:spcAft>
                <a:spcPts val="0"/>
              </a:spcAft>
              <a:buClr>
                <a:schemeClr val="dk1"/>
              </a:buClr>
              <a:buSzPct val="100000"/>
            </a:pPr>
            <a:r>
              <a:rPr lang="en-US" sz="2000" b="1" dirty="0">
                <a:solidFill>
                  <a:schemeClr val="accent2"/>
                </a:solidFill>
              </a:rPr>
              <a:t>CALIDAD DE</a:t>
            </a:r>
            <a:br>
              <a:rPr lang="en-US" sz="2000" b="1" dirty="0">
                <a:solidFill>
                  <a:schemeClr val="accent2"/>
                </a:solidFill>
              </a:rPr>
            </a:br>
            <a:r>
              <a:rPr lang="en-US" sz="2000" b="1" dirty="0">
                <a:solidFill>
                  <a:schemeClr val="accent2"/>
                </a:solidFill>
              </a:rPr>
              <a:t>AGUAS SUBTERRÁNEAS EN SITIOS DE MONITOREO</a:t>
            </a:r>
            <a:endParaRPr lang="en-US" sz="2000" b="1" i="0" u="none" strike="noStrike" cap="none" dirty="0">
              <a:solidFill>
                <a:schemeClr val="accent2"/>
              </a:solidFill>
              <a:sym typeface="Corbel"/>
            </a:endParaRPr>
          </a:p>
        </p:txBody>
      </p:sp>
      <p:sp>
        <p:nvSpPr>
          <p:cNvPr id="89" name="Google Shape;89;p1"/>
          <p:cNvSpPr txBox="1">
            <a:spLocks noGrp="1"/>
          </p:cNvSpPr>
          <p:nvPr>
            <p:ph type="subTitle" idx="4294967295"/>
          </p:nvPr>
        </p:nvSpPr>
        <p:spPr>
          <a:xfrm>
            <a:off x="677333" y="2160589"/>
            <a:ext cx="4556147" cy="3880773"/>
          </a:xfrm>
          <a:prstGeom prst="rect">
            <a:avLst/>
          </a:prstGeom>
        </p:spPr>
        <p:txBody>
          <a:bodyPr spcFirstLastPara="1" vert="horz" lIns="91440" tIns="45720" rIns="91440" bIns="45720" rtlCol="0" anchorCtr="0">
            <a:normAutofit/>
          </a:bodyPr>
          <a:lstStyle/>
          <a:p>
            <a:pPr marL="116840" indent="0">
              <a:lnSpc>
                <a:spcPct val="90000"/>
              </a:lnSpc>
            </a:pPr>
            <a:r>
              <a:rPr lang="en-US" sz="1500" dirty="0"/>
              <a:t>Estefania Abigail Castro Belmont A01332636</a:t>
            </a:r>
          </a:p>
          <a:p>
            <a:pPr marL="116840" indent="0">
              <a:lnSpc>
                <a:spcPct val="90000"/>
              </a:lnSpc>
            </a:pPr>
            <a:r>
              <a:rPr lang="en-US" sz="1500" dirty="0"/>
              <a:t>Vladimir Salazar Altamirano A01793118</a:t>
            </a:r>
          </a:p>
          <a:p>
            <a:pPr marL="116840" indent="0">
              <a:lnSpc>
                <a:spcPct val="90000"/>
              </a:lnSpc>
            </a:pPr>
            <a:r>
              <a:rPr lang="en-US" sz="1500" dirty="0"/>
              <a:t>Materia: </a:t>
            </a:r>
            <a:r>
              <a:rPr lang="en-US" sz="1500" dirty="0" err="1"/>
              <a:t>Ciencia</a:t>
            </a:r>
            <a:r>
              <a:rPr lang="en-US" sz="1500" dirty="0"/>
              <a:t> y </a:t>
            </a:r>
            <a:r>
              <a:rPr lang="en-US" sz="1500" dirty="0" err="1"/>
              <a:t>analítica</a:t>
            </a:r>
            <a:r>
              <a:rPr lang="en-US" sz="1500" dirty="0"/>
              <a:t> de </a:t>
            </a:r>
            <a:r>
              <a:rPr lang="en-US" sz="1500" dirty="0" err="1"/>
              <a:t>datos</a:t>
            </a:r>
            <a:endParaRPr lang="en-US" sz="1500" dirty="0"/>
          </a:p>
          <a:p>
            <a:pPr marL="116840" indent="0">
              <a:lnSpc>
                <a:spcPct val="90000"/>
              </a:lnSpc>
            </a:pPr>
            <a:r>
              <a:rPr lang="en-US" sz="1500" dirty="0" err="1"/>
              <a:t>Profesor</a:t>
            </a:r>
            <a:r>
              <a:rPr lang="en-US" sz="1500" dirty="0"/>
              <a:t>: Maria de la Paz Rico</a:t>
            </a:r>
          </a:p>
          <a:p>
            <a:pPr marL="116840" indent="0">
              <a:lnSpc>
                <a:spcPct val="90000"/>
              </a:lnSpc>
            </a:pPr>
            <a:r>
              <a:rPr lang="en-US" sz="1500" dirty="0"/>
              <a:t>Tutor: Julio César Galindo López</a:t>
            </a:r>
          </a:p>
          <a:p>
            <a:pPr marL="116840" indent="0">
              <a:lnSpc>
                <a:spcPct val="90000"/>
              </a:lnSpc>
            </a:pPr>
            <a:r>
              <a:rPr lang="en-US" sz="1500" dirty="0"/>
              <a:t>18/11/2022</a:t>
            </a:r>
          </a:p>
          <a:p>
            <a:pPr marL="116840" indent="0">
              <a:lnSpc>
                <a:spcPct val="90000"/>
              </a:lnSpc>
            </a:pPr>
            <a:r>
              <a:rPr lang="en-US" sz="1500" dirty="0"/>
              <a:t>Link: </a:t>
            </a:r>
            <a:r>
              <a:rPr lang="en-US" sz="1500" dirty="0">
                <a:hlinkClick r:id="rId4"/>
              </a:rPr>
              <a:t>https://github.com/PosgradoMNA/actividades-del-projecto-equipo-125/blob/main/Reto_2.ipynb</a:t>
            </a:r>
            <a:endParaRPr lang="en-US" sz="1500" dirty="0"/>
          </a:p>
        </p:txBody>
      </p:sp>
      <p:cxnSp>
        <p:nvCxnSpPr>
          <p:cNvPr id="1054" name="Straight Connector 1042">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45" name="Straight Connector 1044">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7"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9"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1"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3"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5"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7"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9"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500"/>
                                  </p:stCondLst>
                                  <p:childTnLst>
                                    <p:set>
                                      <p:cBhvr>
                                        <p:cTn id="6" dur="1" fill="hold">
                                          <p:stCondLst>
                                            <p:cond delay="0"/>
                                          </p:stCondLst>
                                        </p:cTn>
                                        <p:tgtEl>
                                          <p:spTgt spid="89">
                                            <p:txEl>
                                              <p:pRg st="0" end="0"/>
                                            </p:txEl>
                                          </p:spTgt>
                                        </p:tgtEl>
                                        <p:attrNameLst>
                                          <p:attrName>style.visibility</p:attrName>
                                        </p:attrNameLst>
                                      </p:cBhvr>
                                      <p:to>
                                        <p:strVal val="visible"/>
                                      </p:to>
                                    </p:set>
                                    <p:animEffect transition="in" filter="fade">
                                      <p:cBhvr>
                                        <p:cTn id="7" dur="700"/>
                                        <p:tgtEl>
                                          <p:spTgt spid="89">
                                            <p:txEl>
                                              <p:pRg st="0" end="0"/>
                                            </p:txEl>
                                          </p:spTgt>
                                        </p:tgtEl>
                                      </p:cBhvr>
                                    </p:animEffect>
                                  </p:childTnLst>
                                </p:cTn>
                              </p:par>
                              <p:par>
                                <p:cTn id="8" presetID="10" presetClass="entr" presetSubtype="0" fill="hold" nodeType="withEffect">
                                  <p:stCondLst>
                                    <p:cond delay="1500"/>
                                  </p:stCondLst>
                                  <p:childTnLst>
                                    <p:set>
                                      <p:cBhvr>
                                        <p:cTn id="9" dur="1" fill="hold">
                                          <p:stCondLst>
                                            <p:cond delay="0"/>
                                          </p:stCondLst>
                                        </p:cTn>
                                        <p:tgtEl>
                                          <p:spTgt spid="89">
                                            <p:txEl>
                                              <p:pRg st="1" end="1"/>
                                            </p:txEl>
                                          </p:spTgt>
                                        </p:tgtEl>
                                        <p:attrNameLst>
                                          <p:attrName>style.visibility</p:attrName>
                                        </p:attrNameLst>
                                      </p:cBhvr>
                                      <p:to>
                                        <p:strVal val="visible"/>
                                      </p:to>
                                    </p:set>
                                    <p:animEffect transition="in" filter="fade">
                                      <p:cBhvr>
                                        <p:cTn id="10" dur="700"/>
                                        <p:tgtEl>
                                          <p:spTgt spid="89">
                                            <p:txEl>
                                              <p:pRg st="1" end="1"/>
                                            </p:txEl>
                                          </p:spTgt>
                                        </p:tgtEl>
                                      </p:cBhvr>
                                    </p:animEffect>
                                  </p:childTnLst>
                                </p:cTn>
                              </p:par>
                              <p:par>
                                <p:cTn id="11" presetID="10" presetClass="entr" presetSubtype="0" fill="hold" nodeType="withEffect">
                                  <p:stCondLst>
                                    <p:cond delay="1500"/>
                                  </p:stCondLst>
                                  <p:childTnLst>
                                    <p:set>
                                      <p:cBhvr>
                                        <p:cTn id="12" dur="1" fill="hold">
                                          <p:stCondLst>
                                            <p:cond delay="0"/>
                                          </p:stCondLst>
                                        </p:cTn>
                                        <p:tgtEl>
                                          <p:spTgt spid="89">
                                            <p:txEl>
                                              <p:pRg st="2" end="2"/>
                                            </p:txEl>
                                          </p:spTgt>
                                        </p:tgtEl>
                                        <p:attrNameLst>
                                          <p:attrName>style.visibility</p:attrName>
                                        </p:attrNameLst>
                                      </p:cBhvr>
                                      <p:to>
                                        <p:strVal val="visible"/>
                                      </p:to>
                                    </p:set>
                                    <p:animEffect transition="in" filter="fade">
                                      <p:cBhvr>
                                        <p:cTn id="13" dur="700"/>
                                        <p:tgtEl>
                                          <p:spTgt spid="89">
                                            <p:txEl>
                                              <p:pRg st="2" end="2"/>
                                            </p:txEl>
                                          </p:spTgt>
                                        </p:tgtEl>
                                      </p:cBhvr>
                                    </p:animEffect>
                                  </p:childTnLst>
                                </p:cTn>
                              </p:par>
                              <p:par>
                                <p:cTn id="14" presetID="10" presetClass="entr" presetSubtype="0" fill="hold" nodeType="withEffect">
                                  <p:stCondLst>
                                    <p:cond delay="1500"/>
                                  </p:stCondLst>
                                  <p:childTnLst>
                                    <p:set>
                                      <p:cBhvr>
                                        <p:cTn id="15" dur="1" fill="hold">
                                          <p:stCondLst>
                                            <p:cond delay="0"/>
                                          </p:stCondLst>
                                        </p:cTn>
                                        <p:tgtEl>
                                          <p:spTgt spid="89">
                                            <p:txEl>
                                              <p:pRg st="3" end="3"/>
                                            </p:txEl>
                                          </p:spTgt>
                                        </p:tgtEl>
                                        <p:attrNameLst>
                                          <p:attrName>style.visibility</p:attrName>
                                        </p:attrNameLst>
                                      </p:cBhvr>
                                      <p:to>
                                        <p:strVal val="visible"/>
                                      </p:to>
                                    </p:set>
                                    <p:animEffect transition="in" filter="fade">
                                      <p:cBhvr>
                                        <p:cTn id="16" dur="700"/>
                                        <p:tgtEl>
                                          <p:spTgt spid="89">
                                            <p:txEl>
                                              <p:pRg st="3" end="3"/>
                                            </p:txEl>
                                          </p:spTgt>
                                        </p:tgtEl>
                                      </p:cBhvr>
                                    </p:animEffect>
                                  </p:childTnLst>
                                </p:cTn>
                              </p:par>
                              <p:par>
                                <p:cTn id="17" presetID="10" presetClass="entr" presetSubtype="0" fill="hold" nodeType="withEffect">
                                  <p:stCondLst>
                                    <p:cond delay="1500"/>
                                  </p:stCondLst>
                                  <p:childTnLst>
                                    <p:set>
                                      <p:cBhvr>
                                        <p:cTn id="18" dur="1" fill="hold">
                                          <p:stCondLst>
                                            <p:cond delay="0"/>
                                          </p:stCondLst>
                                        </p:cTn>
                                        <p:tgtEl>
                                          <p:spTgt spid="89">
                                            <p:txEl>
                                              <p:pRg st="4" end="4"/>
                                            </p:txEl>
                                          </p:spTgt>
                                        </p:tgtEl>
                                        <p:attrNameLst>
                                          <p:attrName>style.visibility</p:attrName>
                                        </p:attrNameLst>
                                      </p:cBhvr>
                                      <p:to>
                                        <p:strVal val="visible"/>
                                      </p:to>
                                    </p:set>
                                    <p:animEffect transition="in" filter="fade">
                                      <p:cBhvr>
                                        <p:cTn id="19" dur="700"/>
                                        <p:tgtEl>
                                          <p:spTgt spid="89">
                                            <p:txEl>
                                              <p:pRg st="4" end="4"/>
                                            </p:txEl>
                                          </p:spTgt>
                                        </p:tgtEl>
                                      </p:cBhvr>
                                    </p:animEffect>
                                  </p:childTnLst>
                                </p:cTn>
                              </p:par>
                              <p:par>
                                <p:cTn id="20" presetID="10" presetClass="entr" presetSubtype="0" fill="hold" nodeType="withEffect">
                                  <p:stCondLst>
                                    <p:cond delay="1500"/>
                                  </p:stCondLst>
                                  <p:childTnLst>
                                    <p:set>
                                      <p:cBhvr>
                                        <p:cTn id="21" dur="1" fill="hold">
                                          <p:stCondLst>
                                            <p:cond delay="0"/>
                                          </p:stCondLst>
                                        </p:cTn>
                                        <p:tgtEl>
                                          <p:spTgt spid="89">
                                            <p:txEl>
                                              <p:pRg st="5" end="5"/>
                                            </p:txEl>
                                          </p:spTgt>
                                        </p:tgtEl>
                                        <p:attrNameLst>
                                          <p:attrName>style.visibility</p:attrName>
                                        </p:attrNameLst>
                                      </p:cBhvr>
                                      <p:to>
                                        <p:strVal val="visible"/>
                                      </p:to>
                                    </p:set>
                                    <p:animEffect transition="in" filter="fade">
                                      <p:cBhvr>
                                        <p:cTn id="22" dur="700"/>
                                        <p:tgtEl>
                                          <p:spTgt spid="89">
                                            <p:txEl>
                                              <p:pRg st="5" end="5"/>
                                            </p:txEl>
                                          </p:spTgt>
                                        </p:tgtEl>
                                      </p:cBhvr>
                                    </p:animEffect>
                                  </p:childTnLst>
                                </p:cTn>
                              </p:par>
                              <p:par>
                                <p:cTn id="23" presetID="10" presetClass="entr" presetSubtype="0" fill="hold" nodeType="withEffect">
                                  <p:stCondLst>
                                    <p:cond delay="1500"/>
                                  </p:stCondLst>
                                  <p:childTnLst>
                                    <p:set>
                                      <p:cBhvr>
                                        <p:cTn id="24" dur="1" fill="hold">
                                          <p:stCondLst>
                                            <p:cond delay="0"/>
                                          </p:stCondLst>
                                        </p:cTn>
                                        <p:tgtEl>
                                          <p:spTgt spid="89">
                                            <p:txEl>
                                              <p:pRg st="6" end="6"/>
                                            </p:txEl>
                                          </p:spTgt>
                                        </p:tgtEl>
                                        <p:attrNameLst>
                                          <p:attrName>style.visibility</p:attrName>
                                        </p:attrNameLst>
                                      </p:cBhvr>
                                      <p:to>
                                        <p:strVal val="visible"/>
                                      </p:to>
                                    </p:set>
                                    <p:animEffect transition="in" filter="fade">
                                      <p:cBhvr>
                                        <p:cTn id="25" dur="700"/>
                                        <p:tgtEl>
                                          <p:spTgt spid="89">
                                            <p:txEl>
                                              <p:pRg st="6" end="6"/>
                                            </p:txEl>
                                          </p:spTgt>
                                        </p:tgtEl>
                                      </p:cBhvr>
                                    </p:animEffect>
                                  </p:childTnLst>
                                </p:cTn>
                              </p:par>
                              <p:par>
                                <p:cTn id="26" presetID="10" presetClass="entr" presetSubtype="0" fill="hold" nodeType="withEffect">
                                  <p:stCondLst>
                                    <p:cond delay="1000"/>
                                  </p:stCondLst>
                                  <p:childTnLst>
                                    <p:set>
                                      <p:cBhvr>
                                        <p:cTn id="27" dur="1" fill="hold">
                                          <p:stCondLst>
                                            <p:cond delay="0"/>
                                          </p:stCondLst>
                                        </p:cTn>
                                        <p:tgtEl>
                                          <p:spTgt spid="88"/>
                                        </p:tgtEl>
                                        <p:attrNameLst>
                                          <p:attrName>style.visibility</p:attrName>
                                        </p:attrNameLst>
                                      </p:cBhvr>
                                      <p:to>
                                        <p:strVal val="visible"/>
                                      </p:to>
                                    </p:set>
                                    <p:animEffect transition="in" filter="fade">
                                      <p:cBhvr>
                                        <p:cTn id="28" dur="7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632423"/>
              </a:buClr>
              <a:buSzPts val="4400"/>
              <a:buFont typeface="Corbel"/>
              <a:buNone/>
            </a:pPr>
            <a:r>
              <a:rPr lang="es-MX" b="1" dirty="0">
                <a:solidFill>
                  <a:schemeClr val="accent2"/>
                </a:solidFill>
              </a:rPr>
              <a:t>Matriz de Confusión</a:t>
            </a:r>
            <a:endParaRPr b="1" dirty="0">
              <a:solidFill>
                <a:schemeClr val="accent2"/>
              </a:solidFill>
            </a:endParaRPr>
          </a:p>
        </p:txBody>
      </p:sp>
      <p:sp>
        <p:nvSpPr>
          <p:cNvPr id="7" name="Marcador de texto 6">
            <a:extLst>
              <a:ext uri="{FF2B5EF4-FFF2-40B4-BE49-F238E27FC236}">
                <a16:creationId xmlns:a16="http://schemas.microsoft.com/office/drawing/2014/main" id="{82C1D5D1-5F75-5321-A418-6E9A1DDC8467}"/>
              </a:ext>
            </a:extLst>
          </p:cNvPr>
          <p:cNvSpPr>
            <a:spLocks noGrp="1"/>
          </p:cNvSpPr>
          <p:nvPr>
            <p:ph sz="half" idx="1"/>
          </p:nvPr>
        </p:nvSpPr>
        <p:spPr/>
        <p:txBody>
          <a:bodyPr>
            <a:normAutofit fontScale="77500" lnSpcReduction="20000"/>
          </a:bodyPr>
          <a:lstStyle/>
          <a:p>
            <a:r>
              <a:rPr lang="es-ES" b="0" dirty="0">
                <a:solidFill>
                  <a:srgbClr val="000000"/>
                </a:solidFill>
                <a:effectLst/>
                <a:latin typeface="+mj-lt"/>
              </a:rPr>
              <a:t>Hubo cinco que etiquetó con etiqueta cero, pero que realmente eran etiqueta 1 (2.8%).</a:t>
            </a:r>
          </a:p>
          <a:p>
            <a:r>
              <a:rPr lang="es-ES" b="0" dirty="0">
                <a:solidFill>
                  <a:srgbClr val="000000"/>
                </a:solidFill>
                <a:effectLst/>
                <a:latin typeface="+mj-lt"/>
              </a:rPr>
              <a:t>Hubo cuatro que etiquetó como etiqueta 2, pero realmente eran etiqueta cero (1.9%).</a:t>
            </a:r>
          </a:p>
          <a:p>
            <a:r>
              <a:rPr lang="es-ES" b="0" dirty="0">
                <a:solidFill>
                  <a:srgbClr val="000000"/>
                </a:solidFill>
                <a:effectLst/>
                <a:latin typeface="+mj-lt"/>
              </a:rPr>
              <a:t>Por lo anterior, se considera que el algoritmo si es bueno para predecir la calidad del agua.</a:t>
            </a:r>
          </a:p>
          <a:p>
            <a:r>
              <a:rPr lang="es-ES" b="0" dirty="0">
                <a:solidFill>
                  <a:srgbClr val="000000"/>
                </a:solidFill>
                <a:effectLst/>
                <a:latin typeface="+mj-lt"/>
              </a:rPr>
              <a:t>De la clase 0, tenemos 45 de 49 datos que predijo bien para la clase cero, y que representan el 21% del total de datos.</a:t>
            </a:r>
          </a:p>
          <a:p>
            <a:r>
              <a:rPr lang="es-ES" b="0" dirty="0">
                <a:solidFill>
                  <a:srgbClr val="000000"/>
                </a:solidFill>
                <a:effectLst/>
                <a:latin typeface="+mj-lt"/>
              </a:rPr>
              <a:t>De la clase 1, tenemos 72 de 78 datos que predijo bien para la clase 1, y que representan el 33.6% del total de datos.</a:t>
            </a:r>
          </a:p>
          <a:p>
            <a:r>
              <a:rPr lang="es-ES" b="0" dirty="0">
                <a:solidFill>
                  <a:srgbClr val="000000"/>
                </a:solidFill>
                <a:effectLst/>
                <a:latin typeface="+mj-lt"/>
              </a:rPr>
              <a:t>De la clase 2, tenemos 87 de 87 datos que predijo bien para la clase 2, y que representan el 40.7% del total de datos.</a:t>
            </a:r>
          </a:p>
        </p:txBody>
      </p:sp>
      <p:sp>
        <p:nvSpPr>
          <p:cNvPr id="3" name="Marcador de texto 3">
            <a:extLst>
              <a:ext uri="{FF2B5EF4-FFF2-40B4-BE49-F238E27FC236}">
                <a16:creationId xmlns:a16="http://schemas.microsoft.com/office/drawing/2014/main" id="{0B842091-8AD1-09A2-E01C-FED905CF7A6A}"/>
              </a:ext>
            </a:extLst>
          </p:cNvPr>
          <p:cNvSpPr txBox="1">
            <a:spLocks/>
          </p:cNvSpPr>
          <p:nvPr/>
        </p:nvSpPr>
        <p:spPr>
          <a:xfrm>
            <a:off x="219973" y="254479"/>
            <a:ext cx="4058729" cy="513272"/>
          </a:xfrm>
          <a:prstGeom prst="rect">
            <a:avLst/>
          </a:prstGeom>
          <a:noFill/>
          <a:ln>
            <a:noFill/>
          </a:ln>
        </p:spPr>
        <p:txBody>
          <a:bodyPr spcFirstLastPara="1" wrap="square" lIns="91425" tIns="45700" rIns="91425" bIns="45700" anchor="t" anchorCtr="0">
            <a:normAutofit fontScale="70000" lnSpcReduction="20000"/>
          </a:bodyPr>
          <a:lstStyle>
            <a:defPPr marR="0" lvl="0" algn="l" rtl="0">
              <a:lnSpc>
                <a:spcPct val="100000"/>
              </a:lnSpc>
              <a:spcBef>
                <a:spcPts val="0"/>
              </a:spcBef>
              <a:spcAft>
                <a:spcPts val="0"/>
              </a:spcAft>
            </a:defPPr>
            <a:lvl1pPr marL="457200" marR="0" lvl="0" indent="-391160" algn="l" rtl="0">
              <a:lnSpc>
                <a:spcPct val="90000"/>
              </a:lnSpc>
              <a:spcBef>
                <a:spcPts val="1400"/>
              </a:spcBef>
              <a:spcAft>
                <a:spcPts val="0"/>
              </a:spcAft>
              <a:buClr>
                <a:schemeClr val="accent1"/>
              </a:buClr>
              <a:buSzPts val="2560"/>
              <a:buFont typeface="Corbel"/>
              <a:buChar char="•"/>
              <a:defRPr sz="3200" b="0" i="0" u="none" strike="noStrike" cap="none">
                <a:solidFill>
                  <a:schemeClr val="accent1"/>
                </a:solidFill>
                <a:latin typeface="Corbel"/>
                <a:ea typeface="Corbel"/>
                <a:cs typeface="Corbel"/>
                <a:sym typeface="Corbel"/>
              </a:defRPr>
            </a:lvl1pPr>
            <a:lvl2pPr marL="914400" marR="0" lvl="1" indent="-370840" algn="l" rtl="0">
              <a:lnSpc>
                <a:spcPct val="90000"/>
              </a:lnSpc>
              <a:spcBef>
                <a:spcPts val="200"/>
              </a:spcBef>
              <a:spcAft>
                <a:spcPts val="0"/>
              </a:spcAft>
              <a:buClr>
                <a:schemeClr val="accent1"/>
              </a:buClr>
              <a:buSzPts val="2240"/>
              <a:buFont typeface="Corbel"/>
              <a:buChar char="•"/>
              <a:defRPr sz="2800" b="0" i="0" u="none" strike="noStrike" cap="none">
                <a:solidFill>
                  <a:schemeClr val="accent1"/>
                </a:solidFill>
                <a:latin typeface="Corbel"/>
                <a:ea typeface="Corbel"/>
                <a:cs typeface="Corbel"/>
                <a:sym typeface="Corbel"/>
              </a:defRPr>
            </a:lvl2pPr>
            <a:lvl3pPr marL="1371600" marR="0" lvl="2" indent="-350519" algn="l" rtl="0">
              <a:lnSpc>
                <a:spcPct val="90000"/>
              </a:lnSpc>
              <a:spcBef>
                <a:spcPts val="400"/>
              </a:spcBef>
              <a:spcAft>
                <a:spcPts val="0"/>
              </a:spcAft>
              <a:buClr>
                <a:schemeClr val="accent1"/>
              </a:buClr>
              <a:buSzPts val="1920"/>
              <a:buFont typeface="Corbel"/>
              <a:buChar char="•"/>
              <a:defRPr sz="2400" b="0" i="0" u="none" strike="noStrike" cap="none">
                <a:solidFill>
                  <a:schemeClr val="accent1"/>
                </a:solidFill>
                <a:latin typeface="Corbel"/>
                <a:ea typeface="Corbel"/>
                <a:cs typeface="Corbel"/>
                <a:sym typeface="Corbel"/>
              </a:defRPr>
            </a:lvl3pPr>
            <a:lvl4pPr marL="1828800" marR="0" lvl="3"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4pPr>
            <a:lvl5pPr marL="2286000" marR="0" lvl="4"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5pPr>
            <a:lvl6pPr marL="2743200" marR="0" lvl="5"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6pPr>
            <a:lvl7pPr marL="3200400" marR="0" lvl="6"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7pPr>
            <a:lvl8pPr marL="3657600" marR="0" lvl="7"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8pPr>
            <a:lvl9pPr marL="4114800" marR="0" lvl="8" indent="-330200" algn="l" rtl="0">
              <a:lnSpc>
                <a:spcPct val="90000"/>
              </a:lnSpc>
              <a:spcBef>
                <a:spcPts val="400"/>
              </a:spcBef>
              <a:spcAft>
                <a:spcPts val="40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9pPr>
          </a:lstStyle>
          <a:p>
            <a:r>
              <a:rPr lang="es-ES" b="1" dirty="0">
                <a:solidFill>
                  <a:schemeClr val="accent6">
                    <a:lumMod val="75000"/>
                  </a:schemeClr>
                </a:solidFill>
                <a:latin typeface="Arial" panose="020B0604020202020204" pitchFamily="34" charset="0"/>
                <a:cs typeface="Arial" panose="020B0604020202020204" pitchFamily="34" charset="0"/>
              </a:rPr>
              <a:t>Reto 2</a:t>
            </a:r>
            <a:endParaRPr lang="es-MX" b="1" dirty="0">
              <a:solidFill>
                <a:schemeClr val="accent6">
                  <a:lumMod val="75000"/>
                </a:schemeClr>
              </a:solidFill>
              <a:latin typeface="Arial" panose="020B0604020202020204" pitchFamily="34" charset="0"/>
              <a:cs typeface="Arial" panose="020B0604020202020204" pitchFamily="34" charset="0"/>
            </a:endParaRPr>
          </a:p>
        </p:txBody>
      </p:sp>
      <p:graphicFrame>
        <p:nvGraphicFramePr>
          <p:cNvPr id="5" name="Objeto 1">
            <a:extLst>
              <a:ext uri="{FF2B5EF4-FFF2-40B4-BE49-F238E27FC236}">
                <a16:creationId xmlns:a16="http://schemas.microsoft.com/office/drawing/2014/main" id="{0D642A54-F366-4619-9E96-C824665EDB83}"/>
              </a:ext>
            </a:extLst>
          </p:cNvPr>
          <p:cNvGraphicFramePr>
            <a:graphicFrameLocks noGrp="1" noChangeAspect="1"/>
          </p:cNvGraphicFramePr>
          <p:nvPr>
            <p:ph sz="half" idx="2"/>
            <p:extLst>
              <p:ext uri="{D42A27DB-BD31-4B8C-83A1-F6EECF244321}">
                <p14:modId xmlns:p14="http://schemas.microsoft.com/office/powerpoint/2010/main" val="3581017498"/>
              </p:ext>
            </p:extLst>
          </p:nvPr>
        </p:nvGraphicFramePr>
        <p:xfrm>
          <a:off x="5089525" y="2724858"/>
          <a:ext cx="4184650" cy="2752897"/>
        </p:xfrm>
        <a:graphic>
          <a:graphicData uri="http://schemas.openxmlformats.org/presentationml/2006/ole">
            <mc:AlternateContent xmlns:mc="http://schemas.openxmlformats.org/markup-compatibility/2006">
              <mc:Choice xmlns:v="urn:schemas-microsoft-com:vml" Requires="v">
                <p:oleObj name="Bitmap Image" r:id="rId3" imgW="6486480" imgH="4267080" progId="PBrush">
                  <p:embed/>
                </p:oleObj>
              </mc:Choice>
              <mc:Fallback>
                <p:oleObj name="Bitmap Image" r:id="rId3" imgW="6486480" imgH="4267080" progId="PBrush">
                  <p:embed/>
                  <p:pic>
                    <p:nvPicPr>
                      <p:cNvPr id="2" name="Objeto 1">
                        <a:extLst>
                          <a:ext uri="{FF2B5EF4-FFF2-40B4-BE49-F238E27FC236}">
                            <a16:creationId xmlns:a16="http://schemas.microsoft.com/office/drawing/2014/main" id="{F24233A4-D5FA-1437-3DF0-8D6CBEAE9B10}"/>
                          </a:ext>
                        </a:extLst>
                      </p:cNvPr>
                      <p:cNvPicPr/>
                      <p:nvPr/>
                    </p:nvPicPr>
                    <p:blipFill>
                      <a:blip r:embed="rId4"/>
                      <a:stretch>
                        <a:fillRect/>
                      </a:stretch>
                    </p:blipFill>
                    <p:spPr>
                      <a:xfrm>
                        <a:off x="5089525" y="2724858"/>
                        <a:ext cx="4184650" cy="2752897"/>
                      </a:xfrm>
                      <a:prstGeom prst="rect">
                        <a:avLst/>
                      </a:prstGeom>
                    </p:spPr>
                  </p:pic>
                </p:oleObj>
              </mc:Fallback>
            </mc:AlternateContent>
          </a:graphicData>
        </a:graphic>
      </p:graphicFrame>
    </p:spTree>
    <p:extLst>
      <p:ext uri="{BB962C8B-B14F-4D97-AF65-F5344CB8AC3E}">
        <p14:creationId xmlns:p14="http://schemas.microsoft.com/office/powerpoint/2010/main" val="322128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D6280969-F024-466D-A1DB-4F848C51DE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9" name="Straight Connector 18">
              <a:extLst>
                <a:ext uri="{FF2B5EF4-FFF2-40B4-BE49-F238E27FC236}">
                  <a16:creationId xmlns:a16="http://schemas.microsoft.com/office/drawing/2014/main" id="{63FDD802-E6D8-4979-A1B9-BA705AE4DA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BDE509DD-4B76-45F0-8144-02F1D7E1AE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a:extLst>
                <a:ext uri="{FF2B5EF4-FFF2-40B4-BE49-F238E27FC236}">
                  <a16:creationId xmlns:a16="http://schemas.microsoft.com/office/drawing/2014/main" id="{FEAEFD53-0220-48B1-9EA8-3EAE151E8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a:extLst>
                <a:ext uri="{FF2B5EF4-FFF2-40B4-BE49-F238E27FC236}">
                  <a16:creationId xmlns:a16="http://schemas.microsoft.com/office/drawing/2014/main" id="{92E7FABD-916D-4FF9-B5F3-44E53AFD39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826F9772-AEFE-4C6D-82B6-1207069B86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a:extLst>
                <a:ext uri="{FF2B5EF4-FFF2-40B4-BE49-F238E27FC236}">
                  <a16:creationId xmlns:a16="http://schemas.microsoft.com/office/drawing/2014/main" id="{ACFBF3A9-B76A-4B4B-B6D7-CA4651F5C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a:extLst>
                <a:ext uri="{FF2B5EF4-FFF2-40B4-BE49-F238E27FC236}">
                  <a16:creationId xmlns:a16="http://schemas.microsoft.com/office/drawing/2014/main" id="{BF0FAA0A-B682-4A83-BDD8-BCE0AB41C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a:extLst>
                <a:ext uri="{FF2B5EF4-FFF2-40B4-BE49-F238E27FC236}">
                  <a16:creationId xmlns:a16="http://schemas.microsoft.com/office/drawing/2014/main" id="{7874A013-E5E2-4AE1-8E93-029A2B41E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4355329E-E608-4F7A-B4EF-8FEF07D755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53D9BFDF-B250-44FF-9BD7-C204EFBFC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0" name="Rectangle 2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4" name="Isosceles Triangle 3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1" name="Google Shape;95;p3">
            <a:extLst>
              <a:ext uri="{FF2B5EF4-FFF2-40B4-BE49-F238E27FC236}">
                <a16:creationId xmlns:a16="http://schemas.microsoft.com/office/drawing/2014/main" id="{24C8B8FB-6F4A-DAD3-E7EE-C949DDE21194}"/>
              </a:ext>
            </a:extLst>
          </p:cNvPr>
          <p:cNvSpPr txBox="1">
            <a:spLocks noGrp="1"/>
          </p:cNvSpPr>
          <p:nvPr>
            <p:ph type="title"/>
          </p:nvPr>
        </p:nvSpPr>
        <p:spPr>
          <a:xfrm>
            <a:off x="673754" y="643467"/>
            <a:ext cx="4203045" cy="1375608"/>
          </a:xfrm>
        </p:spPr>
        <p:txBody>
          <a:bodyPr vert="horz" lIns="91440" tIns="45720" rIns="91440" bIns="45720" rtlCol="0" anchor="ctr">
            <a:normAutofit/>
          </a:bodyPr>
          <a:lstStyle/>
          <a:p>
            <a:pPr lvl="0"/>
            <a:r>
              <a:rPr lang="en-US" sz="3600" b="1">
                <a:solidFill>
                  <a:schemeClr val="bg1"/>
                </a:solidFill>
              </a:rPr>
              <a:t>Conclusiones</a:t>
            </a:r>
          </a:p>
        </p:txBody>
      </p:sp>
      <p:sp>
        <p:nvSpPr>
          <p:cNvPr id="6" name="Text Placeholder 2">
            <a:extLst>
              <a:ext uri="{FF2B5EF4-FFF2-40B4-BE49-F238E27FC236}">
                <a16:creationId xmlns:a16="http://schemas.microsoft.com/office/drawing/2014/main" id="{69EA97B6-3035-2FFD-83A8-9D4FBDBD6B0B}"/>
              </a:ext>
            </a:extLst>
          </p:cNvPr>
          <p:cNvSpPr>
            <a:spLocks noGrp="1"/>
          </p:cNvSpPr>
          <p:nvPr>
            <p:ph type="body" sz="half" idx="2"/>
          </p:nvPr>
        </p:nvSpPr>
        <p:spPr>
          <a:xfrm>
            <a:off x="673754" y="2160590"/>
            <a:ext cx="3973943" cy="3440110"/>
          </a:xfrm>
        </p:spPr>
        <p:txBody>
          <a:bodyPr vert="horz" lIns="91440" tIns="45720" rIns="91440" bIns="45720" rtlCol="0">
            <a:normAutofit/>
          </a:bodyPr>
          <a:lstStyle/>
          <a:p>
            <a:pPr>
              <a:buFont typeface="Wingdings 3" charset="2"/>
              <a:buChar char=""/>
            </a:pPr>
            <a:r>
              <a:rPr lang="en-US" b="0">
                <a:solidFill>
                  <a:schemeClr val="bg1"/>
                </a:solidFill>
                <a:effectLst/>
              </a:rPr>
              <a:t>El mejor modelo fue Rando</a:t>
            </a:r>
            <a:r>
              <a:rPr lang="en-US">
                <a:solidFill>
                  <a:schemeClr val="bg1"/>
                </a:solidFill>
              </a:rPr>
              <a:t>m Forest</a:t>
            </a:r>
            <a:r>
              <a:rPr lang="en-US" b="0">
                <a:solidFill>
                  <a:schemeClr val="bg1"/>
                </a:solidFill>
                <a:effectLst/>
              </a:rPr>
              <a:t>.</a:t>
            </a:r>
          </a:p>
          <a:p>
            <a:pPr>
              <a:buFont typeface="Wingdings 3" charset="2"/>
              <a:buChar char=""/>
            </a:pPr>
            <a:r>
              <a:rPr lang="en-US" b="0">
                <a:solidFill>
                  <a:schemeClr val="bg1"/>
                </a:solidFill>
                <a:effectLst/>
              </a:rPr>
              <a:t>Accuracy de .95</a:t>
            </a:r>
          </a:p>
          <a:p>
            <a:pPr>
              <a:buFont typeface="Wingdings 3" charset="2"/>
              <a:buChar char=""/>
            </a:pPr>
            <a:r>
              <a:rPr lang="en-US">
                <a:solidFill>
                  <a:schemeClr val="bg1"/>
                </a:solidFill>
              </a:rPr>
              <a:t>La clase que clasifica mejor el modelo es la clase 2</a:t>
            </a:r>
            <a:r>
              <a:rPr lang="en-US" b="0">
                <a:solidFill>
                  <a:schemeClr val="bg1"/>
                </a:solidFill>
                <a:effectLst/>
              </a:rPr>
              <a:t>. </a:t>
            </a:r>
          </a:p>
        </p:txBody>
      </p:sp>
      <p:pic>
        <p:nvPicPr>
          <p:cNvPr id="15" name="Graphic 14" descr="Forest scene">
            <a:extLst>
              <a:ext uri="{FF2B5EF4-FFF2-40B4-BE49-F238E27FC236}">
                <a16:creationId xmlns:a16="http://schemas.microsoft.com/office/drawing/2014/main" id="{04B2BCCC-249A-2D50-F827-4077587BAD9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17616" y="972608"/>
            <a:ext cx="4900269" cy="4900269"/>
          </a:xfrm>
          <a:prstGeom prst="rect">
            <a:avLst/>
          </a:prstGeom>
        </p:spPr>
      </p:pic>
      <p:sp>
        <p:nvSpPr>
          <p:cNvPr id="36" name="Isosceles Triangle 3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Marcador de texto 3">
            <a:extLst>
              <a:ext uri="{FF2B5EF4-FFF2-40B4-BE49-F238E27FC236}">
                <a16:creationId xmlns:a16="http://schemas.microsoft.com/office/drawing/2014/main" id="{799A52D5-C2B7-43B0-A0FD-6A22E6463A92}"/>
              </a:ext>
            </a:extLst>
          </p:cNvPr>
          <p:cNvSpPr txBox="1">
            <a:spLocks/>
          </p:cNvSpPr>
          <p:nvPr/>
        </p:nvSpPr>
        <p:spPr>
          <a:xfrm>
            <a:off x="219973" y="254479"/>
            <a:ext cx="4058729" cy="513272"/>
          </a:xfrm>
          <a:prstGeom prst="rect">
            <a:avLst/>
          </a:prstGeom>
          <a:noFill/>
          <a:ln>
            <a:noFill/>
          </a:ln>
        </p:spPr>
        <p:txBody>
          <a:bodyPr spcFirstLastPara="1" wrap="square" lIns="91425" tIns="45700" rIns="91425" bIns="45700" anchor="t" anchorCtr="0">
            <a:normAutofit fontScale="92500" lnSpcReduction="10000"/>
          </a:bodyPr>
          <a:lstStyle>
            <a:defPPr marR="0" lvl="0" algn="l" rtl="0">
              <a:lnSpc>
                <a:spcPct val="100000"/>
              </a:lnSpc>
              <a:spcBef>
                <a:spcPts val="0"/>
              </a:spcBef>
              <a:spcAft>
                <a:spcPts val="0"/>
              </a:spcAft>
            </a:defPPr>
            <a:lvl1pPr marL="457200" marR="0" lvl="0" indent="-391160" algn="l" rtl="0">
              <a:lnSpc>
                <a:spcPct val="90000"/>
              </a:lnSpc>
              <a:spcBef>
                <a:spcPts val="1400"/>
              </a:spcBef>
              <a:spcAft>
                <a:spcPts val="0"/>
              </a:spcAft>
              <a:buClr>
                <a:schemeClr val="accent1"/>
              </a:buClr>
              <a:buSzPts val="2560"/>
              <a:buFont typeface="Corbel"/>
              <a:buChar char="•"/>
              <a:defRPr sz="3200" b="0" i="0" u="none" strike="noStrike" cap="none">
                <a:solidFill>
                  <a:schemeClr val="accent1"/>
                </a:solidFill>
                <a:latin typeface="Corbel"/>
                <a:ea typeface="Corbel"/>
                <a:cs typeface="Corbel"/>
                <a:sym typeface="Corbel"/>
              </a:defRPr>
            </a:lvl1pPr>
            <a:lvl2pPr marL="914400" marR="0" lvl="1" indent="-370840" algn="l" rtl="0">
              <a:lnSpc>
                <a:spcPct val="90000"/>
              </a:lnSpc>
              <a:spcBef>
                <a:spcPts val="200"/>
              </a:spcBef>
              <a:spcAft>
                <a:spcPts val="0"/>
              </a:spcAft>
              <a:buClr>
                <a:schemeClr val="accent1"/>
              </a:buClr>
              <a:buSzPts val="2240"/>
              <a:buFont typeface="Corbel"/>
              <a:buChar char="•"/>
              <a:defRPr sz="2800" b="0" i="0" u="none" strike="noStrike" cap="none">
                <a:solidFill>
                  <a:schemeClr val="accent1"/>
                </a:solidFill>
                <a:latin typeface="Corbel"/>
                <a:ea typeface="Corbel"/>
                <a:cs typeface="Corbel"/>
                <a:sym typeface="Corbel"/>
              </a:defRPr>
            </a:lvl2pPr>
            <a:lvl3pPr marL="1371600" marR="0" lvl="2" indent="-350519" algn="l" rtl="0">
              <a:lnSpc>
                <a:spcPct val="90000"/>
              </a:lnSpc>
              <a:spcBef>
                <a:spcPts val="400"/>
              </a:spcBef>
              <a:spcAft>
                <a:spcPts val="0"/>
              </a:spcAft>
              <a:buClr>
                <a:schemeClr val="accent1"/>
              </a:buClr>
              <a:buSzPts val="1920"/>
              <a:buFont typeface="Corbel"/>
              <a:buChar char="•"/>
              <a:defRPr sz="2400" b="0" i="0" u="none" strike="noStrike" cap="none">
                <a:solidFill>
                  <a:schemeClr val="accent1"/>
                </a:solidFill>
                <a:latin typeface="Corbel"/>
                <a:ea typeface="Corbel"/>
                <a:cs typeface="Corbel"/>
                <a:sym typeface="Corbel"/>
              </a:defRPr>
            </a:lvl3pPr>
            <a:lvl4pPr marL="1828800" marR="0" lvl="3"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4pPr>
            <a:lvl5pPr marL="2286000" marR="0" lvl="4"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5pPr>
            <a:lvl6pPr marL="2743200" marR="0" lvl="5"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6pPr>
            <a:lvl7pPr marL="3200400" marR="0" lvl="6"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7pPr>
            <a:lvl8pPr marL="3657600" marR="0" lvl="7"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8pPr>
            <a:lvl9pPr marL="4114800" marR="0" lvl="8" indent="-330200" algn="l" rtl="0">
              <a:lnSpc>
                <a:spcPct val="90000"/>
              </a:lnSpc>
              <a:spcBef>
                <a:spcPts val="400"/>
              </a:spcBef>
              <a:spcAft>
                <a:spcPts val="40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9pPr>
          </a:lstStyle>
          <a:p>
            <a:r>
              <a:rPr lang="es-ES" sz="2200" b="1">
                <a:solidFill>
                  <a:schemeClr val="accent6">
                    <a:lumMod val="75000"/>
                  </a:schemeClr>
                </a:solidFill>
                <a:latin typeface="Arial" panose="020B0604020202020204" pitchFamily="34" charset="0"/>
                <a:cs typeface="Arial" panose="020B0604020202020204" pitchFamily="34" charset="0"/>
              </a:rPr>
              <a:t>Reto 2</a:t>
            </a:r>
            <a:endParaRPr lang="es-MX" sz="2200" b="1">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38618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95;p3">
            <a:extLst>
              <a:ext uri="{FF2B5EF4-FFF2-40B4-BE49-F238E27FC236}">
                <a16:creationId xmlns:a16="http://schemas.microsoft.com/office/drawing/2014/main" id="{24C8B8FB-6F4A-DAD3-E7EE-C949DDE21194}"/>
              </a:ext>
            </a:extLst>
          </p:cNvPr>
          <p:cNvSpPr txBox="1">
            <a:spLocks noGrp="1"/>
          </p:cNvSpPr>
          <p:nvPr>
            <p:ph type="title"/>
          </p:nvPr>
        </p:nvSpPr>
        <p:spPr/>
        <p:txBody>
          <a:bodyPr>
            <a:normAutofit/>
          </a:bodyPr>
          <a:lstStyle/>
          <a:p>
            <a:pPr lvl="0"/>
            <a:r>
              <a:rPr lang="es-MX" sz="3600" b="1" dirty="0">
                <a:solidFill>
                  <a:schemeClr val="accent2">
                    <a:lumMod val="75000"/>
                  </a:schemeClr>
                </a:solidFill>
              </a:rPr>
              <a:t>Limpieza de Datos</a:t>
            </a:r>
          </a:p>
        </p:txBody>
      </p:sp>
      <p:sp>
        <p:nvSpPr>
          <p:cNvPr id="12" name="Marcador de texto 3">
            <a:extLst>
              <a:ext uri="{FF2B5EF4-FFF2-40B4-BE49-F238E27FC236}">
                <a16:creationId xmlns:a16="http://schemas.microsoft.com/office/drawing/2014/main" id="{FB48CD92-FF39-9F56-5AF6-71DA48D48BD3}"/>
              </a:ext>
            </a:extLst>
          </p:cNvPr>
          <p:cNvSpPr txBox="1">
            <a:spLocks/>
          </p:cNvSpPr>
          <p:nvPr/>
        </p:nvSpPr>
        <p:spPr>
          <a:xfrm>
            <a:off x="219973" y="254479"/>
            <a:ext cx="4754880" cy="77724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91160" algn="l" rtl="0">
              <a:lnSpc>
                <a:spcPct val="90000"/>
              </a:lnSpc>
              <a:spcBef>
                <a:spcPts val="1400"/>
              </a:spcBef>
              <a:spcAft>
                <a:spcPts val="0"/>
              </a:spcAft>
              <a:buClr>
                <a:schemeClr val="accent1"/>
              </a:buClr>
              <a:buSzPts val="2560"/>
              <a:buFont typeface="Corbel"/>
              <a:buChar char="•"/>
              <a:defRPr sz="3200" b="0" i="0" u="none" strike="noStrike" cap="none">
                <a:solidFill>
                  <a:schemeClr val="accent1"/>
                </a:solidFill>
                <a:latin typeface="Corbel"/>
                <a:ea typeface="Corbel"/>
                <a:cs typeface="Corbel"/>
                <a:sym typeface="Corbel"/>
              </a:defRPr>
            </a:lvl1pPr>
            <a:lvl2pPr marL="914400" marR="0" lvl="1" indent="-370840" algn="l" rtl="0">
              <a:lnSpc>
                <a:spcPct val="90000"/>
              </a:lnSpc>
              <a:spcBef>
                <a:spcPts val="200"/>
              </a:spcBef>
              <a:spcAft>
                <a:spcPts val="0"/>
              </a:spcAft>
              <a:buClr>
                <a:schemeClr val="accent1"/>
              </a:buClr>
              <a:buSzPts val="2240"/>
              <a:buFont typeface="Corbel"/>
              <a:buChar char="•"/>
              <a:defRPr sz="2800" b="0" i="0" u="none" strike="noStrike" cap="none">
                <a:solidFill>
                  <a:schemeClr val="accent1"/>
                </a:solidFill>
                <a:latin typeface="Corbel"/>
                <a:ea typeface="Corbel"/>
                <a:cs typeface="Corbel"/>
                <a:sym typeface="Corbel"/>
              </a:defRPr>
            </a:lvl2pPr>
            <a:lvl3pPr marL="1371600" marR="0" lvl="2" indent="-350519" algn="l" rtl="0">
              <a:lnSpc>
                <a:spcPct val="90000"/>
              </a:lnSpc>
              <a:spcBef>
                <a:spcPts val="400"/>
              </a:spcBef>
              <a:spcAft>
                <a:spcPts val="0"/>
              </a:spcAft>
              <a:buClr>
                <a:schemeClr val="accent1"/>
              </a:buClr>
              <a:buSzPts val="1920"/>
              <a:buFont typeface="Corbel"/>
              <a:buChar char="•"/>
              <a:defRPr sz="2400" b="0" i="0" u="none" strike="noStrike" cap="none">
                <a:solidFill>
                  <a:schemeClr val="accent1"/>
                </a:solidFill>
                <a:latin typeface="Corbel"/>
                <a:ea typeface="Corbel"/>
                <a:cs typeface="Corbel"/>
                <a:sym typeface="Corbel"/>
              </a:defRPr>
            </a:lvl3pPr>
            <a:lvl4pPr marL="1828800" marR="0" lvl="3"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4pPr>
            <a:lvl5pPr marL="2286000" marR="0" lvl="4"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5pPr>
            <a:lvl6pPr marL="2743200" marR="0" lvl="5"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6pPr>
            <a:lvl7pPr marL="3200400" marR="0" lvl="6"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7pPr>
            <a:lvl8pPr marL="3657600" marR="0" lvl="7"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8pPr>
            <a:lvl9pPr marL="4114800" marR="0" lvl="8" indent="-330200" algn="l" rtl="0">
              <a:lnSpc>
                <a:spcPct val="90000"/>
              </a:lnSpc>
              <a:spcBef>
                <a:spcPts val="400"/>
              </a:spcBef>
              <a:spcAft>
                <a:spcPts val="40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9pPr>
          </a:lstStyle>
          <a:p>
            <a:r>
              <a:rPr lang="es-ES" sz="2000" b="1" dirty="0">
                <a:solidFill>
                  <a:schemeClr val="accent6">
                    <a:lumMod val="75000"/>
                  </a:schemeClr>
                </a:solidFill>
                <a:latin typeface="Arial" panose="020B0604020202020204" pitchFamily="34" charset="0"/>
                <a:cs typeface="Arial" panose="020B0604020202020204" pitchFamily="34" charset="0"/>
              </a:rPr>
              <a:t>Reto 1</a:t>
            </a:r>
            <a:endParaRPr lang="es-MX" b="1" dirty="0">
              <a:solidFill>
                <a:schemeClr val="accent6">
                  <a:lumMod val="75000"/>
                </a:schemeClr>
              </a:solidFill>
              <a:latin typeface="Arial" panose="020B0604020202020204" pitchFamily="34" charset="0"/>
              <a:cs typeface="Arial" panose="020B0604020202020204" pitchFamily="34" charset="0"/>
            </a:endParaRPr>
          </a:p>
        </p:txBody>
      </p:sp>
      <p:graphicFrame>
        <p:nvGraphicFramePr>
          <p:cNvPr id="14" name="Text Placeholder 2">
            <a:extLst>
              <a:ext uri="{FF2B5EF4-FFF2-40B4-BE49-F238E27FC236}">
                <a16:creationId xmlns:a16="http://schemas.microsoft.com/office/drawing/2014/main" id="{7790A4A1-DE94-8599-37F9-CA9773D4EED3}"/>
              </a:ext>
            </a:extLst>
          </p:cNvPr>
          <p:cNvGraphicFramePr/>
          <p:nvPr>
            <p:extLst>
              <p:ext uri="{D42A27DB-BD31-4B8C-83A1-F6EECF244321}">
                <p14:modId xmlns:p14="http://schemas.microsoft.com/office/powerpoint/2010/main" val="2485112353"/>
              </p:ext>
            </p:extLst>
          </p:nvPr>
        </p:nvGraphicFramePr>
        <p:xfrm>
          <a:off x="897147" y="1915064"/>
          <a:ext cx="10167092" cy="38456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3575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95;p3">
            <a:extLst>
              <a:ext uri="{FF2B5EF4-FFF2-40B4-BE49-F238E27FC236}">
                <a16:creationId xmlns:a16="http://schemas.microsoft.com/office/drawing/2014/main" id="{24C8B8FB-6F4A-DAD3-E7EE-C949DDE21194}"/>
              </a:ext>
            </a:extLst>
          </p:cNvPr>
          <p:cNvSpPr txBox="1">
            <a:spLocks noGrp="1"/>
          </p:cNvSpPr>
          <p:nvPr>
            <p:ph type="title"/>
          </p:nvPr>
        </p:nvSpPr>
        <p:spPr/>
        <p:txBody>
          <a:bodyPr>
            <a:normAutofit/>
          </a:bodyPr>
          <a:lstStyle/>
          <a:p>
            <a:pPr lvl="0"/>
            <a:r>
              <a:rPr lang="es-MX" b="1" dirty="0">
                <a:solidFill>
                  <a:schemeClr val="accent2">
                    <a:lumMod val="75000"/>
                  </a:schemeClr>
                </a:solidFill>
              </a:rPr>
              <a:t>Exploración y preparación de datos</a:t>
            </a:r>
          </a:p>
        </p:txBody>
      </p:sp>
      <p:graphicFrame>
        <p:nvGraphicFramePr>
          <p:cNvPr id="4" name="Content Placeholder 3">
            <a:extLst>
              <a:ext uri="{FF2B5EF4-FFF2-40B4-BE49-F238E27FC236}">
                <a16:creationId xmlns:a16="http://schemas.microsoft.com/office/drawing/2014/main" id="{DEBE9BE6-3B11-F652-D87A-D303A2F2BE79}"/>
              </a:ext>
            </a:extLst>
          </p:cNvPr>
          <p:cNvGraphicFramePr>
            <a:graphicFrameLocks noGrp="1"/>
          </p:cNvGraphicFramePr>
          <p:nvPr>
            <p:ph idx="1"/>
            <p:extLst>
              <p:ext uri="{D42A27DB-BD31-4B8C-83A1-F6EECF244321}">
                <p14:modId xmlns:p14="http://schemas.microsoft.com/office/powerpoint/2010/main" val="3887920711"/>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Marcador de texto 3">
            <a:extLst>
              <a:ext uri="{FF2B5EF4-FFF2-40B4-BE49-F238E27FC236}">
                <a16:creationId xmlns:a16="http://schemas.microsoft.com/office/drawing/2014/main" id="{B496C11C-7206-6582-544D-EF032B537A47}"/>
              </a:ext>
            </a:extLst>
          </p:cNvPr>
          <p:cNvSpPr txBox="1">
            <a:spLocks/>
          </p:cNvSpPr>
          <p:nvPr/>
        </p:nvSpPr>
        <p:spPr>
          <a:xfrm>
            <a:off x="219973" y="254479"/>
            <a:ext cx="4058729" cy="513272"/>
          </a:xfrm>
          <a:prstGeom prst="rect">
            <a:avLst/>
          </a:prstGeom>
          <a:noFill/>
          <a:ln>
            <a:noFill/>
          </a:ln>
        </p:spPr>
        <p:txBody>
          <a:bodyPr spcFirstLastPara="1" wrap="square" lIns="91425" tIns="45700" rIns="91425" bIns="45700" anchor="t" anchorCtr="0">
            <a:normAutofit fontScale="70000" lnSpcReduction="20000"/>
          </a:bodyPr>
          <a:lstStyle>
            <a:defPPr marR="0" lvl="0" algn="l" rtl="0">
              <a:lnSpc>
                <a:spcPct val="100000"/>
              </a:lnSpc>
              <a:spcBef>
                <a:spcPts val="0"/>
              </a:spcBef>
              <a:spcAft>
                <a:spcPts val="0"/>
              </a:spcAft>
            </a:defPPr>
            <a:lvl1pPr marL="457200" marR="0" lvl="0" indent="-391160" algn="l" rtl="0">
              <a:lnSpc>
                <a:spcPct val="90000"/>
              </a:lnSpc>
              <a:spcBef>
                <a:spcPts val="1400"/>
              </a:spcBef>
              <a:spcAft>
                <a:spcPts val="0"/>
              </a:spcAft>
              <a:buClr>
                <a:schemeClr val="accent1"/>
              </a:buClr>
              <a:buSzPts val="2560"/>
              <a:buFont typeface="Corbel"/>
              <a:buChar char="•"/>
              <a:defRPr sz="3200" b="0" i="0" u="none" strike="noStrike" cap="none">
                <a:solidFill>
                  <a:schemeClr val="accent1"/>
                </a:solidFill>
                <a:latin typeface="Corbel"/>
                <a:ea typeface="Corbel"/>
                <a:cs typeface="Corbel"/>
                <a:sym typeface="Corbel"/>
              </a:defRPr>
            </a:lvl1pPr>
            <a:lvl2pPr marL="914400" marR="0" lvl="1" indent="-370840" algn="l" rtl="0">
              <a:lnSpc>
                <a:spcPct val="90000"/>
              </a:lnSpc>
              <a:spcBef>
                <a:spcPts val="200"/>
              </a:spcBef>
              <a:spcAft>
                <a:spcPts val="0"/>
              </a:spcAft>
              <a:buClr>
                <a:schemeClr val="accent1"/>
              </a:buClr>
              <a:buSzPts val="2240"/>
              <a:buFont typeface="Corbel"/>
              <a:buChar char="•"/>
              <a:defRPr sz="2800" b="0" i="0" u="none" strike="noStrike" cap="none">
                <a:solidFill>
                  <a:schemeClr val="accent1"/>
                </a:solidFill>
                <a:latin typeface="Corbel"/>
                <a:ea typeface="Corbel"/>
                <a:cs typeface="Corbel"/>
                <a:sym typeface="Corbel"/>
              </a:defRPr>
            </a:lvl2pPr>
            <a:lvl3pPr marL="1371600" marR="0" lvl="2" indent="-350519" algn="l" rtl="0">
              <a:lnSpc>
                <a:spcPct val="90000"/>
              </a:lnSpc>
              <a:spcBef>
                <a:spcPts val="400"/>
              </a:spcBef>
              <a:spcAft>
                <a:spcPts val="0"/>
              </a:spcAft>
              <a:buClr>
                <a:schemeClr val="accent1"/>
              </a:buClr>
              <a:buSzPts val="1920"/>
              <a:buFont typeface="Corbel"/>
              <a:buChar char="•"/>
              <a:defRPr sz="2400" b="0" i="0" u="none" strike="noStrike" cap="none">
                <a:solidFill>
                  <a:schemeClr val="accent1"/>
                </a:solidFill>
                <a:latin typeface="Corbel"/>
                <a:ea typeface="Corbel"/>
                <a:cs typeface="Corbel"/>
                <a:sym typeface="Corbel"/>
              </a:defRPr>
            </a:lvl3pPr>
            <a:lvl4pPr marL="1828800" marR="0" lvl="3"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4pPr>
            <a:lvl5pPr marL="2286000" marR="0" lvl="4"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5pPr>
            <a:lvl6pPr marL="2743200" marR="0" lvl="5"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6pPr>
            <a:lvl7pPr marL="3200400" marR="0" lvl="6"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7pPr>
            <a:lvl8pPr marL="3657600" marR="0" lvl="7"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8pPr>
            <a:lvl9pPr marL="4114800" marR="0" lvl="8" indent="-330200" algn="l" rtl="0">
              <a:lnSpc>
                <a:spcPct val="90000"/>
              </a:lnSpc>
              <a:spcBef>
                <a:spcPts val="400"/>
              </a:spcBef>
              <a:spcAft>
                <a:spcPts val="40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9pPr>
          </a:lstStyle>
          <a:p>
            <a:r>
              <a:rPr lang="es-ES" b="1" dirty="0">
                <a:solidFill>
                  <a:schemeClr val="accent6">
                    <a:lumMod val="75000"/>
                  </a:schemeClr>
                </a:solidFill>
                <a:latin typeface="Arial" panose="020B0604020202020204" pitchFamily="34" charset="0"/>
                <a:cs typeface="Arial" panose="020B0604020202020204" pitchFamily="34" charset="0"/>
              </a:rPr>
              <a:t>Reto 1</a:t>
            </a:r>
            <a:endParaRPr lang="es-MX" b="1" dirty="0">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4367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632423"/>
              </a:buClr>
              <a:buSzPts val="4400"/>
              <a:buFont typeface="Corbel"/>
              <a:buNone/>
            </a:pPr>
            <a:r>
              <a:rPr lang="es-ES" b="1" dirty="0">
                <a:solidFill>
                  <a:schemeClr val="accent2"/>
                </a:solidFill>
              </a:rPr>
              <a:t>C</a:t>
            </a:r>
            <a:r>
              <a:rPr lang="es-MX" b="1" dirty="0" err="1">
                <a:solidFill>
                  <a:schemeClr val="accent2"/>
                </a:solidFill>
              </a:rPr>
              <a:t>urva</a:t>
            </a:r>
            <a:r>
              <a:rPr lang="es-MX" b="1" dirty="0">
                <a:solidFill>
                  <a:schemeClr val="accent2"/>
                </a:solidFill>
              </a:rPr>
              <a:t> de </a:t>
            </a:r>
            <a:r>
              <a:rPr lang="es-MX" b="1" dirty="0" err="1">
                <a:solidFill>
                  <a:schemeClr val="accent2"/>
                </a:solidFill>
              </a:rPr>
              <a:t>Elbow</a:t>
            </a:r>
            <a:r>
              <a:rPr lang="es-MX" b="1" dirty="0">
                <a:solidFill>
                  <a:schemeClr val="accent2"/>
                </a:solidFill>
              </a:rPr>
              <a:t> para 5 </a:t>
            </a:r>
            <a:r>
              <a:rPr lang="es-MX" b="1" dirty="0" err="1">
                <a:solidFill>
                  <a:schemeClr val="accent2"/>
                </a:solidFill>
              </a:rPr>
              <a:t>clústers</a:t>
            </a:r>
            <a:r>
              <a:rPr lang="es-MX" b="1" dirty="0">
                <a:solidFill>
                  <a:schemeClr val="accent2"/>
                </a:solidFill>
              </a:rPr>
              <a:t> y centroides</a:t>
            </a:r>
            <a:endParaRPr b="1" dirty="0">
              <a:solidFill>
                <a:schemeClr val="accent2"/>
              </a:solidFill>
            </a:endParaRPr>
          </a:p>
        </p:txBody>
      </p:sp>
      <p:sp>
        <p:nvSpPr>
          <p:cNvPr id="3" name="Marcador de texto 3">
            <a:extLst>
              <a:ext uri="{FF2B5EF4-FFF2-40B4-BE49-F238E27FC236}">
                <a16:creationId xmlns:a16="http://schemas.microsoft.com/office/drawing/2014/main" id="{D24E12D2-3667-0DFB-36AC-FEC8D5DBE089}"/>
              </a:ext>
            </a:extLst>
          </p:cNvPr>
          <p:cNvSpPr txBox="1">
            <a:spLocks/>
          </p:cNvSpPr>
          <p:nvPr/>
        </p:nvSpPr>
        <p:spPr>
          <a:xfrm>
            <a:off x="219973" y="254479"/>
            <a:ext cx="4058729" cy="513272"/>
          </a:xfrm>
          <a:prstGeom prst="rect">
            <a:avLst/>
          </a:prstGeom>
          <a:noFill/>
          <a:ln>
            <a:noFill/>
          </a:ln>
        </p:spPr>
        <p:txBody>
          <a:bodyPr spcFirstLastPara="1" wrap="square" lIns="91425" tIns="45700" rIns="91425" bIns="45700" anchor="t" anchorCtr="0">
            <a:normAutofit fontScale="70000" lnSpcReduction="20000"/>
          </a:bodyPr>
          <a:lstStyle>
            <a:defPPr marR="0" lvl="0" algn="l" rtl="0">
              <a:lnSpc>
                <a:spcPct val="100000"/>
              </a:lnSpc>
              <a:spcBef>
                <a:spcPts val="0"/>
              </a:spcBef>
              <a:spcAft>
                <a:spcPts val="0"/>
              </a:spcAft>
            </a:defPPr>
            <a:lvl1pPr marL="457200" marR="0" lvl="0" indent="-391160" algn="l" rtl="0">
              <a:lnSpc>
                <a:spcPct val="90000"/>
              </a:lnSpc>
              <a:spcBef>
                <a:spcPts val="1400"/>
              </a:spcBef>
              <a:spcAft>
                <a:spcPts val="0"/>
              </a:spcAft>
              <a:buClr>
                <a:schemeClr val="accent1"/>
              </a:buClr>
              <a:buSzPts val="2560"/>
              <a:buFont typeface="Corbel"/>
              <a:buChar char="•"/>
              <a:defRPr sz="3200" b="0" i="0" u="none" strike="noStrike" cap="none">
                <a:solidFill>
                  <a:schemeClr val="accent1"/>
                </a:solidFill>
                <a:latin typeface="Corbel"/>
                <a:ea typeface="Corbel"/>
                <a:cs typeface="Corbel"/>
                <a:sym typeface="Corbel"/>
              </a:defRPr>
            </a:lvl1pPr>
            <a:lvl2pPr marL="914400" marR="0" lvl="1" indent="-370840" algn="l" rtl="0">
              <a:lnSpc>
                <a:spcPct val="90000"/>
              </a:lnSpc>
              <a:spcBef>
                <a:spcPts val="200"/>
              </a:spcBef>
              <a:spcAft>
                <a:spcPts val="0"/>
              </a:spcAft>
              <a:buClr>
                <a:schemeClr val="accent1"/>
              </a:buClr>
              <a:buSzPts val="2240"/>
              <a:buFont typeface="Corbel"/>
              <a:buChar char="•"/>
              <a:defRPr sz="2800" b="0" i="0" u="none" strike="noStrike" cap="none">
                <a:solidFill>
                  <a:schemeClr val="accent1"/>
                </a:solidFill>
                <a:latin typeface="Corbel"/>
                <a:ea typeface="Corbel"/>
                <a:cs typeface="Corbel"/>
                <a:sym typeface="Corbel"/>
              </a:defRPr>
            </a:lvl2pPr>
            <a:lvl3pPr marL="1371600" marR="0" lvl="2" indent="-350519" algn="l" rtl="0">
              <a:lnSpc>
                <a:spcPct val="90000"/>
              </a:lnSpc>
              <a:spcBef>
                <a:spcPts val="400"/>
              </a:spcBef>
              <a:spcAft>
                <a:spcPts val="0"/>
              </a:spcAft>
              <a:buClr>
                <a:schemeClr val="accent1"/>
              </a:buClr>
              <a:buSzPts val="1920"/>
              <a:buFont typeface="Corbel"/>
              <a:buChar char="•"/>
              <a:defRPr sz="2400" b="0" i="0" u="none" strike="noStrike" cap="none">
                <a:solidFill>
                  <a:schemeClr val="accent1"/>
                </a:solidFill>
                <a:latin typeface="Corbel"/>
                <a:ea typeface="Corbel"/>
                <a:cs typeface="Corbel"/>
                <a:sym typeface="Corbel"/>
              </a:defRPr>
            </a:lvl3pPr>
            <a:lvl4pPr marL="1828800" marR="0" lvl="3"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4pPr>
            <a:lvl5pPr marL="2286000" marR="0" lvl="4"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5pPr>
            <a:lvl6pPr marL="2743200" marR="0" lvl="5"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6pPr>
            <a:lvl7pPr marL="3200400" marR="0" lvl="6"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7pPr>
            <a:lvl8pPr marL="3657600" marR="0" lvl="7"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8pPr>
            <a:lvl9pPr marL="4114800" marR="0" lvl="8" indent="-330200" algn="l" rtl="0">
              <a:lnSpc>
                <a:spcPct val="90000"/>
              </a:lnSpc>
              <a:spcBef>
                <a:spcPts val="400"/>
              </a:spcBef>
              <a:spcAft>
                <a:spcPts val="40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9pPr>
          </a:lstStyle>
          <a:p>
            <a:r>
              <a:rPr lang="es-ES" b="1" dirty="0">
                <a:solidFill>
                  <a:schemeClr val="accent6">
                    <a:lumMod val="75000"/>
                  </a:schemeClr>
                </a:solidFill>
                <a:latin typeface="Arial" panose="020B0604020202020204" pitchFamily="34" charset="0"/>
                <a:cs typeface="Arial" panose="020B0604020202020204" pitchFamily="34" charset="0"/>
              </a:rPr>
              <a:t>Reto 1</a:t>
            </a:r>
            <a:endParaRPr lang="es-MX" b="1" dirty="0">
              <a:solidFill>
                <a:schemeClr val="accent6">
                  <a:lumMod val="75000"/>
                </a:schemeClr>
              </a:solidFill>
              <a:latin typeface="Arial" panose="020B0604020202020204" pitchFamily="34" charset="0"/>
              <a:cs typeface="Arial" panose="020B0604020202020204" pitchFamily="34" charset="0"/>
            </a:endParaRPr>
          </a:p>
        </p:txBody>
      </p:sp>
      <p:graphicFrame>
        <p:nvGraphicFramePr>
          <p:cNvPr id="4" name="Objeto 7">
            <a:extLst>
              <a:ext uri="{FF2B5EF4-FFF2-40B4-BE49-F238E27FC236}">
                <a16:creationId xmlns:a16="http://schemas.microsoft.com/office/drawing/2014/main" id="{4C6A3FB7-5F91-D6F6-9CE2-9A0BDB161FF6}"/>
              </a:ext>
            </a:extLst>
          </p:cNvPr>
          <p:cNvGraphicFramePr>
            <a:graphicFrameLocks noGrp="1" noChangeAspect="1"/>
          </p:cNvGraphicFramePr>
          <p:nvPr>
            <p:ph idx="1"/>
            <p:extLst>
              <p:ext uri="{D42A27DB-BD31-4B8C-83A1-F6EECF244321}">
                <p14:modId xmlns:p14="http://schemas.microsoft.com/office/powerpoint/2010/main" val="2451286101"/>
              </p:ext>
            </p:extLst>
          </p:nvPr>
        </p:nvGraphicFramePr>
        <p:xfrm>
          <a:off x="1777794" y="2160588"/>
          <a:ext cx="6396449" cy="3881437"/>
        </p:xfrm>
        <a:graphic>
          <a:graphicData uri="http://schemas.openxmlformats.org/presentationml/2006/ole">
            <mc:AlternateContent xmlns:mc="http://schemas.openxmlformats.org/markup-compatibility/2006">
              <mc:Choice xmlns:v="urn:schemas-microsoft-com:vml" Requires="v">
                <p:oleObj name="Bitmap Image" r:id="rId3" imgW="9229680" imgH="5600880" progId="PBrush">
                  <p:embed/>
                </p:oleObj>
              </mc:Choice>
              <mc:Fallback>
                <p:oleObj name="Bitmap Image" r:id="rId3" imgW="9229680" imgH="5600880" progId="PBrush">
                  <p:embed/>
                  <p:pic>
                    <p:nvPicPr>
                      <p:cNvPr id="8" name="Objeto 7">
                        <a:extLst>
                          <a:ext uri="{FF2B5EF4-FFF2-40B4-BE49-F238E27FC236}">
                            <a16:creationId xmlns:a16="http://schemas.microsoft.com/office/drawing/2014/main" id="{09F20F53-ECB8-6741-D9C3-B8CF8EE3E9B4}"/>
                          </a:ext>
                        </a:extLst>
                      </p:cNvPr>
                      <p:cNvPicPr/>
                      <p:nvPr/>
                    </p:nvPicPr>
                    <p:blipFill>
                      <a:blip r:embed="rId4"/>
                      <a:stretch>
                        <a:fillRect/>
                      </a:stretch>
                    </p:blipFill>
                    <p:spPr>
                      <a:xfrm>
                        <a:off x="1777794" y="2160588"/>
                        <a:ext cx="6396449" cy="3881437"/>
                      </a:xfrm>
                      <a:prstGeom prst="rect">
                        <a:avLst/>
                      </a:prstGeom>
                    </p:spPr>
                  </p:pic>
                </p:oleObj>
              </mc:Fallback>
            </mc:AlternateContent>
          </a:graphicData>
        </a:graphic>
      </p:graphicFrame>
    </p:spTree>
    <p:extLst>
      <p:ext uri="{BB962C8B-B14F-4D97-AF65-F5344CB8AC3E}">
        <p14:creationId xmlns:p14="http://schemas.microsoft.com/office/powerpoint/2010/main" val="2660579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632423"/>
              </a:buClr>
              <a:buSzPts val="4400"/>
              <a:buFont typeface="Corbel"/>
              <a:buNone/>
            </a:pPr>
            <a:r>
              <a:rPr lang="es-MX" b="1" dirty="0">
                <a:solidFill>
                  <a:schemeClr val="accent2"/>
                </a:solidFill>
              </a:rPr>
              <a:t>Semáforo de la calidad del agua</a:t>
            </a:r>
            <a:br>
              <a:rPr lang="es-MX" b="1" dirty="0">
                <a:solidFill>
                  <a:schemeClr val="accent2"/>
                </a:solidFill>
              </a:rPr>
            </a:br>
            <a:r>
              <a:rPr lang="es-MX" b="1" dirty="0">
                <a:solidFill>
                  <a:schemeClr val="accent2"/>
                </a:solidFill>
              </a:rPr>
              <a:t>(todas las clases)</a:t>
            </a:r>
            <a:endParaRPr b="1" dirty="0">
              <a:solidFill>
                <a:schemeClr val="accent2"/>
              </a:solidFill>
            </a:endParaRPr>
          </a:p>
        </p:txBody>
      </p:sp>
      <p:graphicFrame>
        <p:nvGraphicFramePr>
          <p:cNvPr id="2" name="Objeto 1">
            <a:extLst>
              <a:ext uri="{FF2B5EF4-FFF2-40B4-BE49-F238E27FC236}">
                <a16:creationId xmlns:a16="http://schemas.microsoft.com/office/drawing/2014/main" id="{2046F0BE-B1C2-66CE-B82B-FB543ED2D1C7}"/>
              </a:ext>
            </a:extLst>
          </p:cNvPr>
          <p:cNvGraphicFramePr>
            <a:graphicFrameLocks noChangeAspect="1"/>
          </p:cNvGraphicFramePr>
          <p:nvPr>
            <p:extLst>
              <p:ext uri="{D42A27DB-BD31-4B8C-83A1-F6EECF244321}">
                <p14:modId xmlns:p14="http://schemas.microsoft.com/office/powerpoint/2010/main" val="3173112798"/>
              </p:ext>
            </p:extLst>
          </p:nvPr>
        </p:nvGraphicFramePr>
        <p:xfrm>
          <a:off x="2161786" y="1759789"/>
          <a:ext cx="7778793" cy="4735811"/>
        </p:xfrm>
        <a:graphic>
          <a:graphicData uri="http://schemas.openxmlformats.org/presentationml/2006/ole">
            <mc:AlternateContent xmlns:mc="http://schemas.openxmlformats.org/markup-compatibility/2006">
              <mc:Choice xmlns:v="urn:schemas-microsoft-com:vml" Requires="v">
                <p:oleObj name="Bitmap Image" r:id="rId3" imgW="10810800" imgH="6581880" progId="PBrush">
                  <p:embed/>
                </p:oleObj>
              </mc:Choice>
              <mc:Fallback>
                <p:oleObj name="Bitmap Image" r:id="rId3" imgW="10810800" imgH="6581880" progId="PBrush">
                  <p:embed/>
                  <p:pic>
                    <p:nvPicPr>
                      <p:cNvPr id="0" name=""/>
                      <p:cNvPicPr/>
                      <p:nvPr/>
                    </p:nvPicPr>
                    <p:blipFill>
                      <a:blip r:embed="rId4"/>
                      <a:stretch>
                        <a:fillRect/>
                      </a:stretch>
                    </p:blipFill>
                    <p:spPr>
                      <a:xfrm>
                        <a:off x="2161786" y="1759789"/>
                        <a:ext cx="7778793" cy="4735811"/>
                      </a:xfrm>
                      <a:prstGeom prst="rect">
                        <a:avLst/>
                      </a:prstGeom>
                    </p:spPr>
                  </p:pic>
                </p:oleObj>
              </mc:Fallback>
            </mc:AlternateContent>
          </a:graphicData>
        </a:graphic>
      </p:graphicFrame>
      <p:sp>
        <p:nvSpPr>
          <p:cNvPr id="3" name="Marcador de texto 3">
            <a:extLst>
              <a:ext uri="{FF2B5EF4-FFF2-40B4-BE49-F238E27FC236}">
                <a16:creationId xmlns:a16="http://schemas.microsoft.com/office/drawing/2014/main" id="{FDEA5DED-C68C-F5EB-D701-5709598B6626}"/>
              </a:ext>
            </a:extLst>
          </p:cNvPr>
          <p:cNvSpPr txBox="1">
            <a:spLocks/>
          </p:cNvSpPr>
          <p:nvPr/>
        </p:nvSpPr>
        <p:spPr>
          <a:xfrm>
            <a:off x="219973" y="254479"/>
            <a:ext cx="4058729" cy="513272"/>
          </a:xfrm>
          <a:prstGeom prst="rect">
            <a:avLst/>
          </a:prstGeom>
          <a:noFill/>
          <a:ln>
            <a:noFill/>
          </a:ln>
        </p:spPr>
        <p:txBody>
          <a:bodyPr spcFirstLastPara="1" wrap="square" lIns="91425" tIns="45700" rIns="91425" bIns="45700" anchor="t" anchorCtr="0">
            <a:normAutofit fontScale="70000" lnSpcReduction="20000"/>
          </a:bodyPr>
          <a:lstStyle>
            <a:defPPr marR="0" lvl="0" algn="l" rtl="0">
              <a:lnSpc>
                <a:spcPct val="100000"/>
              </a:lnSpc>
              <a:spcBef>
                <a:spcPts val="0"/>
              </a:spcBef>
              <a:spcAft>
                <a:spcPts val="0"/>
              </a:spcAft>
            </a:defPPr>
            <a:lvl1pPr marL="457200" marR="0" lvl="0" indent="-391160" algn="l" rtl="0">
              <a:lnSpc>
                <a:spcPct val="90000"/>
              </a:lnSpc>
              <a:spcBef>
                <a:spcPts val="1400"/>
              </a:spcBef>
              <a:spcAft>
                <a:spcPts val="0"/>
              </a:spcAft>
              <a:buClr>
                <a:schemeClr val="accent1"/>
              </a:buClr>
              <a:buSzPts val="2560"/>
              <a:buFont typeface="Corbel"/>
              <a:buChar char="•"/>
              <a:defRPr sz="3200" b="0" i="0" u="none" strike="noStrike" cap="none">
                <a:solidFill>
                  <a:schemeClr val="accent1"/>
                </a:solidFill>
                <a:latin typeface="Corbel"/>
                <a:ea typeface="Corbel"/>
                <a:cs typeface="Corbel"/>
                <a:sym typeface="Corbel"/>
              </a:defRPr>
            </a:lvl1pPr>
            <a:lvl2pPr marL="914400" marR="0" lvl="1" indent="-370840" algn="l" rtl="0">
              <a:lnSpc>
                <a:spcPct val="90000"/>
              </a:lnSpc>
              <a:spcBef>
                <a:spcPts val="200"/>
              </a:spcBef>
              <a:spcAft>
                <a:spcPts val="0"/>
              </a:spcAft>
              <a:buClr>
                <a:schemeClr val="accent1"/>
              </a:buClr>
              <a:buSzPts val="2240"/>
              <a:buFont typeface="Corbel"/>
              <a:buChar char="•"/>
              <a:defRPr sz="2800" b="0" i="0" u="none" strike="noStrike" cap="none">
                <a:solidFill>
                  <a:schemeClr val="accent1"/>
                </a:solidFill>
                <a:latin typeface="Corbel"/>
                <a:ea typeface="Corbel"/>
                <a:cs typeface="Corbel"/>
                <a:sym typeface="Corbel"/>
              </a:defRPr>
            </a:lvl2pPr>
            <a:lvl3pPr marL="1371600" marR="0" lvl="2" indent="-350519" algn="l" rtl="0">
              <a:lnSpc>
                <a:spcPct val="90000"/>
              </a:lnSpc>
              <a:spcBef>
                <a:spcPts val="400"/>
              </a:spcBef>
              <a:spcAft>
                <a:spcPts val="0"/>
              </a:spcAft>
              <a:buClr>
                <a:schemeClr val="accent1"/>
              </a:buClr>
              <a:buSzPts val="1920"/>
              <a:buFont typeface="Corbel"/>
              <a:buChar char="•"/>
              <a:defRPr sz="2400" b="0" i="0" u="none" strike="noStrike" cap="none">
                <a:solidFill>
                  <a:schemeClr val="accent1"/>
                </a:solidFill>
                <a:latin typeface="Corbel"/>
                <a:ea typeface="Corbel"/>
                <a:cs typeface="Corbel"/>
                <a:sym typeface="Corbel"/>
              </a:defRPr>
            </a:lvl3pPr>
            <a:lvl4pPr marL="1828800" marR="0" lvl="3"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4pPr>
            <a:lvl5pPr marL="2286000" marR="0" lvl="4"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5pPr>
            <a:lvl6pPr marL="2743200" marR="0" lvl="5"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6pPr>
            <a:lvl7pPr marL="3200400" marR="0" lvl="6"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7pPr>
            <a:lvl8pPr marL="3657600" marR="0" lvl="7"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8pPr>
            <a:lvl9pPr marL="4114800" marR="0" lvl="8" indent="-330200" algn="l" rtl="0">
              <a:lnSpc>
                <a:spcPct val="90000"/>
              </a:lnSpc>
              <a:spcBef>
                <a:spcPts val="400"/>
              </a:spcBef>
              <a:spcAft>
                <a:spcPts val="40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9pPr>
          </a:lstStyle>
          <a:p>
            <a:r>
              <a:rPr lang="es-ES" b="1" dirty="0">
                <a:solidFill>
                  <a:schemeClr val="accent6">
                    <a:lumMod val="75000"/>
                  </a:schemeClr>
                </a:solidFill>
                <a:latin typeface="Arial" panose="020B0604020202020204" pitchFamily="34" charset="0"/>
                <a:cs typeface="Arial" panose="020B0604020202020204" pitchFamily="34" charset="0"/>
              </a:rPr>
              <a:t>Reto 1</a:t>
            </a:r>
            <a:endParaRPr lang="es-MX" b="1" dirty="0">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4446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95;p3">
            <a:extLst>
              <a:ext uri="{FF2B5EF4-FFF2-40B4-BE49-F238E27FC236}">
                <a16:creationId xmlns:a16="http://schemas.microsoft.com/office/drawing/2014/main" id="{24C8B8FB-6F4A-DAD3-E7EE-C949DDE21194}"/>
              </a:ext>
            </a:extLst>
          </p:cNvPr>
          <p:cNvSpPr txBox="1">
            <a:spLocks noGrp="1"/>
          </p:cNvSpPr>
          <p:nvPr>
            <p:ph type="title"/>
          </p:nvPr>
        </p:nvSpPr>
        <p:spPr>
          <a:xfrm>
            <a:off x="1143000" y="609600"/>
            <a:ext cx="9875520" cy="1356360"/>
          </a:xfrm>
        </p:spPr>
        <p:txBody>
          <a:bodyPr>
            <a:normAutofit/>
          </a:bodyPr>
          <a:lstStyle/>
          <a:p>
            <a:pPr lvl="0"/>
            <a:r>
              <a:rPr lang="es-MX" sz="3600" b="1" dirty="0">
                <a:solidFill>
                  <a:schemeClr val="accent2">
                    <a:lumMod val="75000"/>
                  </a:schemeClr>
                </a:solidFill>
              </a:rPr>
              <a:t>Conclusiones</a:t>
            </a:r>
          </a:p>
        </p:txBody>
      </p:sp>
      <p:sp>
        <p:nvSpPr>
          <p:cNvPr id="6" name="Text Placeholder 2">
            <a:extLst>
              <a:ext uri="{FF2B5EF4-FFF2-40B4-BE49-F238E27FC236}">
                <a16:creationId xmlns:a16="http://schemas.microsoft.com/office/drawing/2014/main" id="{69EA97B6-3035-2FFD-83A8-9D4FBDBD6B0B}"/>
              </a:ext>
            </a:extLst>
          </p:cNvPr>
          <p:cNvSpPr>
            <a:spLocks noGrp="1"/>
          </p:cNvSpPr>
          <p:nvPr>
            <p:ph type="body" sz="half" idx="2"/>
          </p:nvPr>
        </p:nvSpPr>
        <p:spPr>
          <a:xfrm>
            <a:off x="851428" y="2294626"/>
            <a:ext cx="10167092" cy="3845656"/>
          </a:xfrm>
        </p:spPr>
        <p:txBody>
          <a:bodyPr>
            <a:normAutofit/>
          </a:bodyPr>
          <a:lstStyle/>
          <a:p>
            <a:pPr marL="285750" indent="-285750">
              <a:buFont typeface="Arial" panose="020B0604020202020204" pitchFamily="34" charset="0"/>
              <a:buChar char="•"/>
            </a:pPr>
            <a:r>
              <a:rPr lang="es-ES" sz="1800" b="0" dirty="0">
                <a:solidFill>
                  <a:srgbClr val="000000"/>
                </a:solidFill>
                <a:effectLst/>
                <a:latin typeface="+mj-lt"/>
              </a:rPr>
              <a:t>En general, no se identifica que exista una relación significativa entre la calidad del agua y su ubicación geográfica, una vez empleados los modelos de K-</a:t>
            </a:r>
            <a:r>
              <a:rPr lang="es-ES" sz="1800" b="0" dirty="0" err="1">
                <a:solidFill>
                  <a:srgbClr val="000000"/>
                </a:solidFill>
                <a:effectLst/>
                <a:latin typeface="+mj-lt"/>
              </a:rPr>
              <a:t>means</a:t>
            </a:r>
            <a:r>
              <a:rPr lang="es-ES" sz="1800" b="0" dirty="0">
                <a:solidFill>
                  <a:srgbClr val="000000"/>
                </a:solidFill>
                <a:effectLst/>
                <a:latin typeface="+mj-lt"/>
              </a:rPr>
              <a:t>.</a:t>
            </a:r>
          </a:p>
          <a:p>
            <a:pPr marL="285750" indent="-285750">
              <a:buFont typeface="Arial" panose="020B0604020202020204" pitchFamily="34" charset="0"/>
              <a:buChar char="•"/>
            </a:pPr>
            <a:r>
              <a:rPr lang="es-ES" sz="1800" b="0" dirty="0">
                <a:solidFill>
                  <a:srgbClr val="000000"/>
                </a:solidFill>
                <a:effectLst/>
                <a:latin typeface="+mj-lt"/>
              </a:rPr>
              <a:t>Solamente se observan mayores concentraciones en ciertas regiones, pero en todas las regiones hay pozos de calidad baja, media y alta.</a:t>
            </a:r>
          </a:p>
          <a:p>
            <a:pPr marL="285750" indent="-285750">
              <a:buFont typeface="Arial" panose="020B0604020202020204" pitchFamily="34" charset="0"/>
              <a:buChar char="•"/>
            </a:pPr>
            <a:r>
              <a:rPr lang="es-ES" sz="1800" b="0" dirty="0">
                <a:solidFill>
                  <a:srgbClr val="000000"/>
                </a:solidFill>
                <a:effectLst/>
                <a:latin typeface="+mj-lt"/>
              </a:rPr>
              <a:t>Los pozos de buena calidad podrían estar relacionados con la presencia de cordilleras que permiten un flujo continuo de agua hacia los mantos acuíferos subterráneos. Es probable que por ello exista mayor presencia de pozos de agua con calidad buena en locaciones cercanas a la Sierra Madre Oriental y Occidental</a:t>
            </a:r>
            <a:r>
              <a:rPr lang="es-ES" sz="1800" dirty="0">
                <a:solidFill>
                  <a:srgbClr val="000000"/>
                </a:solidFill>
                <a:latin typeface="+mj-lt"/>
              </a:rPr>
              <a:t>.</a:t>
            </a:r>
            <a:endParaRPr lang="es-ES" sz="1800" b="0" dirty="0">
              <a:solidFill>
                <a:srgbClr val="000000"/>
              </a:solidFill>
              <a:effectLst/>
              <a:latin typeface="+mj-lt"/>
            </a:endParaRPr>
          </a:p>
          <a:p>
            <a:pPr marL="285750" indent="-285750">
              <a:buFont typeface="Arial" panose="020B0604020202020204" pitchFamily="34" charset="0"/>
              <a:buChar char="•"/>
            </a:pPr>
            <a:r>
              <a:rPr lang="es-ES" sz="1800" dirty="0">
                <a:solidFill>
                  <a:srgbClr val="000000"/>
                </a:solidFill>
                <a:latin typeface="+mj-lt"/>
              </a:rPr>
              <a:t>L</a:t>
            </a:r>
            <a:r>
              <a:rPr lang="es-ES" sz="1800" b="0" dirty="0">
                <a:solidFill>
                  <a:srgbClr val="000000"/>
                </a:solidFill>
                <a:effectLst/>
                <a:latin typeface="+mj-lt"/>
              </a:rPr>
              <a:t>a presencia de pozos de mala calidad de agua podrían estar relacionados con la presencia de ciudades con alta densidad demográfica, lo cual se puede observar por las ubicaciones de las ciudades de las principales entidades federativas del centro del país, tales como: Ciudad de México, Querétaro, Hidalgo, Puebla, etc. </a:t>
            </a:r>
          </a:p>
        </p:txBody>
      </p:sp>
      <p:sp>
        <p:nvSpPr>
          <p:cNvPr id="2" name="Marcador de texto 3">
            <a:extLst>
              <a:ext uri="{FF2B5EF4-FFF2-40B4-BE49-F238E27FC236}">
                <a16:creationId xmlns:a16="http://schemas.microsoft.com/office/drawing/2014/main" id="{799A52D5-C2B7-43B0-A0FD-6A22E6463A92}"/>
              </a:ext>
            </a:extLst>
          </p:cNvPr>
          <p:cNvSpPr txBox="1">
            <a:spLocks/>
          </p:cNvSpPr>
          <p:nvPr/>
        </p:nvSpPr>
        <p:spPr>
          <a:xfrm>
            <a:off x="219973" y="254479"/>
            <a:ext cx="4058729" cy="513272"/>
          </a:xfrm>
          <a:prstGeom prst="rect">
            <a:avLst/>
          </a:prstGeom>
          <a:noFill/>
          <a:ln>
            <a:noFill/>
          </a:ln>
        </p:spPr>
        <p:txBody>
          <a:bodyPr spcFirstLastPara="1" wrap="square" lIns="91425" tIns="45700" rIns="91425" bIns="45700" anchor="t" anchorCtr="0">
            <a:normAutofit fontScale="70000" lnSpcReduction="20000"/>
          </a:bodyPr>
          <a:lstStyle>
            <a:defPPr marR="0" lvl="0" algn="l" rtl="0">
              <a:lnSpc>
                <a:spcPct val="100000"/>
              </a:lnSpc>
              <a:spcBef>
                <a:spcPts val="0"/>
              </a:spcBef>
              <a:spcAft>
                <a:spcPts val="0"/>
              </a:spcAft>
            </a:defPPr>
            <a:lvl1pPr marL="457200" marR="0" lvl="0" indent="-391160" algn="l" rtl="0">
              <a:lnSpc>
                <a:spcPct val="90000"/>
              </a:lnSpc>
              <a:spcBef>
                <a:spcPts val="1400"/>
              </a:spcBef>
              <a:spcAft>
                <a:spcPts val="0"/>
              </a:spcAft>
              <a:buClr>
                <a:schemeClr val="accent1"/>
              </a:buClr>
              <a:buSzPts val="2560"/>
              <a:buFont typeface="Corbel"/>
              <a:buChar char="•"/>
              <a:defRPr sz="3200" b="0" i="0" u="none" strike="noStrike" cap="none">
                <a:solidFill>
                  <a:schemeClr val="accent1"/>
                </a:solidFill>
                <a:latin typeface="Corbel"/>
                <a:ea typeface="Corbel"/>
                <a:cs typeface="Corbel"/>
                <a:sym typeface="Corbel"/>
              </a:defRPr>
            </a:lvl1pPr>
            <a:lvl2pPr marL="914400" marR="0" lvl="1" indent="-370840" algn="l" rtl="0">
              <a:lnSpc>
                <a:spcPct val="90000"/>
              </a:lnSpc>
              <a:spcBef>
                <a:spcPts val="200"/>
              </a:spcBef>
              <a:spcAft>
                <a:spcPts val="0"/>
              </a:spcAft>
              <a:buClr>
                <a:schemeClr val="accent1"/>
              </a:buClr>
              <a:buSzPts val="2240"/>
              <a:buFont typeface="Corbel"/>
              <a:buChar char="•"/>
              <a:defRPr sz="2800" b="0" i="0" u="none" strike="noStrike" cap="none">
                <a:solidFill>
                  <a:schemeClr val="accent1"/>
                </a:solidFill>
                <a:latin typeface="Corbel"/>
                <a:ea typeface="Corbel"/>
                <a:cs typeface="Corbel"/>
                <a:sym typeface="Corbel"/>
              </a:defRPr>
            </a:lvl2pPr>
            <a:lvl3pPr marL="1371600" marR="0" lvl="2" indent="-350519" algn="l" rtl="0">
              <a:lnSpc>
                <a:spcPct val="90000"/>
              </a:lnSpc>
              <a:spcBef>
                <a:spcPts val="400"/>
              </a:spcBef>
              <a:spcAft>
                <a:spcPts val="0"/>
              </a:spcAft>
              <a:buClr>
                <a:schemeClr val="accent1"/>
              </a:buClr>
              <a:buSzPts val="1920"/>
              <a:buFont typeface="Corbel"/>
              <a:buChar char="•"/>
              <a:defRPr sz="2400" b="0" i="0" u="none" strike="noStrike" cap="none">
                <a:solidFill>
                  <a:schemeClr val="accent1"/>
                </a:solidFill>
                <a:latin typeface="Corbel"/>
                <a:ea typeface="Corbel"/>
                <a:cs typeface="Corbel"/>
                <a:sym typeface="Corbel"/>
              </a:defRPr>
            </a:lvl3pPr>
            <a:lvl4pPr marL="1828800" marR="0" lvl="3"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4pPr>
            <a:lvl5pPr marL="2286000" marR="0" lvl="4"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5pPr>
            <a:lvl6pPr marL="2743200" marR="0" lvl="5"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6pPr>
            <a:lvl7pPr marL="3200400" marR="0" lvl="6"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7pPr>
            <a:lvl8pPr marL="3657600" marR="0" lvl="7"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8pPr>
            <a:lvl9pPr marL="4114800" marR="0" lvl="8" indent="-330200" algn="l" rtl="0">
              <a:lnSpc>
                <a:spcPct val="90000"/>
              </a:lnSpc>
              <a:spcBef>
                <a:spcPts val="400"/>
              </a:spcBef>
              <a:spcAft>
                <a:spcPts val="40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9pPr>
          </a:lstStyle>
          <a:p>
            <a:r>
              <a:rPr lang="es-ES" b="1" dirty="0">
                <a:solidFill>
                  <a:schemeClr val="accent6">
                    <a:lumMod val="75000"/>
                  </a:schemeClr>
                </a:solidFill>
                <a:latin typeface="Arial" panose="020B0604020202020204" pitchFamily="34" charset="0"/>
                <a:cs typeface="Arial" panose="020B0604020202020204" pitchFamily="34" charset="0"/>
              </a:rPr>
              <a:t>Reto 1</a:t>
            </a:r>
            <a:endParaRPr lang="es-MX" b="1" dirty="0">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30690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r>
              <a:rPr lang="es-ES" b="1" dirty="0" err="1">
                <a:solidFill>
                  <a:schemeClr val="accent2">
                    <a:lumMod val="75000"/>
                  </a:schemeClr>
                </a:solidFill>
                <a:latin typeface="Arial" panose="020B0604020202020204" pitchFamily="34" charset="0"/>
                <a:cs typeface="Arial" panose="020B0604020202020204" pitchFamily="34" charset="0"/>
              </a:rPr>
              <a:t>Features</a:t>
            </a:r>
            <a:r>
              <a:rPr lang="es-ES" b="1" dirty="0">
                <a:solidFill>
                  <a:schemeClr val="accent2">
                    <a:lumMod val="75000"/>
                  </a:schemeClr>
                </a:solidFill>
                <a:latin typeface="Arial" panose="020B0604020202020204" pitchFamily="34" charset="0"/>
                <a:cs typeface="Arial" panose="020B0604020202020204" pitchFamily="34" charset="0"/>
              </a:rPr>
              <a:t> </a:t>
            </a:r>
            <a:r>
              <a:rPr lang="es-ES" b="1" dirty="0" err="1">
                <a:solidFill>
                  <a:schemeClr val="accent2">
                    <a:lumMod val="75000"/>
                  </a:schemeClr>
                </a:solidFill>
                <a:cs typeface="Arial" panose="020B0604020202020204" pitchFamily="34" charset="0"/>
              </a:rPr>
              <a:t>Importance</a:t>
            </a:r>
            <a:endParaRPr lang="es-MX" b="1" dirty="0">
              <a:solidFill>
                <a:schemeClr val="accent2">
                  <a:lumMod val="75000"/>
                </a:schemeClr>
              </a:solidFill>
              <a:cs typeface="Arial" panose="020B0604020202020204" pitchFamily="34" charset="0"/>
            </a:endParaRPr>
          </a:p>
        </p:txBody>
      </p:sp>
      <p:graphicFrame>
        <p:nvGraphicFramePr>
          <p:cNvPr id="3" name="Objeto 1">
            <a:extLst>
              <a:ext uri="{FF2B5EF4-FFF2-40B4-BE49-F238E27FC236}">
                <a16:creationId xmlns:a16="http://schemas.microsoft.com/office/drawing/2014/main" id="{CC25266B-2DB5-4EB9-F1A8-2C54CE1F3E92}"/>
              </a:ext>
            </a:extLst>
          </p:cNvPr>
          <p:cNvGraphicFramePr>
            <a:graphicFrameLocks noGrp="1" noChangeAspect="1"/>
          </p:cNvGraphicFramePr>
          <p:nvPr>
            <p:ph sz="half" idx="1"/>
            <p:extLst>
              <p:ext uri="{D42A27DB-BD31-4B8C-83A1-F6EECF244321}">
                <p14:modId xmlns:p14="http://schemas.microsoft.com/office/powerpoint/2010/main" val="1630233469"/>
              </p:ext>
            </p:extLst>
          </p:nvPr>
        </p:nvGraphicFramePr>
        <p:xfrm>
          <a:off x="677334" y="1930400"/>
          <a:ext cx="3960654" cy="4783109"/>
        </p:xfrm>
        <a:graphic>
          <a:graphicData uri="http://schemas.openxmlformats.org/presentationml/2006/ole">
            <mc:AlternateContent xmlns:mc="http://schemas.openxmlformats.org/markup-compatibility/2006">
              <mc:Choice xmlns:v="urn:schemas-microsoft-com:vml" Requires="v">
                <p:oleObj name="Bitmap Image" r:id="rId3" imgW="6477120" imgH="7848720" progId="PBrush">
                  <p:embed/>
                </p:oleObj>
              </mc:Choice>
              <mc:Fallback>
                <p:oleObj name="Bitmap Image" r:id="rId3" imgW="6477120" imgH="7848720" progId="PBrush">
                  <p:embed/>
                  <p:pic>
                    <p:nvPicPr>
                      <p:cNvPr id="2" name="Objeto 1">
                        <a:extLst>
                          <a:ext uri="{FF2B5EF4-FFF2-40B4-BE49-F238E27FC236}">
                            <a16:creationId xmlns:a16="http://schemas.microsoft.com/office/drawing/2014/main" id="{ADB3A6CA-C1DE-5C02-C412-C4DD16D6456A}"/>
                          </a:ext>
                        </a:extLst>
                      </p:cNvPr>
                      <p:cNvPicPr/>
                      <p:nvPr/>
                    </p:nvPicPr>
                    <p:blipFill>
                      <a:blip r:embed="rId4"/>
                      <a:stretch>
                        <a:fillRect/>
                      </a:stretch>
                    </p:blipFill>
                    <p:spPr>
                      <a:xfrm>
                        <a:off x="677334" y="1930400"/>
                        <a:ext cx="3960654" cy="4783109"/>
                      </a:xfrm>
                      <a:prstGeom prst="rect">
                        <a:avLst/>
                      </a:prstGeom>
                    </p:spPr>
                  </p:pic>
                </p:oleObj>
              </mc:Fallback>
            </mc:AlternateContent>
          </a:graphicData>
        </a:graphic>
      </p:graphicFrame>
      <p:sp>
        <p:nvSpPr>
          <p:cNvPr id="7" name="Marcador de texto 6">
            <a:extLst>
              <a:ext uri="{FF2B5EF4-FFF2-40B4-BE49-F238E27FC236}">
                <a16:creationId xmlns:a16="http://schemas.microsoft.com/office/drawing/2014/main" id="{82C1D5D1-5F75-5321-A418-6E9A1DDC8467}"/>
              </a:ext>
            </a:extLst>
          </p:cNvPr>
          <p:cNvSpPr>
            <a:spLocks noGrp="1"/>
          </p:cNvSpPr>
          <p:nvPr>
            <p:ph sz="half" idx="2"/>
          </p:nvPr>
        </p:nvSpPr>
        <p:spPr/>
        <p:txBody>
          <a:bodyPr/>
          <a:lstStyle/>
          <a:p>
            <a:r>
              <a:rPr lang="es-ES" b="0" dirty="0">
                <a:solidFill>
                  <a:schemeClr val="tx1"/>
                </a:solidFill>
                <a:effectLst/>
                <a:latin typeface="+mj-lt"/>
                <a:cs typeface="Arial" panose="020B0604020202020204" pitchFamily="34" charset="0"/>
              </a:rPr>
              <a:t>Identificamos las variables independientes de mayor relevancia.</a:t>
            </a:r>
          </a:p>
          <a:p>
            <a:r>
              <a:rPr lang="es-ES" b="0" dirty="0">
                <a:solidFill>
                  <a:schemeClr val="tx1"/>
                </a:solidFill>
                <a:effectLst/>
                <a:latin typeface="+mj-lt"/>
                <a:cs typeface="Arial" panose="020B0604020202020204" pitchFamily="34" charset="0"/>
              </a:rPr>
              <a:t>Se observa que variables como </a:t>
            </a:r>
            <a:r>
              <a:rPr lang="es-ES" b="0" dirty="0" err="1">
                <a:solidFill>
                  <a:schemeClr val="tx1"/>
                </a:solidFill>
                <a:effectLst/>
                <a:latin typeface="+mj-lt"/>
                <a:cs typeface="Arial" panose="020B0604020202020204" pitchFamily="34" charset="0"/>
              </a:rPr>
              <a:t>FLUORUROS_mg</a:t>
            </a:r>
            <a:r>
              <a:rPr lang="es-ES" b="0" dirty="0">
                <a:solidFill>
                  <a:schemeClr val="tx1"/>
                </a:solidFill>
                <a:effectLst/>
                <a:latin typeface="+mj-lt"/>
                <a:cs typeface="Arial" panose="020B0604020202020204" pitchFamily="34" charset="0"/>
              </a:rPr>
              <a:t>/L y CALIDAD_FLUO, alcanzaron un valor superior a .07.</a:t>
            </a:r>
          </a:p>
          <a:p>
            <a:endParaRPr lang="es-MX" dirty="0">
              <a:latin typeface="+mj-lt"/>
            </a:endParaRPr>
          </a:p>
        </p:txBody>
      </p:sp>
      <p:sp>
        <p:nvSpPr>
          <p:cNvPr id="4" name="Marcador de texto 3">
            <a:extLst>
              <a:ext uri="{FF2B5EF4-FFF2-40B4-BE49-F238E27FC236}">
                <a16:creationId xmlns:a16="http://schemas.microsoft.com/office/drawing/2014/main" id="{41AA3BEF-981D-D78D-8BF0-3715B0247F06}"/>
              </a:ext>
            </a:extLst>
          </p:cNvPr>
          <p:cNvSpPr>
            <a:spLocks noGrp="1"/>
          </p:cNvSpPr>
          <p:nvPr>
            <p:ph type="body" idx="4294967295"/>
          </p:nvPr>
        </p:nvSpPr>
        <p:spPr>
          <a:xfrm>
            <a:off x="0" y="254000"/>
            <a:ext cx="4754563" cy="777875"/>
          </a:xfrm>
        </p:spPr>
        <p:txBody>
          <a:bodyPr>
            <a:normAutofit/>
          </a:bodyPr>
          <a:lstStyle/>
          <a:p>
            <a:r>
              <a:rPr lang="es-ES" sz="2000" dirty="0">
                <a:solidFill>
                  <a:schemeClr val="accent6">
                    <a:lumMod val="75000"/>
                  </a:schemeClr>
                </a:solidFill>
                <a:latin typeface="+mj-lt"/>
                <a:cs typeface="Arial" panose="020B0604020202020204" pitchFamily="34" charset="0"/>
              </a:rPr>
              <a:t>Reto 2</a:t>
            </a:r>
            <a:endParaRPr lang="es-MX" sz="2000" dirty="0">
              <a:solidFill>
                <a:schemeClr val="accent6">
                  <a:lumMod val="75000"/>
                </a:schemeClr>
              </a:solidFill>
              <a:latin typeface="+mj-lt"/>
              <a:cs typeface="Arial" panose="020B0604020202020204" pitchFamily="34" charset="0"/>
            </a:endParaRPr>
          </a:p>
        </p:txBody>
      </p:sp>
    </p:spTree>
    <p:extLst>
      <p:ext uri="{BB962C8B-B14F-4D97-AF65-F5344CB8AC3E}">
        <p14:creationId xmlns:p14="http://schemas.microsoft.com/office/powerpoint/2010/main" val="2136915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632423"/>
              </a:buClr>
              <a:buSzPts val="4400"/>
              <a:buFont typeface="Corbel"/>
              <a:buNone/>
            </a:pPr>
            <a:r>
              <a:rPr lang="es-ES" b="1" dirty="0">
                <a:solidFill>
                  <a:schemeClr val="accent2">
                    <a:lumMod val="75000"/>
                  </a:schemeClr>
                </a:solidFill>
              </a:rPr>
              <a:t>Reporte de Clasificación</a:t>
            </a:r>
            <a:endParaRPr b="1" dirty="0">
              <a:solidFill>
                <a:schemeClr val="accent2">
                  <a:lumMod val="75000"/>
                </a:schemeClr>
              </a:solidFill>
            </a:endParaRPr>
          </a:p>
        </p:txBody>
      </p:sp>
      <p:sp>
        <p:nvSpPr>
          <p:cNvPr id="5" name="Marcador de texto 4">
            <a:extLst>
              <a:ext uri="{FF2B5EF4-FFF2-40B4-BE49-F238E27FC236}">
                <a16:creationId xmlns:a16="http://schemas.microsoft.com/office/drawing/2014/main" id="{29D3AF1B-E9B0-E1F0-9E41-550D43ABA6B7}"/>
              </a:ext>
            </a:extLst>
          </p:cNvPr>
          <p:cNvSpPr>
            <a:spLocks noGrp="1"/>
          </p:cNvSpPr>
          <p:nvPr>
            <p:ph sz="half" idx="1"/>
          </p:nvPr>
        </p:nvSpPr>
        <p:spPr>
          <a:xfrm>
            <a:off x="677334" y="4298623"/>
            <a:ext cx="9079692" cy="2465154"/>
          </a:xfrm>
        </p:spPr>
        <p:txBody>
          <a:bodyPr>
            <a:noAutofit/>
          </a:bodyPr>
          <a:lstStyle/>
          <a:p>
            <a:pPr marL="116840" indent="0">
              <a:buNone/>
            </a:pPr>
            <a:r>
              <a:rPr lang="es-ES" sz="1800" dirty="0">
                <a:solidFill>
                  <a:schemeClr val="tx1"/>
                </a:solidFill>
              </a:rPr>
              <a:t>- La exactitud alcanzó 0.96, lo cual se considera un buen desempeño. Es decir, cuántos predijo bien del total.</a:t>
            </a:r>
          </a:p>
          <a:p>
            <a:pPr marL="116840" indent="0">
              <a:buNone/>
            </a:pPr>
            <a:r>
              <a:rPr lang="es-ES" sz="1800" dirty="0">
                <a:solidFill>
                  <a:schemeClr val="tx1"/>
                </a:solidFill>
              </a:rPr>
              <a:t>- La clase 2 es la que clasifica mejor, conforme a las métricas obtenidas.</a:t>
            </a:r>
          </a:p>
          <a:p>
            <a:pPr marL="116840" indent="0">
              <a:buNone/>
            </a:pPr>
            <a:r>
              <a:rPr lang="es-ES" sz="1800" dirty="0">
                <a:solidFill>
                  <a:schemeClr val="tx1"/>
                </a:solidFill>
              </a:rPr>
              <a:t>- Con relación a la métrica precisión, la clase que mejor predijo el modelo es la 1.</a:t>
            </a:r>
          </a:p>
          <a:p>
            <a:pPr marL="116840" indent="0">
              <a:buNone/>
            </a:pPr>
            <a:r>
              <a:rPr lang="es-ES" sz="1800" dirty="0">
                <a:solidFill>
                  <a:schemeClr val="tx1"/>
                </a:solidFill>
              </a:rPr>
              <a:t>- Con relación a la métrica </a:t>
            </a:r>
            <a:r>
              <a:rPr lang="es-ES" sz="1800" dirty="0" err="1">
                <a:solidFill>
                  <a:schemeClr val="tx1"/>
                </a:solidFill>
              </a:rPr>
              <a:t>recall</a:t>
            </a:r>
            <a:r>
              <a:rPr lang="es-ES" sz="1800" dirty="0">
                <a:solidFill>
                  <a:schemeClr val="tx1"/>
                </a:solidFill>
              </a:rPr>
              <a:t>, la clase que mejor predijo el modelo es la 2.</a:t>
            </a:r>
          </a:p>
          <a:p>
            <a:pPr marL="116840" indent="0">
              <a:buNone/>
            </a:pPr>
            <a:r>
              <a:rPr lang="es-ES" sz="1800" dirty="0">
                <a:solidFill>
                  <a:schemeClr val="tx1"/>
                </a:solidFill>
              </a:rPr>
              <a:t>- Con relación a la métrica f1-score, la clase que mejor predijo el modelo es la 2.</a:t>
            </a:r>
            <a:endParaRPr lang="es-MX" sz="1800" dirty="0">
              <a:solidFill>
                <a:schemeClr val="tx1"/>
              </a:solidFill>
            </a:endParaRPr>
          </a:p>
        </p:txBody>
      </p:sp>
      <p:sp>
        <p:nvSpPr>
          <p:cNvPr id="3" name="Marcador de texto 3">
            <a:extLst>
              <a:ext uri="{FF2B5EF4-FFF2-40B4-BE49-F238E27FC236}">
                <a16:creationId xmlns:a16="http://schemas.microsoft.com/office/drawing/2014/main" id="{0CCAC19B-C376-825E-87B3-871F550383F2}"/>
              </a:ext>
            </a:extLst>
          </p:cNvPr>
          <p:cNvSpPr txBox="1">
            <a:spLocks/>
          </p:cNvSpPr>
          <p:nvPr/>
        </p:nvSpPr>
        <p:spPr>
          <a:xfrm>
            <a:off x="219973" y="254479"/>
            <a:ext cx="4058729" cy="513272"/>
          </a:xfrm>
          <a:prstGeom prst="rect">
            <a:avLst/>
          </a:prstGeom>
          <a:noFill/>
          <a:ln>
            <a:noFill/>
          </a:ln>
        </p:spPr>
        <p:txBody>
          <a:bodyPr spcFirstLastPara="1" wrap="square" lIns="91425" tIns="45700" rIns="91425" bIns="45700" anchor="t" anchorCtr="0">
            <a:normAutofit fontScale="70000" lnSpcReduction="20000"/>
          </a:bodyPr>
          <a:lstStyle>
            <a:defPPr marR="0" lvl="0" algn="l" rtl="0">
              <a:lnSpc>
                <a:spcPct val="100000"/>
              </a:lnSpc>
              <a:spcBef>
                <a:spcPts val="0"/>
              </a:spcBef>
              <a:spcAft>
                <a:spcPts val="0"/>
              </a:spcAft>
            </a:defPPr>
            <a:lvl1pPr marL="457200" marR="0" lvl="0" indent="-391160" algn="l" rtl="0">
              <a:lnSpc>
                <a:spcPct val="90000"/>
              </a:lnSpc>
              <a:spcBef>
                <a:spcPts val="1400"/>
              </a:spcBef>
              <a:spcAft>
                <a:spcPts val="0"/>
              </a:spcAft>
              <a:buClr>
                <a:schemeClr val="accent1"/>
              </a:buClr>
              <a:buSzPts val="2560"/>
              <a:buFont typeface="Corbel"/>
              <a:buChar char="•"/>
              <a:defRPr sz="3200" b="0" i="0" u="none" strike="noStrike" cap="none">
                <a:solidFill>
                  <a:schemeClr val="accent1"/>
                </a:solidFill>
                <a:latin typeface="Corbel"/>
                <a:ea typeface="Corbel"/>
                <a:cs typeface="Corbel"/>
                <a:sym typeface="Corbel"/>
              </a:defRPr>
            </a:lvl1pPr>
            <a:lvl2pPr marL="914400" marR="0" lvl="1" indent="-370840" algn="l" rtl="0">
              <a:lnSpc>
                <a:spcPct val="90000"/>
              </a:lnSpc>
              <a:spcBef>
                <a:spcPts val="200"/>
              </a:spcBef>
              <a:spcAft>
                <a:spcPts val="0"/>
              </a:spcAft>
              <a:buClr>
                <a:schemeClr val="accent1"/>
              </a:buClr>
              <a:buSzPts val="2240"/>
              <a:buFont typeface="Corbel"/>
              <a:buChar char="•"/>
              <a:defRPr sz="2800" b="0" i="0" u="none" strike="noStrike" cap="none">
                <a:solidFill>
                  <a:schemeClr val="accent1"/>
                </a:solidFill>
                <a:latin typeface="Corbel"/>
                <a:ea typeface="Corbel"/>
                <a:cs typeface="Corbel"/>
                <a:sym typeface="Corbel"/>
              </a:defRPr>
            </a:lvl2pPr>
            <a:lvl3pPr marL="1371600" marR="0" lvl="2" indent="-350519" algn="l" rtl="0">
              <a:lnSpc>
                <a:spcPct val="90000"/>
              </a:lnSpc>
              <a:spcBef>
                <a:spcPts val="400"/>
              </a:spcBef>
              <a:spcAft>
                <a:spcPts val="0"/>
              </a:spcAft>
              <a:buClr>
                <a:schemeClr val="accent1"/>
              </a:buClr>
              <a:buSzPts val="1920"/>
              <a:buFont typeface="Corbel"/>
              <a:buChar char="•"/>
              <a:defRPr sz="2400" b="0" i="0" u="none" strike="noStrike" cap="none">
                <a:solidFill>
                  <a:schemeClr val="accent1"/>
                </a:solidFill>
                <a:latin typeface="Corbel"/>
                <a:ea typeface="Corbel"/>
                <a:cs typeface="Corbel"/>
                <a:sym typeface="Corbel"/>
              </a:defRPr>
            </a:lvl3pPr>
            <a:lvl4pPr marL="1828800" marR="0" lvl="3"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4pPr>
            <a:lvl5pPr marL="2286000" marR="0" lvl="4"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5pPr>
            <a:lvl6pPr marL="2743200" marR="0" lvl="5"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6pPr>
            <a:lvl7pPr marL="3200400" marR="0" lvl="6"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7pPr>
            <a:lvl8pPr marL="3657600" marR="0" lvl="7"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8pPr>
            <a:lvl9pPr marL="4114800" marR="0" lvl="8" indent="-330200" algn="l" rtl="0">
              <a:lnSpc>
                <a:spcPct val="90000"/>
              </a:lnSpc>
              <a:spcBef>
                <a:spcPts val="400"/>
              </a:spcBef>
              <a:spcAft>
                <a:spcPts val="40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9pPr>
          </a:lstStyle>
          <a:p>
            <a:r>
              <a:rPr lang="es-ES" b="1" dirty="0">
                <a:solidFill>
                  <a:schemeClr val="accent6">
                    <a:lumMod val="75000"/>
                  </a:schemeClr>
                </a:solidFill>
                <a:latin typeface="Arial" panose="020B0604020202020204" pitchFamily="34" charset="0"/>
                <a:cs typeface="Arial" panose="020B0604020202020204" pitchFamily="34" charset="0"/>
              </a:rPr>
              <a:t>Reto 2</a:t>
            </a:r>
            <a:endParaRPr lang="es-MX" b="1" dirty="0">
              <a:solidFill>
                <a:schemeClr val="accent6">
                  <a:lumMod val="75000"/>
                </a:schemeClr>
              </a:solidFill>
              <a:latin typeface="Arial" panose="020B0604020202020204" pitchFamily="34" charset="0"/>
              <a:cs typeface="Arial" panose="020B0604020202020204" pitchFamily="34" charset="0"/>
            </a:endParaRPr>
          </a:p>
        </p:txBody>
      </p:sp>
      <p:graphicFrame>
        <p:nvGraphicFramePr>
          <p:cNvPr id="6" name="Objeto 1">
            <a:extLst>
              <a:ext uri="{FF2B5EF4-FFF2-40B4-BE49-F238E27FC236}">
                <a16:creationId xmlns:a16="http://schemas.microsoft.com/office/drawing/2014/main" id="{B0B4A295-8D58-3477-7592-3BCAA0632963}"/>
              </a:ext>
            </a:extLst>
          </p:cNvPr>
          <p:cNvGraphicFramePr>
            <a:graphicFrameLocks noGrp="1" noChangeAspect="1"/>
          </p:cNvGraphicFramePr>
          <p:nvPr>
            <p:ph sz="half" idx="2"/>
            <p:extLst>
              <p:ext uri="{D42A27DB-BD31-4B8C-83A1-F6EECF244321}">
                <p14:modId xmlns:p14="http://schemas.microsoft.com/office/powerpoint/2010/main" val="4147434478"/>
              </p:ext>
            </p:extLst>
          </p:nvPr>
        </p:nvGraphicFramePr>
        <p:xfrm>
          <a:off x="1791235" y="1725106"/>
          <a:ext cx="6368865" cy="2373542"/>
        </p:xfrm>
        <a:graphic>
          <a:graphicData uri="http://schemas.openxmlformats.org/presentationml/2006/ole">
            <mc:AlternateContent xmlns:mc="http://schemas.openxmlformats.org/markup-compatibility/2006">
              <mc:Choice xmlns:v="urn:schemas-microsoft-com:vml" Requires="v">
                <p:oleObj name="Bitmap Image" r:id="rId3" imgW="7182000" imgH="2676600" progId="PBrush">
                  <p:embed/>
                </p:oleObj>
              </mc:Choice>
              <mc:Fallback>
                <p:oleObj name="Bitmap Image" r:id="rId3" imgW="7182000" imgH="2676600" progId="PBrush">
                  <p:embed/>
                  <p:pic>
                    <p:nvPicPr>
                      <p:cNvPr id="2" name="Objeto 1">
                        <a:extLst>
                          <a:ext uri="{FF2B5EF4-FFF2-40B4-BE49-F238E27FC236}">
                            <a16:creationId xmlns:a16="http://schemas.microsoft.com/office/drawing/2014/main" id="{1A179252-7BF9-41B8-44FC-3CBC0DB01930}"/>
                          </a:ext>
                        </a:extLst>
                      </p:cNvPr>
                      <p:cNvPicPr/>
                      <p:nvPr/>
                    </p:nvPicPr>
                    <p:blipFill>
                      <a:blip r:embed="rId4"/>
                      <a:stretch>
                        <a:fillRect/>
                      </a:stretch>
                    </p:blipFill>
                    <p:spPr>
                      <a:xfrm>
                        <a:off x="1791235" y="1725106"/>
                        <a:ext cx="6368865" cy="2373542"/>
                      </a:xfrm>
                      <a:prstGeom prst="rect">
                        <a:avLst/>
                      </a:prstGeom>
                    </p:spPr>
                  </p:pic>
                </p:oleObj>
              </mc:Fallback>
            </mc:AlternateContent>
          </a:graphicData>
        </a:graphic>
      </p:graphicFrame>
    </p:spTree>
    <p:extLst>
      <p:ext uri="{BB962C8B-B14F-4D97-AF65-F5344CB8AC3E}">
        <p14:creationId xmlns:p14="http://schemas.microsoft.com/office/powerpoint/2010/main" val="210754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632423"/>
              </a:buClr>
              <a:buSzPts val="4400"/>
              <a:buFont typeface="Corbel"/>
              <a:buNone/>
            </a:pPr>
            <a:r>
              <a:rPr lang="es-MX" b="1" dirty="0">
                <a:solidFill>
                  <a:schemeClr val="accent2"/>
                </a:solidFill>
              </a:rPr>
              <a:t>CURVA PRECISION RECALL</a:t>
            </a:r>
            <a:endParaRPr b="1" dirty="0">
              <a:solidFill>
                <a:schemeClr val="accent2"/>
              </a:solidFill>
            </a:endParaRPr>
          </a:p>
        </p:txBody>
      </p:sp>
      <p:sp>
        <p:nvSpPr>
          <p:cNvPr id="5" name="Marcador de texto 9">
            <a:extLst>
              <a:ext uri="{FF2B5EF4-FFF2-40B4-BE49-F238E27FC236}">
                <a16:creationId xmlns:a16="http://schemas.microsoft.com/office/drawing/2014/main" id="{505E84AA-B835-07EE-E34F-2D9FD1CCA966}"/>
              </a:ext>
            </a:extLst>
          </p:cNvPr>
          <p:cNvSpPr>
            <a:spLocks noGrp="1"/>
          </p:cNvSpPr>
          <p:nvPr>
            <p:ph sz="half" idx="1"/>
          </p:nvPr>
        </p:nvSpPr>
        <p:spPr/>
        <p:txBody>
          <a:bodyPr>
            <a:normAutofit/>
          </a:bodyPr>
          <a:lstStyle/>
          <a:p>
            <a:r>
              <a:rPr lang="es-ES" b="0" dirty="0">
                <a:solidFill>
                  <a:srgbClr val="000000"/>
                </a:solidFill>
                <a:effectLst/>
                <a:latin typeface="+mj-lt"/>
                <a:cs typeface="Arial" panose="020B0604020202020204" pitchFamily="34" charset="0"/>
              </a:rPr>
              <a:t>Para la clase 0, parece que la clasifica muy bien.</a:t>
            </a:r>
          </a:p>
          <a:p>
            <a:r>
              <a:rPr lang="es-ES" b="0" dirty="0">
                <a:solidFill>
                  <a:srgbClr val="000000"/>
                </a:solidFill>
                <a:effectLst/>
                <a:latin typeface="+mj-lt"/>
                <a:cs typeface="Arial" panose="020B0604020202020204" pitchFamily="34" charset="0"/>
              </a:rPr>
              <a:t>Para la clase 1, parece que la clasifica muy bien precisión hasta tener alrededor de .95 de </a:t>
            </a:r>
            <a:r>
              <a:rPr lang="es-ES" b="0" dirty="0" err="1">
                <a:solidFill>
                  <a:srgbClr val="000000"/>
                </a:solidFill>
                <a:effectLst/>
                <a:latin typeface="+mj-lt"/>
                <a:cs typeface="Arial" panose="020B0604020202020204" pitchFamily="34" charset="0"/>
              </a:rPr>
              <a:t>recall</a:t>
            </a:r>
            <a:r>
              <a:rPr lang="es-ES" b="0" dirty="0">
                <a:solidFill>
                  <a:srgbClr val="000000"/>
                </a:solidFill>
                <a:effectLst/>
                <a:latin typeface="+mj-lt"/>
                <a:cs typeface="Arial" panose="020B0604020202020204" pitchFamily="34" charset="0"/>
              </a:rPr>
              <a:t>, ya que pasando ese valor desciende el </a:t>
            </a:r>
          </a:p>
          <a:p>
            <a:pPr marL="0" indent="0">
              <a:buNone/>
            </a:pPr>
            <a:r>
              <a:rPr lang="es-ES" dirty="0">
                <a:solidFill>
                  <a:srgbClr val="000000"/>
                </a:solidFill>
                <a:latin typeface="+mj-lt"/>
                <a:cs typeface="Arial" panose="020B0604020202020204" pitchFamily="34" charset="0"/>
              </a:rPr>
              <a:t>	</a:t>
            </a:r>
            <a:r>
              <a:rPr lang="es-ES" b="0" dirty="0" err="1">
                <a:solidFill>
                  <a:srgbClr val="000000"/>
                </a:solidFill>
                <a:effectLst/>
                <a:latin typeface="+mj-lt"/>
                <a:cs typeface="Arial" panose="020B0604020202020204" pitchFamily="34" charset="0"/>
              </a:rPr>
              <a:t>recall</a:t>
            </a:r>
            <a:r>
              <a:rPr lang="es-ES" b="0" dirty="0">
                <a:solidFill>
                  <a:srgbClr val="000000"/>
                </a:solidFill>
                <a:effectLst/>
                <a:latin typeface="+mj-lt"/>
                <a:cs typeface="Arial" panose="020B0604020202020204" pitchFamily="34" charset="0"/>
              </a:rPr>
              <a:t>.</a:t>
            </a:r>
          </a:p>
          <a:p>
            <a:r>
              <a:rPr lang="es-ES" b="0" dirty="0">
                <a:solidFill>
                  <a:srgbClr val="000000"/>
                </a:solidFill>
                <a:effectLst/>
                <a:latin typeface="+mj-lt"/>
                <a:cs typeface="Arial" panose="020B0604020202020204" pitchFamily="34" charset="0"/>
              </a:rPr>
              <a:t>Para la clase 2 se tiene un comportamiento con mayor variabilidad entre precisión y </a:t>
            </a:r>
            <a:r>
              <a:rPr lang="es-ES" b="0" dirty="0" err="1">
                <a:solidFill>
                  <a:srgbClr val="000000"/>
                </a:solidFill>
                <a:effectLst/>
                <a:latin typeface="+mj-lt"/>
                <a:cs typeface="Arial" panose="020B0604020202020204" pitchFamily="34" charset="0"/>
              </a:rPr>
              <a:t>recall</a:t>
            </a:r>
            <a:r>
              <a:rPr lang="es-ES" b="0" dirty="0">
                <a:solidFill>
                  <a:srgbClr val="000000"/>
                </a:solidFill>
                <a:effectLst/>
                <a:latin typeface="+mj-lt"/>
                <a:cs typeface="Arial" panose="020B0604020202020204" pitchFamily="34" charset="0"/>
              </a:rPr>
              <a:t>. A partir de .85 de </a:t>
            </a:r>
            <a:r>
              <a:rPr lang="es-ES" b="0" dirty="0" err="1">
                <a:solidFill>
                  <a:srgbClr val="000000"/>
                </a:solidFill>
                <a:effectLst/>
                <a:latin typeface="+mj-lt"/>
                <a:cs typeface="Arial" panose="020B0604020202020204" pitchFamily="34" charset="0"/>
              </a:rPr>
              <a:t>recall</a:t>
            </a:r>
            <a:r>
              <a:rPr lang="es-ES" b="0" dirty="0">
                <a:solidFill>
                  <a:srgbClr val="000000"/>
                </a:solidFill>
                <a:effectLst/>
                <a:latin typeface="+mj-lt"/>
                <a:cs typeface="Arial" panose="020B0604020202020204" pitchFamily="34" charset="0"/>
              </a:rPr>
              <a:t> desciende la precisión.</a:t>
            </a:r>
          </a:p>
        </p:txBody>
      </p:sp>
      <p:sp>
        <p:nvSpPr>
          <p:cNvPr id="13" name="Marcador de texto 3">
            <a:extLst>
              <a:ext uri="{FF2B5EF4-FFF2-40B4-BE49-F238E27FC236}">
                <a16:creationId xmlns:a16="http://schemas.microsoft.com/office/drawing/2014/main" id="{E702C3C0-DD24-37FB-C013-8D524BE2B3A0}"/>
              </a:ext>
            </a:extLst>
          </p:cNvPr>
          <p:cNvSpPr txBox="1">
            <a:spLocks/>
          </p:cNvSpPr>
          <p:nvPr/>
        </p:nvSpPr>
        <p:spPr>
          <a:xfrm>
            <a:off x="219973" y="254479"/>
            <a:ext cx="4058729" cy="513272"/>
          </a:xfrm>
          <a:prstGeom prst="rect">
            <a:avLst/>
          </a:prstGeom>
          <a:noFill/>
          <a:ln>
            <a:noFill/>
          </a:ln>
        </p:spPr>
        <p:txBody>
          <a:bodyPr spcFirstLastPara="1" wrap="square" lIns="91425" tIns="45700" rIns="91425" bIns="45700" anchor="t" anchorCtr="0">
            <a:normAutofit fontScale="70000" lnSpcReduction="20000"/>
          </a:bodyPr>
          <a:lstStyle>
            <a:defPPr marR="0" lvl="0" algn="l" rtl="0">
              <a:lnSpc>
                <a:spcPct val="100000"/>
              </a:lnSpc>
              <a:spcBef>
                <a:spcPts val="0"/>
              </a:spcBef>
              <a:spcAft>
                <a:spcPts val="0"/>
              </a:spcAft>
            </a:defPPr>
            <a:lvl1pPr marL="457200" marR="0" lvl="0" indent="-391160" algn="l" rtl="0">
              <a:lnSpc>
                <a:spcPct val="90000"/>
              </a:lnSpc>
              <a:spcBef>
                <a:spcPts val="1400"/>
              </a:spcBef>
              <a:spcAft>
                <a:spcPts val="0"/>
              </a:spcAft>
              <a:buClr>
                <a:schemeClr val="accent1"/>
              </a:buClr>
              <a:buSzPts val="2560"/>
              <a:buFont typeface="Corbel"/>
              <a:buChar char="•"/>
              <a:defRPr sz="3200" b="0" i="0" u="none" strike="noStrike" cap="none">
                <a:solidFill>
                  <a:schemeClr val="accent1"/>
                </a:solidFill>
                <a:latin typeface="Corbel"/>
                <a:ea typeface="Corbel"/>
                <a:cs typeface="Corbel"/>
                <a:sym typeface="Corbel"/>
              </a:defRPr>
            </a:lvl1pPr>
            <a:lvl2pPr marL="914400" marR="0" lvl="1" indent="-370840" algn="l" rtl="0">
              <a:lnSpc>
                <a:spcPct val="90000"/>
              </a:lnSpc>
              <a:spcBef>
                <a:spcPts val="200"/>
              </a:spcBef>
              <a:spcAft>
                <a:spcPts val="0"/>
              </a:spcAft>
              <a:buClr>
                <a:schemeClr val="accent1"/>
              </a:buClr>
              <a:buSzPts val="2240"/>
              <a:buFont typeface="Corbel"/>
              <a:buChar char="•"/>
              <a:defRPr sz="2800" b="0" i="0" u="none" strike="noStrike" cap="none">
                <a:solidFill>
                  <a:schemeClr val="accent1"/>
                </a:solidFill>
                <a:latin typeface="Corbel"/>
                <a:ea typeface="Corbel"/>
                <a:cs typeface="Corbel"/>
                <a:sym typeface="Corbel"/>
              </a:defRPr>
            </a:lvl2pPr>
            <a:lvl3pPr marL="1371600" marR="0" lvl="2" indent="-350519" algn="l" rtl="0">
              <a:lnSpc>
                <a:spcPct val="90000"/>
              </a:lnSpc>
              <a:spcBef>
                <a:spcPts val="400"/>
              </a:spcBef>
              <a:spcAft>
                <a:spcPts val="0"/>
              </a:spcAft>
              <a:buClr>
                <a:schemeClr val="accent1"/>
              </a:buClr>
              <a:buSzPts val="1920"/>
              <a:buFont typeface="Corbel"/>
              <a:buChar char="•"/>
              <a:defRPr sz="2400" b="0" i="0" u="none" strike="noStrike" cap="none">
                <a:solidFill>
                  <a:schemeClr val="accent1"/>
                </a:solidFill>
                <a:latin typeface="Corbel"/>
                <a:ea typeface="Corbel"/>
                <a:cs typeface="Corbel"/>
                <a:sym typeface="Corbel"/>
              </a:defRPr>
            </a:lvl3pPr>
            <a:lvl4pPr marL="1828800" marR="0" lvl="3"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4pPr>
            <a:lvl5pPr marL="2286000" marR="0" lvl="4"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5pPr>
            <a:lvl6pPr marL="2743200" marR="0" lvl="5"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6pPr>
            <a:lvl7pPr marL="3200400" marR="0" lvl="6"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7pPr>
            <a:lvl8pPr marL="3657600" marR="0" lvl="7"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8pPr>
            <a:lvl9pPr marL="4114800" marR="0" lvl="8" indent="-330200" algn="l" rtl="0">
              <a:lnSpc>
                <a:spcPct val="90000"/>
              </a:lnSpc>
              <a:spcBef>
                <a:spcPts val="400"/>
              </a:spcBef>
              <a:spcAft>
                <a:spcPts val="40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9pPr>
          </a:lstStyle>
          <a:p>
            <a:r>
              <a:rPr lang="es-ES" b="1" dirty="0">
                <a:solidFill>
                  <a:schemeClr val="accent6">
                    <a:lumMod val="75000"/>
                  </a:schemeClr>
                </a:solidFill>
                <a:latin typeface="Arial" panose="020B0604020202020204" pitchFamily="34" charset="0"/>
                <a:cs typeface="Arial" panose="020B0604020202020204" pitchFamily="34" charset="0"/>
              </a:rPr>
              <a:t>Reto 2</a:t>
            </a:r>
            <a:endParaRPr lang="es-MX" b="1" dirty="0">
              <a:solidFill>
                <a:schemeClr val="accent6">
                  <a:lumMod val="75000"/>
                </a:schemeClr>
              </a:solidFill>
              <a:latin typeface="Arial" panose="020B0604020202020204" pitchFamily="34" charset="0"/>
              <a:cs typeface="Arial" panose="020B0604020202020204" pitchFamily="34" charset="0"/>
            </a:endParaRPr>
          </a:p>
        </p:txBody>
      </p:sp>
      <p:graphicFrame>
        <p:nvGraphicFramePr>
          <p:cNvPr id="7" name="Objeto 1">
            <a:extLst>
              <a:ext uri="{FF2B5EF4-FFF2-40B4-BE49-F238E27FC236}">
                <a16:creationId xmlns:a16="http://schemas.microsoft.com/office/drawing/2014/main" id="{022EE242-E4DD-6234-7645-1319D4E167F9}"/>
              </a:ext>
            </a:extLst>
          </p:cNvPr>
          <p:cNvGraphicFramePr>
            <a:graphicFrameLocks noGrp="1" noChangeAspect="1"/>
          </p:cNvGraphicFramePr>
          <p:nvPr>
            <p:ph sz="half" idx="2"/>
            <p:extLst>
              <p:ext uri="{D42A27DB-BD31-4B8C-83A1-F6EECF244321}">
                <p14:modId xmlns:p14="http://schemas.microsoft.com/office/powerpoint/2010/main" val="3819739623"/>
              </p:ext>
            </p:extLst>
          </p:nvPr>
        </p:nvGraphicFramePr>
        <p:xfrm>
          <a:off x="5089525" y="2160589"/>
          <a:ext cx="4853006" cy="3411590"/>
        </p:xfrm>
        <a:graphic>
          <a:graphicData uri="http://schemas.openxmlformats.org/presentationml/2006/ole">
            <mc:AlternateContent xmlns:mc="http://schemas.openxmlformats.org/markup-compatibility/2006">
              <mc:Choice xmlns:v="urn:schemas-microsoft-com:vml" Requires="v">
                <p:oleObj name="Bitmap Image" r:id="rId3" imgW="6381720" imgH="4486320" progId="PBrush">
                  <p:embed/>
                </p:oleObj>
              </mc:Choice>
              <mc:Fallback>
                <p:oleObj name="Bitmap Image" r:id="rId3" imgW="6381720" imgH="4486320" progId="PBrush">
                  <p:embed/>
                  <p:pic>
                    <p:nvPicPr>
                      <p:cNvPr id="2" name="Objeto 1">
                        <a:extLst>
                          <a:ext uri="{FF2B5EF4-FFF2-40B4-BE49-F238E27FC236}">
                            <a16:creationId xmlns:a16="http://schemas.microsoft.com/office/drawing/2014/main" id="{3B6B529E-0DDC-75D8-B02F-7B22517C5511}"/>
                          </a:ext>
                        </a:extLst>
                      </p:cNvPr>
                      <p:cNvPicPr/>
                      <p:nvPr/>
                    </p:nvPicPr>
                    <p:blipFill>
                      <a:blip r:embed="rId4"/>
                      <a:stretch>
                        <a:fillRect/>
                      </a:stretch>
                    </p:blipFill>
                    <p:spPr>
                      <a:xfrm>
                        <a:off x="5089525" y="2160589"/>
                        <a:ext cx="4853006" cy="3411590"/>
                      </a:xfrm>
                      <a:prstGeom prst="rect">
                        <a:avLst/>
                      </a:prstGeom>
                    </p:spPr>
                  </p:pic>
                </p:oleObj>
              </mc:Fallback>
            </mc:AlternateContent>
          </a:graphicData>
        </a:graphic>
      </p:graphicFrame>
    </p:spTree>
    <p:extLst>
      <p:ext uri="{BB962C8B-B14F-4D97-AF65-F5344CB8AC3E}">
        <p14:creationId xmlns:p14="http://schemas.microsoft.com/office/powerpoint/2010/main" val="272705508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80</TotalTime>
  <Words>805</Words>
  <Application>Microsoft Office PowerPoint</Application>
  <PresentationFormat>Widescreen</PresentationFormat>
  <Paragraphs>75</Paragraphs>
  <Slides>11</Slides>
  <Notes>7</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7" baseType="lpstr">
      <vt:lpstr>Trebuchet MS</vt:lpstr>
      <vt:lpstr>Wingdings 3</vt:lpstr>
      <vt:lpstr>Arial</vt:lpstr>
      <vt:lpstr>Corbel</vt:lpstr>
      <vt:lpstr>Facet</vt:lpstr>
      <vt:lpstr>Bitmap Image</vt:lpstr>
      <vt:lpstr>CALIDAD DE AGUAS SUBTERRÁNEAS EN SITIOS DE MONITOREO</vt:lpstr>
      <vt:lpstr>Limpieza de Datos</vt:lpstr>
      <vt:lpstr>Exploración y preparación de datos</vt:lpstr>
      <vt:lpstr>Curva de Elbow para 5 clústers y centroides</vt:lpstr>
      <vt:lpstr>Semáforo de la calidad del agua (todas las clases)</vt:lpstr>
      <vt:lpstr>Conclusiones</vt:lpstr>
      <vt:lpstr>Features Importance</vt:lpstr>
      <vt:lpstr>Reporte de Clasificación</vt:lpstr>
      <vt:lpstr>CURVA PRECISION RECALL</vt:lpstr>
      <vt:lpstr>Matriz de Confusión</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EN EL DESARROLLO DE UN ÍNDICE DE TRANSFORMACIÓN DIGITAL EN LOS HOGARES MEXICANOS</dc:title>
  <dc:creator>vladair2@outlook.es</dc:creator>
  <cp:lastModifiedBy>Estefania Abigail Castro Belmont</cp:lastModifiedBy>
  <cp:revision>5</cp:revision>
  <dcterms:created xsi:type="dcterms:W3CDTF">2022-06-07T02:33:57Z</dcterms:created>
  <dcterms:modified xsi:type="dcterms:W3CDTF">2022-11-19T05:02:47Z</dcterms:modified>
</cp:coreProperties>
</file>