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5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B1C32-654C-40E6-B306-63CFCC03680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B0299B-4D73-4C10-B8AC-6751C9A78AF4}">
      <dgm:prSet/>
      <dgm:spPr/>
      <dgm:t>
        <a:bodyPr/>
        <a:lstStyle/>
        <a:p>
          <a:r>
            <a:rPr lang="en-US"/>
            <a:t>Entendimiento del Negocio</a:t>
          </a:r>
        </a:p>
      </dgm:t>
    </dgm:pt>
    <dgm:pt modelId="{12899BAF-C25E-4C84-88B0-ABEEA4476EE3}" type="parTrans" cxnId="{F35A933B-86A0-40C1-AAF0-7B9680506E29}">
      <dgm:prSet/>
      <dgm:spPr/>
      <dgm:t>
        <a:bodyPr/>
        <a:lstStyle/>
        <a:p>
          <a:endParaRPr lang="en-US"/>
        </a:p>
      </dgm:t>
    </dgm:pt>
    <dgm:pt modelId="{94AD0975-4949-41B2-8778-CDF487D6CE9C}" type="sibTrans" cxnId="{F35A933B-86A0-40C1-AAF0-7B9680506E29}">
      <dgm:prSet/>
      <dgm:spPr/>
      <dgm:t>
        <a:bodyPr/>
        <a:lstStyle/>
        <a:p>
          <a:endParaRPr lang="en-US"/>
        </a:p>
      </dgm:t>
    </dgm:pt>
    <dgm:pt modelId="{56ABB33A-BA63-4CD7-89CE-69E6E5A9E57B}">
      <dgm:prSet/>
      <dgm:spPr/>
      <dgm:t>
        <a:bodyPr/>
        <a:lstStyle/>
        <a:p>
          <a:r>
            <a:rPr lang="en-US"/>
            <a:t>Análisis de la base de datos  y objetivos</a:t>
          </a:r>
        </a:p>
      </dgm:t>
    </dgm:pt>
    <dgm:pt modelId="{EEBE076B-4C6C-4865-A802-39AB0DA06982}" type="parTrans" cxnId="{AA05AB5C-8C45-4056-B132-0CDB69AA5777}">
      <dgm:prSet/>
      <dgm:spPr/>
      <dgm:t>
        <a:bodyPr/>
        <a:lstStyle/>
        <a:p>
          <a:endParaRPr lang="en-US"/>
        </a:p>
      </dgm:t>
    </dgm:pt>
    <dgm:pt modelId="{2517FF95-F012-45DA-8957-60ADDFD1823D}" type="sibTrans" cxnId="{AA05AB5C-8C45-4056-B132-0CDB69AA5777}">
      <dgm:prSet/>
      <dgm:spPr/>
      <dgm:t>
        <a:bodyPr/>
        <a:lstStyle/>
        <a:p>
          <a:endParaRPr lang="en-US"/>
        </a:p>
      </dgm:t>
    </dgm:pt>
    <dgm:pt modelId="{F4E6D1C0-D82C-4705-949B-22A02C2FBA6E}">
      <dgm:prSet/>
      <dgm:spPr/>
      <dgm:t>
        <a:bodyPr/>
        <a:lstStyle/>
        <a:p>
          <a:r>
            <a:rPr lang="en-US"/>
            <a:t>Entendimiento de los Datos</a:t>
          </a:r>
        </a:p>
      </dgm:t>
    </dgm:pt>
    <dgm:pt modelId="{DF9D1F59-A9D4-4668-9286-F8732F16DF12}" type="parTrans" cxnId="{A62154D9-0EF1-4382-AD3F-0129F21C216B}">
      <dgm:prSet/>
      <dgm:spPr/>
      <dgm:t>
        <a:bodyPr/>
        <a:lstStyle/>
        <a:p>
          <a:endParaRPr lang="en-US"/>
        </a:p>
      </dgm:t>
    </dgm:pt>
    <dgm:pt modelId="{41A72513-480B-41E1-B934-88DA70C8C9B9}" type="sibTrans" cxnId="{A62154D9-0EF1-4382-AD3F-0129F21C216B}">
      <dgm:prSet/>
      <dgm:spPr/>
      <dgm:t>
        <a:bodyPr/>
        <a:lstStyle/>
        <a:p>
          <a:endParaRPr lang="en-US"/>
        </a:p>
      </dgm:t>
    </dgm:pt>
    <dgm:pt modelId="{0028287D-56FF-4EC6-B694-49F2FE4AE3BA}">
      <dgm:prSet/>
      <dgm:spPr/>
      <dgm:t>
        <a:bodyPr/>
        <a:lstStyle/>
        <a:p>
          <a:r>
            <a:rPr lang="en-US"/>
            <a:t>Perfilamiento de datos</a:t>
          </a:r>
        </a:p>
      </dgm:t>
    </dgm:pt>
    <dgm:pt modelId="{008ACED6-CC82-4F36-BABE-818BE3E13601}" type="parTrans" cxnId="{8B5A6E44-A908-4C73-9FAE-BD842810B83E}">
      <dgm:prSet/>
      <dgm:spPr/>
      <dgm:t>
        <a:bodyPr/>
        <a:lstStyle/>
        <a:p>
          <a:endParaRPr lang="en-US"/>
        </a:p>
      </dgm:t>
    </dgm:pt>
    <dgm:pt modelId="{50FCDD7F-F326-47D2-A7C4-EB6A2CA38B37}" type="sibTrans" cxnId="{8B5A6E44-A908-4C73-9FAE-BD842810B83E}">
      <dgm:prSet/>
      <dgm:spPr/>
      <dgm:t>
        <a:bodyPr/>
        <a:lstStyle/>
        <a:p>
          <a:endParaRPr lang="en-US"/>
        </a:p>
      </dgm:t>
    </dgm:pt>
    <dgm:pt modelId="{9BD9A9D9-809C-4E98-8B74-235E309BFD6F}">
      <dgm:prSet/>
      <dgm:spPr/>
      <dgm:t>
        <a:bodyPr/>
        <a:lstStyle/>
        <a:p>
          <a:r>
            <a:rPr lang="en-US"/>
            <a:t>Preparación de Datos</a:t>
          </a:r>
        </a:p>
      </dgm:t>
    </dgm:pt>
    <dgm:pt modelId="{2D91BEC9-8ED5-42B6-BCAA-758FC0B89FD0}" type="parTrans" cxnId="{48D73281-870D-4D64-B93D-F8CDDA37AA41}">
      <dgm:prSet/>
      <dgm:spPr/>
      <dgm:t>
        <a:bodyPr/>
        <a:lstStyle/>
        <a:p>
          <a:endParaRPr lang="en-US"/>
        </a:p>
      </dgm:t>
    </dgm:pt>
    <dgm:pt modelId="{0ABCD249-BBB1-4B2A-847C-C95E82A89CEC}" type="sibTrans" cxnId="{48D73281-870D-4D64-B93D-F8CDDA37AA41}">
      <dgm:prSet/>
      <dgm:spPr/>
      <dgm:t>
        <a:bodyPr/>
        <a:lstStyle/>
        <a:p>
          <a:endParaRPr lang="en-US"/>
        </a:p>
      </dgm:t>
    </dgm:pt>
    <dgm:pt modelId="{42DA6DFB-3329-4042-9F26-EE79B3FCC004}">
      <dgm:prSet/>
      <dgm:spPr/>
      <dgm:t>
        <a:bodyPr/>
        <a:lstStyle/>
        <a:p>
          <a:r>
            <a:rPr lang="en-US"/>
            <a:t>Selección de atributos</a:t>
          </a:r>
        </a:p>
      </dgm:t>
    </dgm:pt>
    <dgm:pt modelId="{18A7B6FC-1C7F-4908-9305-2E3DC9F52F16}" type="parTrans" cxnId="{31722964-5CE2-49AE-8549-A45B142C7046}">
      <dgm:prSet/>
      <dgm:spPr/>
      <dgm:t>
        <a:bodyPr/>
        <a:lstStyle/>
        <a:p>
          <a:endParaRPr lang="en-US"/>
        </a:p>
      </dgm:t>
    </dgm:pt>
    <dgm:pt modelId="{1A3C46D0-48FD-43EB-9811-E111C8F46C8D}" type="sibTrans" cxnId="{31722964-5CE2-49AE-8549-A45B142C7046}">
      <dgm:prSet/>
      <dgm:spPr/>
      <dgm:t>
        <a:bodyPr/>
        <a:lstStyle/>
        <a:p>
          <a:endParaRPr lang="en-US"/>
        </a:p>
      </dgm:t>
    </dgm:pt>
    <dgm:pt modelId="{73CD10F1-5E39-429E-AB68-1B976FD66413}">
      <dgm:prSet/>
      <dgm:spPr/>
      <dgm:t>
        <a:bodyPr/>
        <a:lstStyle/>
        <a:p>
          <a:r>
            <a:rPr lang="en-US"/>
            <a:t>Cambio de tipos</a:t>
          </a:r>
        </a:p>
      </dgm:t>
    </dgm:pt>
    <dgm:pt modelId="{1ACB5632-379C-4548-9FE9-963FAFCED714}" type="parTrans" cxnId="{5A85E873-BC77-46F3-B096-BC752BFB8D53}">
      <dgm:prSet/>
      <dgm:spPr/>
      <dgm:t>
        <a:bodyPr/>
        <a:lstStyle/>
        <a:p>
          <a:endParaRPr lang="en-US"/>
        </a:p>
      </dgm:t>
    </dgm:pt>
    <dgm:pt modelId="{7333EB61-0FE8-4321-8160-F8ADCA0B0F22}" type="sibTrans" cxnId="{5A85E873-BC77-46F3-B096-BC752BFB8D53}">
      <dgm:prSet/>
      <dgm:spPr/>
      <dgm:t>
        <a:bodyPr/>
        <a:lstStyle/>
        <a:p>
          <a:endParaRPr lang="en-US"/>
        </a:p>
      </dgm:t>
    </dgm:pt>
    <dgm:pt modelId="{D1B26594-5E83-4515-9E80-09A60D0410BC}">
      <dgm:prSet/>
      <dgm:spPr/>
      <dgm:t>
        <a:bodyPr/>
        <a:lstStyle/>
        <a:p>
          <a:r>
            <a:rPr lang="en-US"/>
            <a:t>Manejo de valores faltantes</a:t>
          </a:r>
        </a:p>
      </dgm:t>
    </dgm:pt>
    <dgm:pt modelId="{EA17E6AE-CBB8-41AA-BFB2-3364350E6D5C}" type="parTrans" cxnId="{D522A36E-D805-46D0-B53F-3DDA38959552}">
      <dgm:prSet/>
      <dgm:spPr/>
      <dgm:t>
        <a:bodyPr/>
        <a:lstStyle/>
        <a:p>
          <a:endParaRPr lang="en-US"/>
        </a:p>
      </dgm:t>
    </dgm:pt>
    <dgm:pt modelId="{0CC7C6E7-C42F-47B4-953E-4E56CDB2ACCF}" type="sibTrans" cxnId="{D522A36E-D805-46D0-B53F-3DDA38959552}">
      <dgm:prSet/>
      <dgm:spPr/>
      <dgm:t>
        <a:bodyPr/>
        <a:lstStyle/>
        <a:p>
          <a:endParaRPr lang="en-US"/>
        </a:p>
      </dgm:t>
    </dgm:pt>
    <dgm:pt modelId="{5DA7FB51-E816-45C7-A1FB-7CA50C42B290}">
      <dgm:prSet/>
      <dgm:spPr/>
      <dgm:t>
        <a:bodyPr/>
        <a:lstStyle/>
        <a:p>
          <a:r>
            <a:rPr lang="en-US"/>
            <a:t>Modelado</a:t>
          </a:r>
        </a:p>
      </dgm:t>
    </dgm:pt>
    <dgm:pt modelId="{6C977ECE-47C4-41EF-A84B-7BFC770567CE}" type="parTrans" cxnId="{3AE06A0A-4900-4273-A724-D6ADDFB9CCD2}">
      <dgm:prSet/>
      <dgm:spPr/>
      <dgm:t>
        <a:bodyPr/>
        <a:lstStyle/>
        <a:p>
          <a:endParaRPr lang="en-US"/>
        </a:p>
      </dgm:t>
    </dgm:pt>
    <dgm:pt modelId="{7CF2D950-FF88-415C-851E-EAC35C76B784}" type="sibTrans" cxnId="{3AE06A0A-4900-4273-A724-D6ADDFB9CCD2}">
      <dgm:prSet/>
      <dgm:spPr/>
      <dgm:t>
        <a:bodyPr/>
        <a:lstStyle/>
        <a:p>
          <a:endParaRPr lang="en-US"/>
        </a:p>
      </dgm:t>
    </dgm:pt>
    <dgm:pt modelId="{446F4124-59C1-4F12-A7BF-EAC984960D9D}">
      <dgm:prSet/>
      <dgm:spPr/>
      <dgm:t>
        <a:bodyPr/>
        <a:lstStyle/>
        <a:p>
          <a:r>
            <a:rPr lang="en-US"/>
            <a:t>Mediante Random Forest</a:t>
          </a:r>
        </a:p>
      </dgm:t>
    </dgm:pt>
    <dgm:pt modelId="{059A0AD3-4B78-4EEE-BF39-AC4267BF3238}" type="parTrans" cxnId="{27D4CDDF-74F4-49ED-82AC-085FFD36CAC1}">
      <dgm:prSet/>
      <dgm:spPr/>
      <dgm:t>
        <a:bodyPr/>
        <a:lstStyle/>
        <a:p>
          <a:endParaRPr lang="en-US"/>
        </a:p>
      </dgm:t>
    </dgm:pt>
    <dgm:pt modelId="{5DC6DC94-3116-470A-B605-BFDC4C1F2486}" type="sibTrans" cxnId="{27D4CDDF-74F4-49ED-82AC-085FFD36CAC1}">
      <dgm:prSet/>
      <dgm:spPr/>
      <dgm:t>
        <a:bodyPr/>
        <a:lstStyle/>
        <a:p>
          <a:endParaRPr lang="en-US"/>
        </a:p>
      </dgm:t>
    </dgm:pt>
    <dgm:pt modelId="{76E089D7-9CFF-4F0A-B408-5EA0CC411C41}">
      <dgm:prSet/>
      <dgm:spPr/>
      <dgm:t>
        <a:bodyPr/>
        <a:lstStyle/>
        <a:p>
          <a:r>
            <a:rPr lang="en-US"/>
            <a:t>Evaluación del Modelo</a:t>
          </a:r>
        </a:p>
      </dgm:t>
    </dgm:pt>
    <dgm:pt modelId="{5F75AE3D-DFE7-40DE-9112-F172FF982653}" type="parTrans" cxnId="{9A774B82-306B-4BDB-90CD-8D390D224219}">
      <dgm:prSet/>
      <dgm:spPr/>
      <dgm:t>
        <a:bodyPr/>
        <a:lstStyle/>
        <a:p>
          <a:endParaRPr lang="en-US"/>
        </a:p>
      </dgm:t>
    </dgm:pt>
    <dgm:pt modelId="{721B7A25-4C4D-4240-ADED-B68D92F1DDF9}" type="sibTrans" cxnId="{9A774B82-306B-4BDB-90CD-8D390D224219}">
      <dgm:prSet/>
      <dgm:spPr/>
      <dgm:t>
        <a:bodyPr/>
        <a:lstStyle/>
        <a:p>
          <a:endParaRPr lang="en-US"/>
        </a:p>
      </dgm:t>
    </dgm:pt>
    <dgm:pt modelId="{699AD895-7746-45A2-B837-304880C0D1B2}">
      <dgm:prSet/>
      <dgm:spPr/>
      <dgm:t>
        <a:bodyPr/>
        <a:lstStyle/>
        <a:p>
          <a:r>
            <a:rPr lang="en-US"/>
            <a:t>Cálculo de métricas</a:t>
          </a:r>
        </a:p>
      </dgm:t>
    </dgm:pt>
    <dgm:pt modelId="{2DEED65F-CCD0-4165-8017-40CBBEE30747}" type="parTrans" cxnId="{47F1B51B-566B-41AE-97E0-4F2196DBEC73}">
      <dgm:prSet/>
      <dgm:spPr/>
      <dgm:t>
        <a:bodyPr/>
        <a:lstStyle/>
        <a:p>
          <a:endParaRPr lang="en-US"/>
        </a:p>
      </dgm:t>
    </dgm:pt>
    <dgm:pt modelId="{6900B1C4-DB2A-4859-A5D3-B3FFCD7309E0}" type="sibTrans" cxnId="{47F1B51B-566B-41AE-97E0-4F2196DBEC73}">
      <dgm:prSet/>
      <dgm:spPr/>
      <dgm:t>
        <a:bodyPr/>
        <a:lstStyle/>
        <a:p>
          <a:endParaRPr lang="en-US"/>
        </a:p>
      </dgm:t>
    </dgm:pt>
    <dgm:pt modelId="{37ED7378-4D2F-4319-BC54-4CCE2CC37A41}">
      <dgm:prSet/>
      <dgm:spPr/>
      <dgm:t>
        <a:bodyPr/>
        <a:lstStyle/>
        <a:p>
          <a:r>
            <a:rPr lang="en-US"/>
            <a:t>Construcción de matriz de confusión</a:t>
          </a:r>
        </a:p>
      </dgm:t>
    </dgm:pt>
    <dgm:pt modelId="{32232B07-328B-4AE4-B69E-0536E4CE4F8D}" type="parTrans" cxnId="{66E10408-E985-45B8-933C-FA5C7EAAD256}">
      <dgm:prSet/>
      <dgm:spPr/>
      <dgm:t>
        <a:bodyPr/>
        <a:lstStyle/>
        <a:p>
          <a:endParaRPr lang="en-US"/>
        </a:p>
      </dgm:t>
    </dgm:pt>
    <dgm:pt modelId="{D18D015D-2233-4B5A-B654-23429BA1BCDD}" type="sibTrans" cxnId="{66E10408-E985-45B8-933C-FA5C7EAAD256}">
      <dgm:prSet/>
      <dgm:spPr/>
      <dgm:t>
        <a:bodyPr/>
        <a:lstStyle/>
        <a:p>
          <a:endParaRPr lang="en-US"/>
        </a:p>
      </dgm:t>
    </dgm:pt>
    <dgm:pt modelId="{BBD66295-C1A5-4C92-AAEF-28523E1F9BB0}">
      <dgm:prSet/>
      <dgm:spPr/>
      <dgm:t>
        <a:bodyPr/>
        <a:lstStyle/>
        <a:p>
          <a:r>
            <a:rPr lang="en-US"/>
            <a:t>Despliege</a:t>
          </a:r>
        </a:p>
      </dgm:t>
    </dgm:pt>
    <dgm:pt modelId="{B0BCA2A6-3AAF-4A4D-BE9F-C6048734C3ED}" type="parTrans" cxnId="{3F179E72-40CF-4A15-8FC9-7EF34D140ACB}">
      <dgm:prSet/>
      <dgm:spPr/>
      <dgm:t>
        <a:bodyPr/>
        <a:lstStyle/>
        <a:p>
          <a:endParaRPr lang="en-US"/>
        </a:p>
      </dgm:t>
    </dgm:pt>
    <dgm:pt modelId="{068D15AB-948F-4951-85A5-CA035C94464F}" type="sibTrans" cxnId="{3F179E72-40CF-4A15-8FC9-7EF34D140ACB}">
      <dgm:prSet/>
      <dgm:spPr/>
      <dgm:t>
        <a:bodyPr/>
        <a:lstStyle/>
        <a:p>
          <a:endParaRPr lang="en-US"/>
        </a:p>
      </dgm:t>
    </dgm:pt>
    <dgm:pt modelId="{9D463453-FFF2-884A-9C54-1A0AB528200F}" type="pres">
      <dgm:prSet presAssocID="{9B2B1C32-654C-40E6-B306-63CFCC03680F}" presName="Name0" presStyleCnt="0">
        <dgm:presLayoutVars>
          <dgm:dir/>
          <dgm:animLvl val="lvl"/>
          <dgm:resizeHandles val="exact"/>
        </dgm:presLayoutVars>
      </dgm:prSet>
      <dgm:spPr/>
    </dgm:pt>
    <dgm:pt modelId="{EB582BC7-DE72-4647-8CA1-706DF840BE42}" type="pres">
      <dgm:prSet presAssocID="{96B0299B-4D73-4C10-B8AC-6751C9A78AF4}" presName="linNode" presStyleCnt="0"/>
      <dgm:spPr/>
    </dgm:pt>
    <dgm:pt modelId="{9B87027A-2F40-A642-A5AE-AB2B252134EE}" type="pres">
      <dgm:prSet presAssocID="{96B0299B-4D73-4C10-B8AC-6751C9A78AF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C18DAFFE-9DFA-1E4F-83E0-AB432AAC0939}" type="pres">
      <dgm:prSet presAssocID="{96B0299B-4D73-4C10-B8AC-6751C9A78AF4}" presName="descendantText" presStyleLbl="alignAccFollowNode1" presStyleIdx="0" presStyleCnt="5">
        <dgm:presLayoutVars>
          <dgm:bulletEnabled val="1"/>
        </dgm:presLayoutVars>
      </dgm:prSet>
      <dgm:spPr/>
    </dgm:pt>
    <dgm:pt modelId="{D862BBC6-3384-974F-B3FA-21491F7DD19E}" type="pres">
      <dgm:prSet presAssocID="{94AD0975-4949-41B2-8778-CDF487D6CE9C}" presName="sp" presStyleCnt="0"/>
      <dgm:spPr/>
    </dgm:pt>
    <dgm:pt modelId="{E78B2D95-A78A-2642-B0C0-FE415B5B7174}" type="pres">
      <dgm:prSet presAssocID="{F4E6D1C0-D82C-4705-949B-22A02C2FBA6E}" presName="linNode" presStyleCnt="0"/>
      <dgm:spPr/>
    </dgm:pt>
    <dgm:pt modelId="{68C664D0-24BB-4449-8756-DD639129D947}" type="pres">
      <dgm:prSet presAssocID="{F4E6D1C0-D82C-4705-949B-22A02C2FBA6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06F7839-DAC9-6140-B4AC-C75B5B867142}" type="pres">
      <dgm:prSet presAssocID="{F4E6D1C0-D82C-4705-949B-22A02C2FBA6E}" presName="descendantText" presStyleLbl="alignAccFollowNode1" presStyleIdx="1" presStyleCnt="5">
        <dgm:presLayoutVars>
          <dgm:bulletEnabled val="1"/>
        </dgm:presLayoutVars>
      </dgm:prSet>
      <dgm:spPr/>
    </dgm:pt>
    <dgm:pt modelId="{6CF50F70-3B0C-0942-B37E-F0FC1AF07D7A}" type="pres">
      <dgm:prSet presAssocID="{41A72513-480B-41E1-B934-88DA70C8C9B9}" presName="sp" presStyleCnt="0"/>
      <dgm:spPr/>
    </dgm:pt>
    <dgm:pt modelId="{7E173C05-CA6E-4D40-9194-DD9192E0EB0D}" type="pres">
      <dgm:prSet presAssocID="{9BD9A9D9-809C-4E98-8B74-235E309BFD6F}" presName="linNode" presStyleCnt="0"/>
      <dgm:spPr/>
    </dgm:pt>
    <dgm:pt modelId="{AF85162D-DD2F-DE44-A2E7-70D4A246B298}" type="pres">
      <dgm:prSet presAssocID="{9BD9A9D9-809C-4E98-8B74-235E309BFD6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B1C3B0F-07C2-824D-AF30-7FDDF4C1E172}" type="pres">
      <dgm:prSet presAssocID="{9BD9A9D9-809C-4E98-8B74-235E309BFD6F}" presName="descendantText" presStyleLbl="alignAccFollowNode1" presStyleIdx="2" presStyleCnt="5">
        <dgm:presLayoutVars>
          <dgm:bulletEnabled val="1"/>
        </dgm:presLayoutVars>
      </dgm:prSet>
      <dgm:spPr/>
    </dgm:pt>
    <dgm:pt modelId="{09EC4360-DF49-2346-9FE6-CF89D6CD370C}" type="pres">
      <dgm:prSet presAssocID="{0ABCD249-BBB1-4B2A-847C-C95E82A89CEC}" presName="sp" presStyleCnt="0"/>
      <dgm:spPr/>
    </dgm:pt>
    <dgm:pt modelId="{D21CEF25-1D2A-0A4E-82A1-631523D80F7E}" type="pres">
      <dgm:prSet presAssocID="{5DA7FB51-E816-45C7-A1FB-7CA50C42B290}" presName="linNode" presStyleCnt="0"/>
      <dgm:spPr/>
    </dgm:pt>
    <dgm:pt modelId="{E682691E-7A32-F143-BC61-BC281A8B5AE0}" type="pres">
      <dgm:prSet presAssocID="{5DA7FB51-E816-45C7-A1FB-7CA50C42B29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5C760E1-3FFE-4A4E-BDB8-6D095A060B35}" type="pres">
      <dgm:prSet presAssocID="{5DA7FB51-E816-45C7-A1FB-7CA50C42B290}" presName="descendantText" presStyleLbl="alignAccFollowNode1" presStyleIdx="3" presStyleCnt="5">
        <dgm:presLayoutVars>
          <dgm:bulletEnabled val="1"/>
        </dgm:presLayoutVars>
      </dgm:prSet>
      <dgm:spPr/>
    </dgm:pt>
    <dgm:pt modelId="{2A33493E-6C88-0049-AAB1-F757A8904B64}" type="pres">
      <dgm:prSet presAssocID="{7CF2D950-FF88-415C-851E-EAC35C76B784}" presName="sp" presStyleCnt="0"/>
      <dgm:spPr/>
    </dgm:pt>
    <dgm:pt modelId="{10BD665C-4D1C-8345-9115-1D667E9A4BF4}" type="pres">
      <dgm:prSet presAssocID="{76E089D7-9CFF-4F0A-B408-5EA0CC411C41}" presName="linNode" presStyleCnt="0"/>
      <dgm:spPr/>
    </dgm:pt>
    <dgm:pt modelId="{F327E0BA-44FC-8C40-AFB6-C291C1DF53C5}" type="pres">
      <dgm:prSet presAssocID="{76E089D7-9CFF-4F0A-B408-5EA0CC411C4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D428970-1C78-0846-9164-343BE21366E2}" type="pres">
      <dgm:prSet presAssocID="{76E089D7-9CFF-4F0A-B408-5EA0CC411C41}" presName="descendantText" presStyleLbl="alignAccFollowNode1" presStyleIdx="4" presStyleCnt="5">
        <dgm:presLayoutVars>
          <dgm:bulletEnabled val="1"/>
        </dgm:presLayoutVars>
      </dgm:prSet>
      <dgm:spPr/>
    </dgm:pt>
    <dgm:pt modelId="{1FB3E44D-A486-3D4B-8207-AD4B7B2F1D87}" type="pres">
      <dgm:prSet presAssocID="{721B7A25-4C4D-4240-ADED-B68D92F1DDF9}" presName="sp" presStyleCnt="0"/>
      <dgm:spPr/>
    </dgm:pt>
    <dgm:pt modelId="{BD167DF6-CE57-7948-916C-E24293671010}" type="pres">
      <dgm:prSet presAssocID="{BBD66295-C1A5-4C92-AAEF-28523E1F9BB0}" presName="linNode" presStyleCnt="0"/>
      <dgm:spPr/>
    </dgm:pt>
    <dgm:pt modelId="{85B009EE-461F-3346-B82D-C9EEA4DD8DAF}" type="pres">
      <dgm:prSet presAssocID="{BBD66295-C1A5-4C92-AAEF-28523E1F9BB0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92536000-EA31-524A-AD4C-DA34F4650365}" type="presOf" srcId="{73CD10F1-5E39-429E-AB68-1B976FD66413}" destId="{9B1C3B0F-07C2-824D-AF30-7FDDF4C1E172}" srcOrd="0" destOrd="1" presId="urn:microsoft.com/office/officeart/2005/8/layout/vList5"/>
    <dgm:cxn modelId="{66E10408-E985-45B8-933C-FA5C7EAAD256}" srcId="{76E089D7-9CFF-4F0A-B408-5EA0CC411C41}" destId="{37ED7378-4D2F-4319-BC54-4CCE2CC37A41}" srcOrd="1" destOrd="0" parTransId="{32232B07-328B-4AE4-B69E-0536E4CE4F8D}" sibTransId="{D18D015D-2233-4B5A-B654-23429BA1BCDD}"/>
    <dgm:cxn modelId="{29D7BD09-9EA4-8E4B-BE96-380E408A753F}" type="presOf" srcId="{0028287D-56FF-4EC6-B694-49F2FE4AE3BA}" destId="{606F7839-DAC9-6140-B4AC-C75B5B867142}" srcOrd="0" destOrd="0" presId="urn:microsoft.com/office/officeart/2005/8/layout/vList5"/>
    <dgm:cxn modelId="{3AE06A0A-4900-4273-A724-D6ADDFB9CCD2}" srcId="{9B2B1C32-654C-40E6-B306-63CFCC03680F}" destId="{5DA7FB51-E816-45C7-A1FB-7CA50C42B290}" srcOrd="3" destOrd="0" parTransId="{6C977ECE-47C4-41EF-A84B-7BFC770567CE}" sibTransId="{7CF2D950-FF88-415C-851E-EAC35C76B784}"/>
    <dgm:cxn modelId="{47F1B51B-566B-41AE-97E0-4F2196DBEC73}" srcId="{76E089D7-9CFF-4F0A-B408-5EA0CC411C41}" destId="{699AD895-7746-45A2-B837-304880C0D1B2}" srcOrd="0" destOrd="0" parTransId="{2DEED65F-CCD0-4165-8017-40CBBEE30747}" sibTransId="{6900B1C4-DB2A-4859-A5D3-B3FFCD7309E0}"/>
    <dgm:cxn modelId="{FE95DB1F-1734-A145-BB63-B93BB668800A}" type="presOf" srcId="{699AD895-7746-45A2-B837-304880C0D1B2}" destId="{6D428970-1C78-0846-9164-343BE21366E2}" srcOrd="0" destOrd="0" presId="urn:microsoft.com/office/officeart/2005/8/layout/vList5"/>
    <dgm:cxn modelId="{F63B5526-DF50-F64B-A9B4-2F8C4A21DAC2}" type="presOf" srcId="{42DA6DFB-3329-4042-9F26-EE79B3FCC004}" destId="{9B1C3B0F-07C2-824D-AF30-7FDDF4C1E172}" srcOrd="0" destOrd="0" presId="urn:microsoft.com/office/officeart/2005/8/layout/vList5"/>
    <dgm:cxn modelId="{76D1122E-A56C-0B4E-9336-A1B244118386}" type="presOf" srcId="{76E089D7-9CFF-4F0A-B408-5EA0CC411C41}" destId="{F327E0BA-44FC-8C40-AFB6-C291C1DF53C5}" srcOrd="0" destOrd="0" presId="urn:microsoft.com/office/officeart/2005/8/layout/vList5"/>
    <dgm:cxn modelId="{F35A933B-86A0-40C1-AAF0-7B9680506E29}" srcId="{9B2B1C32-654C-40E6-B306-63CFCC03680F}" destId="{96B0299B-4D73-4C10-B8AC-6751C9A78AF4}" srcOrd="0" destOrd="0" parTransId="{12899BAF-C25E-4C84-88B0-ABEEA4476EE3}" sibTransId="{94AD0975-4949-41B2-8778-CDF487D6CE9C}"/>
    <dgm:cxn modelId="{AA05AB5C-8C45-4056-B132-0CDB69AA5777}" srcId="{96B0299B-4D73-4C10-B8AC-6751C9A78AF4}" destId="{56ABB33A-BA63-4CD7-89CE-69E6E5A9E57B}" srcOrd="0" destOrd="0" parTransId="{EEBE076B-4C6C-4865-A802-39AB0DA06982}" sibTransId="{2517FF95-F012-45DA-8957-60ADDFD1823D}"/>
    <dgm:cxn modelId="{31722964-5CE2-49AE-8549-A45B142C7046}" srcId="{9BD9A9D9-809C-4E98-8B74-235E309BFD6F}" destId="{42DA6DFB-3329-4042-9F26-EE79B3FCC004}" srcOrd="0" destOrd="0" parTransId="{18A7B6FC-1C7F-4908-9305-2E3DC9F52F16}" sibTransId="{1A3C46D0-48FD-43EB-9811-E111C8F46C8D}"/>
    <dgm:cxn modelId="{8B5A6E44-A908-4C73-9FAE-BD842810B83E}" srcId="{F4E6D1C0-D82C-4705-949B-22A02C2FBA6E}" destId="{0028287D-56FF-4EC6-B694-49F2FE4AE3BA}" srcOrd="0" destOrd="0" parTransId="{008ACED6-CC82-4F36-BABE-818BE3E13601}" sibTransId="{50FCDD7F-F326-47D2-A7C4-EB6A2CA38B37}"/>
    <dgm:cxn modelId="{D522A36E-D805-46D0-B53F-3DDA38959552}" srcId="{9BD9A9D9-809C-4E98-8B74-235E309BFD6F}" destId="{D1B26594-5E83-4515-9E80-09A60D0410BC}" srcOrd="2" destOrd="0" parTransId="{EA17E6AE-CBB8-41AA-BFB2-3364350E6D5C}" sibTransId="{0CC7C6E7-C42F-47B4-953E-4E56CDB2ACCF}"/>
    <dgm:cxn modelId="{8A11EB4F-F953-0242-8705-BB7E8470F865}" type="presOf" srcId="{56ABB33A-BA63-4CD7-89CE-69E6E5A9E57B}" destId="{C18DAFFE-9DFA-1E4F-83E0-AB432AAC0939}" srcOrd="0" destOrd="0" presId="urn:microsoft.com/office/officeart/2005/8/layout/vList5"/>
    <dgm:cxn modelId="{3F179E72-40CF-4A15-8FC9-7EF34D140ACB}" srcId="{9B2B1C32-654C-40E6-B306-63CFCC03680F}" destId="{BBD66295-C1A5-4C92-AAEF-28523E1F9BB0}" srcOrd="5" destOrd="0" parTransId="{B0BCA2A6-3AAF-4A4D-BE9F-C6048734C3ED}" sibTransId="{068D15AB-948F-4951-85A5-CA035C94464F}"/>
    <dgm:cxn modelId="{5A85E873-BC77-46F3-B096-BC752BFB8D53}" srcId="{9BD9A9D9-809C-4E98-8B74-235E309BFD6F}" destId="{73CD10F1-5E39-429E-AB68-1B976FD66413}" srcOrd="1" destOrd="0" parTransId="{1ACB5632-379C-4548-9FE9-963FAFCED714}" sibTransId="{7333EB61-0FE8-4321-8160-F8ADCA0B0F22}"/>
    <dgm:cxn modelId="{E9CD705A-B690-7047-B1D3-8EDC3B97A560}" type="presOf" srcId="{37ED7378-4D2F-4319-BC54-4CCE2CC37A41}" destId="{6D428970-1C78-0846-9164-343BE21366E2}" srcOrd="0" destOrd="1" presId="urn:microsoft.com/office/officeart/2005/8/layout/vList5"/>
    <dgm:cxn modelId="{48D73281-870D-4D64-B93D-F8CDDA37AA41}" srcId="{9B2B1C32-654C-40E6-B306-63CFCC03680F}" destId="{9BD9A9D9-809C-4E98-8B74-235E309BFD6F}" srcOrd="2" destOrd="0" parTransId="{2D91BEC9-8ED5-42B6-BCAA-758FC0B89FD0}" sibTransId="{0ABCD249-BBB1-4B2A-847C-C95E82A89CEC}"/>
    <dgm:cxn modelId="{352F3482-8A55-1A46-8720-F33C0FFA5558}" type="presOf" srcId="{9BD9A9D9-809C-4E98-8B74-235E309BFD6F}" destId="{AF85162D-DD2F-DE44-A2E7-70D4A246B298}" srcOrd="0" destOrd="0" presId="urn:microsoft.com/office/officeart/2005/8/layout/vList5"/>
    <dgm:cxn modelId="{9A774B82-306B-4BDB-90CD-8D390D224219}" srcId="{9B2B1C32-654C-40E6-B306-63CFCC03680F}" destId="{76E089D7-9CFF-4F0A-B408-5EA0CC411C41}" srcOrd="4" destOrd="0" parTransId="{5F75AE3D-DFE7-40DE-9112-F172FF982653}" sibTransId="{721B7A25-4C4D-4240-ADED-B68D92F1DDF9}"/>
    <dgm:cxn modelId="{34856DA2-2D37-E84B-BEB8-7ABAB6AA6203}" type="presOf" srcId="{F4E6D1C0-D82C-4705-949B-22A02C2FBA6E}" destId="{68C664D0-24BB-4449-8756-DD639129D947}" srcOrd="0" destOrd="0" presId="urn:microsoft.com/office/officeart/2005/8/layout/vList5"/>
    <dgm:cxn modelId="{7267ADB0-3714-104D-A12A-B09FF7CE9B41}" type="presOf" srcId="{D1B26594-5E83-4515-9E80-09A60D0410BC}" destId="{9B1C3B0F-07C2-824D-AF30-7FDDF4C1E172}" srcOrd="0" destOrd="2" presId="urn:microsoft.com/office/officeart/2005/8/layout/vList5"/>
    <dgm:cxn modelId="{47ECE9C3-EF5C-384C-AF65-527BC573FD67}" type="presOf" srcId="{446F4124-59C1-4F12-A7BF-EAC984960D9D}" destId="{25C760E1-3FFE-4A4E-BDB8-6D095A060B35}" srcOrd="0" destOrd="0" presId="urn:microsoft.com/office/officeart/2005/8/layout/vList5"/>
    <dgm:cxn modelId="{0280DBC8-8C95-E340-9597-473F5347E104}" type="presOf" srcId="{5DA7FB51-E816-45C7-A1FB-7CA50C42B290}" destId="{E682691E-7A32-F143-BC61-BC281A8B5AE0}" srcOrd="0" destOrd="0" presId="urn:microsoft.com/office/officeart/2005/8/layout/vList5"/>
    <dgm:cxn modelId="{281218CE-EB28-A64C-9D47-61DA84BF7FBA}" type="presOf" srcId="{BBD66295-C1A5-4C92-AAEF-28523E1F9BB0}" destId="{85B009EE-461F-3346-B82D-C9EEA4DD8DAF}" srcOrd="0" destOrd="0" presId="urn:microsoft.com/office/officeart/2005/8/layout/vList5"/>
    <dgm:cxn modelId="{A62154D9-0EF1-4382-AD3F-0129F21C216B}" srcId="{9B2B1C32-654C-40E6-B306-63CFCC03680F}" destId="{F4E6D1C0-D82C-4705-949B-22A02C2FBA6E}" srcOrd="1" destOrd="0" parTransId="{DF9D1F59-A9D4-4668-9286-F8732F16DF12}" sibTransId="{41A72513-480B-41E1-B934-88DA70C8C9B9}"/>
    <dgm:cxn modelId="{27D4CDDF-74F4-49ED-82AC-085FFD36CAC1}" srcId="{5DA7FB51-E816-45C7-A1FB-7CA50C42B290}" destId="{446F4124-59C1-4F12-A7BF-EAC984960D9D}" srcOrd="0" destOrd="0" parTransId="{059A0AD3-4B78-4EEE-BF39-AC4267BF3238}" sibTransId="{5DC6DC94-3116-470A-B605-BFDC4C1F2486}"/>
    <dgm:cxn modelId="{A50155F0-22DC-9948-AAD7-EFEA74EBC8F9}" type="presOf" srcId="{9B2B1C32-654C-40E6-B306-63CFCC03680F}" destId="{9D463453-FFF2-884A-9C54-1A0AB528200F}" srcOrd="0" destOrd="0" presId="urn:microsoft.com/office/officeart/2005/8/layout/vList5"/>
    <dgm:cxn modelId="{CC9B82F6-FDB1-304C-A8A6-B3276E290379}" type="presOf" srcId="{96B0299B-4D73-4C10-B8AC-6751C9A78AF4}" destId="{9B87027A-2F40-A642-A5AE-AB2B252134EE}" srcOrd="0" destOrd="0" presId="urn:microsoft.com/office/officeart/2005/8/layout/vList5"/>
    <dgm:cxn modelId="{CA9E9D46-0081-9446-AFDF-FC475874BCC0}" type="presParOf" srcId="{9D463453-FFF2-884A-9C54-1A0AB528200F}" destId="{EB582BC7-DE72-4647-8CA1-706DF840BE42}" srcOrd="0" destOrd="0" presId="urn:microsoft.com/office/officeart/2005/8/layout/vList5"/>
    <dgm:cxn modelId="{7954B274-CBD7-BB4C-BCE3-A770ADF1403C}" type="presParOf" srcId="{EB582BC7-DE72-4647-8CA1-706DF840BE42}" destId="{9B87027A-2F40-A642-A5AE-AB2B252134EE}" srcOrd="0" destOrd="0" presId="urn:microsoft.com/office/officeart/2005/8/layout/vList5"/>
    <dgm:cxn modelId="{0EBF63CA-AE8B-A048-BD3D-B60F4E348069}" type="presParOf" srcId="{EB582BC7-DE72-4647-8CA1-706DF840BE42}" destId="{C18DAFFE-9DFA-1E4F-83E0-AB432AAC0939}" srcOrd="1" destOrd="0" presId="urn:microsoft.com/office/officeart/2005/8/layout/vList5"/>
    <dgm:cxn modelId="{7FDE9861-F55D-D649-95B1-2F16246A4F93}" type="presParOf" srcId="{9D463453-FFF2-884A-9C54-1A0AB528200F}" destId="{D862BBC6-3384-974F-B3FA-21491F7DD19E}" srcOrd="1" destOrd="0" presId="urn:microsoft.com/office/officeart/2005/8/layout/vList5"/>
    <dgm:cxn modelId="{EB758FB5-7D43-4541-9B10-B6E10546BBC0}" type="presParOf" srcId="{9D463453-FFF2-884A-9C54-1A0AB528200F}" destId="{E78B2D95-A78A-2642-B0C0-FE415B5B7174}" srcOrd="2" destOrd="0" presId="urn:microsoft.com/office/officeart/2005/8/layout/vList5"/>
    <dgm:cxn modelId="{D7BA80E9-F90D-0949-BDF7-E73BAD85405E}" type="presParOf" srcId="{E78B2D95-A78A-2642-B0C0-FE415B5B7174}" destId="{68C664D0-24BB-4449-8756-DD639129D947}" srcOrd="0" destOrd="0" presId="urn:microsoft.com/office/officeart/2005/8/layout/vList5"/>
    <dgm:cxn modelId="{607C2CAC-3BEF-D94C-8897-55F1F5E03A65}" type="presParOf" srcId="{E78B2D95-A78A-2642-B0C0-FE415B5B7174}" destId="{606F7839-DAC9-6140-B4AC-C75B5B867142}" srcOrd="1" destOrd="0" presId="urn:microsoft.com/office/officeart/2005/8/layout/vList5"/>
    <dgm:cxn modelId="{97C10A84-71DE-8744-A98B-092A6304A8AE}" type="presParOf" srcId="{9D463453-FFF2-884A-9C54-1A0AB528200F}" destId="{6CF50F70-3B0C-0942-B37E-F0FC1AF07D7A}" srcOrd="3" destOrd="0" presId="urn:microsoft.com/office/officeart/2005/8/layout/vList5"/>
    <dgm:cxn modelId="{D0B19A60-8C13-504C-AEDF-7032FD8C446B}" type="presParOf" srcId="{9D463453-FFF2-884A-9C54-1A0AB528200F}" destId="{7E173C05-CA6E-4D40-9194-DD9192E0EB0D}" srcOrd="4" destOrd="0" presId="urn:microsoft.com/office/officeart/2005/8/layout/vList5"/>
    <dgm:cxn modelId="{78344071-80A6-F243-95C8-7E30EAFDCC58}" type="presParOf" srcId="{7E173C05-CA6E-4D40-9194-DD9192E0EB0D}" destId="{AF85162D-DD2F-DE44-A2E7-70D4A246B298}" srcOrd="0" destOrd="0" presId="urn:microsoft.com/office/officeart/2005/8/layout/vList5"/>
    <dgm:cxn modelId="{03819087-2F60-E541-9872-03E613C1EFB4}" type="presParOf" srcId="{7E173C05-CA6E-4D40-9194-DD9192E0EB0D}" destId="{9B1C3B0F-07C2-824D-AF30-7FDDF4C1E172}" srcOrd="1" destOrd="0" presId="urn:microsoft.com/office/officeart/2005/8/layout/vList5"/>
    <dgm:cxn modelId="{998159A6-7393-ED45-99A4-2703D889AD89}" type="presParOf" srcId="{9D463453-FFF2-884A-9C54-1A0AB528200F}" destId="{09EC4360-DF49-2346-9FE6-CF89D6CD370C}" srcOrd="5" destOrd="0" presId="urn:microsoft.com/office/officeart/2005/8/layout/vList5"/>
    <dgm:cxn modelId="{6AAEE83B-4CE3-9B48-82E8-B87107C0FE29}" type="presParOf" srcId="{9D463453-FFF2-884A-9C54-1A0AB528200F}" destId="{D21CEF25-1D2A-0A4E-82A1-631523D80F7E}" srcOrd="6" destOrd="0" presId="urn:microsoft.com/office/officeart/2005/8/layout/vList5"/>
    <dgm:cxn modelId="{B86E123E-E723-8244-B48D-31A5F47A8142}" type="presParOf" srcId="{D21CEF25-1D2A-0A4E-82A1-631523D80F7E}" destId="{E682691E-7A32-F143-BC61-BC281A8B5AE0}" srcOrd="0" destOrd="0" presId="urn:microsoft.com/office/officeart/2005/8/layout/vList5"/>
    <dgm:cxn modelId="{A9249FA0-38DC-A54C-A89B-10002AE3F453}" type="presParOf" srcId="{D21CEF25-1D2A-0A4E-82A1-631523D80F7E}" destId="{25C760E1-3FFE-4A4E-BDB8-6D095A060B35}" srcOrd="1" destOrd="0" presId="urn:microsoft.com/office/officeart/2005/8/layout/vList5"/>
    <dgm:cxn modelId="{757098DC-1B16-5F44-8FF2-9F5C9B51B458}" type="presParOf" srcId="{9D463453-FFF2-884A-9C54-1A0AB528200F}" destId="{2A33493E-6C88-0049-AAB1-F757A8904B64}" srcOrd="7" destOrd="0" presId="urn:microsoft.com/office/officeart/2005/8/layout/vList5"/>
    <dgm:cxn modelId="{226F7354-D57F-F548-A10F-55CD8BABAE6E}" type="presParOf" srcId="{9D463453-FFF2-884A-9C54-1A0AB528200F}" destId="{10BD665C-4D1C-8345-9115-1D667E9A4BF4}" srcOrd="8" destOrd="0" presId="urn:microsoft.com/office/officeart/2005/8/layout/vList5"/>
    <dgm:cxn modelId="{2BA04C71-BD54-C14E-B8C5-A02216ABA986}" type="presParOf" srcId="{10BD665C-4D1C-8345-9115-1D667E9A4BF4}" destId="{F327E0BA-44FC-8C40-AFB6-C291C1DF53C5}" srcOrd="0" destOrd="0" presId="urn:microsoft.com/office/officeart/2005/8/layout/vList5"/>
    <dgm:cxn modelId="{8C85CE7F-89BE-7543-8055-3B831DE1AED2}" type="presParOf" srcId="{10BD665C-4D1C-8345-9115-1D667E9A4BF4}" destId="{6D428970-1C78-0846-9164-343BE21366E2}" srcOrd="1" destOrd="0" presId="urn:microsoft.com/office/officeart/2005/8/layout/vList5"/>
    <dgm:cxn modelId="{47E6AFA0-CC7D-9042-9858-B18A403CFC7D}" type="presParOf" srcId="{9D463453-FFF2-884A-9C54-1A0AB528200F}" destId="{1FB3E44D-A486-3D4B-8207-AD4B7B2F1D87}" srcOrd="9" destOrd="0" presId="urn:microsoft.com/office/officeart/2005/8/layout/vList5"/>
    <dgm:cxn modelId="{394B31EC-925A-E345-A8C4-543154C24DD5}" type="presParOf" srcId="{9D463453-FFF2-884A-9C54-1A0AB528200F}" destId="{BD167DF6-CE57-7948-916C-E24293671010}" srcOrd="10" destOrd="0" presId="urn:microsoft.com/office/officeart/2005/8/layout/vList5"/>
    <dgm:cxn modelId="{A76B3359-F5F6-CD4F-BE0F-12DDAF6952B0}" type="presParOf" srcId="{BD167DF6-CE57-7948-916C-E24293671010}" destId="{85B009EE-461F-3346-B82D-C9EEA4DD8D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DAFFE-9DFA-1E4F-83E0-AB432AAC0939}">
      <dsp:nvSpPr>
        <dsp:cNvPr id="0" name=""/>
        <dsp:cNvSpPr/>
      </dsp:nvSpPr>
      <dsp:spPr>
        <a:xfrm rot="5400000">
          <a:off x="3907168" y="-1562719"/>
          <a:ext cx="704213" cy="40087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Análisis de la base de datos  y objetivos</a:t>
          </a:r>
        </a:p>
      </dsp:txBody>
      <dsp:txXfrm rot="-5400000">
        <a:off x="2254911" y="123915"/>
        <a:ext cx="3974352" cy="635459"/>
      </dsp:txXfrm>
    </dsp:sp>
    <dsp:sp modelId="{9B87027A-2F40-A642-A5AE-AB2B252134EE}">
      <dsp:nvSpPr>
        <dsp:cNvPr id="0" name=""/>
        <dsp:cNvSpPr/>
      </dsp:nvSpPr>
      <dsp:spPr>
        <a:xfrm>
          <a:off x="0" y="1511"/>
          <a:ext cx="2254910" cy="8802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Entendimiento del Negocio</a:t>
          </a:r>
        </a:p>
      </dsp:txBody>
      <dsp:txXfrm>
        <a:off x="42971" y="44482"/>
        <a:ext cx="2168968" cy="794324"/>
      </dsp:txXfrm>
    </dsp:sp>
    <dsp:sp modelId="{606F7839-DAC9-6140-B4AC-C75B5B867142}">
      <dsp:nvSpPr>
        <dsp:cNvPr id="0" name=""/>
        <dsp:cNvSpPr/>
      </dsp:nvSpPr>
      <dsp:spPr>
        <a:xfrm rot="5400000">
          <a:off x="3907168" y="-638440"/>
          <a:ext cx="704213" cy="400872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Perfilamiento de datos</a:t>
          </a:r>
        </a:p>
      </dsp:txBody>
      <dsp:txXfrm rot="-5400000">
        <a:off x="2254911" y="1048194"/>
        <a:ext cx="3974352" cy="635459"/>
      </dsp:txXfrm>
    </dsp:sp>
    <dsp:sp modelId="{68C664D0-24BB-4449-8756-DD639129D947}">
      <dsp:nvSpPr>
        <dsp:cNvPr id="0" name=""/>
        <dsp:cNvSpPr/>
      </dsp:nvSpPr>
      <dsp:spPr>
        <a:xfrm>
          <a:off x="0" y="925791"/>
          <a:ext cx="2254910" cy="8802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Entendimiento de los Datos</a:t>
          </a:r>
        </a:p>
      </dsp:txBody>
      <dsp:txXfrm>
        <a:off x="42971" y="968762"/>
        <a:ext cx="2168968" cy="794324"/>
      </dsp:txXfrm>
    </dsp:sp>
    <dsp:sp modelId="{9B1C3B0F-07C2-824D-AF30-7FDDF4C1E172}">
      <dsp:nvSpPr>
        <dsp:cNvPr id="0" name=""/>
        <dsp:cNvSpPr/>
      </dsp:nvSpPr>
      <dsp:spPr>
        <a:xfrm rot="5400000">
          <a:off x="3907168" y="285839"/>
          <a:ext cx="704213" cy="400872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Selección de atributos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Cambio de tipos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Manejo de valores faltantes</a:t>
          </a:r>
        </a:p>
      </dsp:txBody>
      <dsp:txXfrm rot="-5400000">
        <a:off x="2254911" y="1972474"/>
        <a:ext cx="3974352" cy="635459"/>
      </dsp:txXfrm>
    </dsp:sp>
    <dsp:sp modelId="{AF85162D-DD2F-DE44-A2E7-70D4A246B298}">
      <dsp:nvSpPr>
        <dsp:cNvPr id="0" name=""/>
        <dsp:cNvSpPr/>
      </dsp:nvSpPr>
      <dsp:spPr>
        <a:xfrm>
          <a:off x="0" y="1850071"/>
          <a:ext cx="2254910" cy="8802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Preparación de Datos</a:t>
          </a:r>
        </a:p>
      </dsp:txBody>
      <dsp:txXfrm>
        <a:off x="42971" y="1893042"/>
        <a:ext cx="2168968" cy="794324"/>
      </dsp:txXfrm>
    </dsp:sp>
    <dsp:sp modelId="{25C760E1-3FFE-4A4E-BDB8-6D095A060B35}">
      <dsp:nvSpPr>
        <dsp:cNvPr id="0" name=""/>
        <dsp:cNvSpPr/>
      </dsp:nvSpPr>
      <dsp:spPr>
        <a:xfrm rot="5400000">
          <a:off x="3907168" y="1210118"/>
          <a:ext cx="704213" cy="400872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Mediante Random Forest</a:t>
          </a:r>
        </a:p>
      </dsp:txBody>
      <dsp:txXfrm rot="-5400000">
        <a:off x="2254911" y="2896753"/>
        <a:ext cx="3974352" cy="635459"/>
      </dsp:txXfrm>
    </dsp:sp>
    <dsp:sp modelId="{E682691E-7A32-F143-BC61-BC281A8B5AE0}">
      <dsp:nvSpPr>
        <dsp:cNvPr id="0" name=""/>
        <dsp:cNvSpPr/>
      </dsp:nvSpPr>
      <dsp:spPr>
        <a:xfrm>
          <a:off x="0" y="2774350"/>
          <a:ext cx="2254910" cy="8802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Modelado</a:t>
          </a:r>
        </a:p>
      </dsp:txBody>
      <dsp:txXfrm>
        <a:off x="42971" y="2817321"/>
        <a:ext cx="2168968" cy="794324"/>
      </dsp:txXfrm>
    </dsp:sp>
    <dsp:sp modelId="{6D428970-1C78-0846-9164-343BE21366E2}">
      <dsp:nvSpPr>
        <dsp:cNvPr id="0" name=""/>
        <dsp:cNvSpPr/>
      </dsp:nvSpPr>
      <dsp:spPr>
        <a:xfrm rot="5400000">
          <a:off x="3907168" y="2134398"/>
          <a:ext cx="704213" cy="4008729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Cálculo de métricas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Construcción de matriz de confusión</a:t>
          </a:r>
        </a:p>
      </dsp:txBody>
      <dsp:txXfrm rot="-5400000">
        <a:off x="2254911" y="3821033"/>
        <a:ext cx="3974352" cy="635459"/>
      </dsp:txXfrm>
    </dsp:sp>
    <dsp:sp modelId="{F327E0BA-44FC-8C40-AFB6-C291C1DF53C5}">
      <dsp:nvSpPr>
        <dsp:cNvPr id="0" name=""/>
        <dsp:cNvSpPr/>
      </dsp:nvSpPr>
      <dsp:spPr>
        <a:xfrm>
          <a:off x="0" y="3698630"/>
          <a:ext cx="2254910" cy="88026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Evaluación del Modelo</a:t>
          </a:r>
        </a:p>
      </dsp:txBody>
      <dsp:txXfrm>
        <a:off x="42971" y="3741601"/>
        <a:ext cx="2168968" cy="794324"/>
      </dsp:txXfrm>
    </dsp:sp>
    <dsp:sp modelId="{85B009EE-461F-3346-B82D-C9EEA4DD8DAF}">
      <dsp:nvSpPr>
        <dsp:cNvPr id="0" name=""/>
        <dsp:cNvSpPr/>
      </dsp:nvSpPr>
      <dsp:spPr>
        <a:xfrm>
          <a:off x="0" y="4622909"/>
          <a:ext cx="2254910" cy="8802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Despliege</a:t>
          </a:r>
        </a:p>
      </dsp:txBody>
      <dsp:txXfrm>
        <a:off x="42971" y="4665880"/>
        <a:ext cx="2168968" cy="79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D789-42A7-0BA3-1F99-1F2C3F62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0FEC-7B3F-DD14-AEA3-917D1A6A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6D58-E578-251D-EE01-2BE6E49C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BB17-8F35-EBA5-21A4-9F0899EF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2D21-FC28-286C-B8A6-993A25D1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52185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0C72-98F5-E221-6E50-CFB09DA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BC3E-38BD-255B-7BE3-B2C9BE56F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57A5-9D88-124D-94C5-E1BBAF45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1FCB-C886-1B20-DBE8-151CEAB6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692E-2B65-00D0-67D5-1C047E14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1901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BB9A1-8DD7-D890-6D7F-549B45988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62B99-6E21-9316-619F-518C38C3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D2C1-ED4E-F235-91AA-25D42FE0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D15-7696-2CC0-C552-5981EA98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1830-2D58-68CF-36A6-1FB0FDEC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69242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9C26-CD96-3D82-4009-BC77F306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3A0C-ADEB-DDE5-6D07-1F9D447F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011E-2289-2DB3-C71B-9E0063D3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72E7-AC80-F8B9-50CE-3952737A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A408-9613-7BE4-2EB0-5AB72344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1676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7881-816D-DE27-ADE9-F5A33937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2F46-65A4-84F9-8586-A6807B34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791B-52AA-F3EB-8847-25D532F9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3645-77C1-30FC-2218-61A02B2A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3B73-94D1-8FD6-1A3F-39662799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35621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9FDE-CC46-5EBD-6890-0DB15FA9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4BA2-9BDC-F7D6-D5E4-C734E2C65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DA199-9C27-53D3-7F6D-24BBDD80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ED529-48B3-A11F-432E-CBF84E2D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9EC30-A861-AD72-CC26-1D1E7A45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0817C-0C64-2C16-1D1E-74CBC23C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400405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46B2-F547-E919-51A0-0CF66B14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0063-6372-874D-875E-FAB4288C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6C8CC-C037-B860-6BCE-8767A16A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F883F-FDEF-D972-17EC-AAB64DA90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B9713-06EE-6E44-11DC-8727B295B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8C5BE-2714-E4A9-6061-983CB50D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EBAFD-3C13-4ED8-1814-90E31682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F969E-A4D7-6465-EAA7-F00B9335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49577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785D-BE3F-242B-85B5-27B4ECB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DE629-8211-020D-2022-350E9699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10A0C-9971-31CB-4B03-E336E93A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3B947-41A8-11E4-F9BD-C72B2453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17975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3E492-83F6-F0AA-744E-DBD4825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1900A-567B-DA0A-8F03-4E99CB8C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39D95-F99F-60A7-2A65-A2612C6F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5423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D147-2611-976A-1912-59FBD5DD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59F3-5F81-9E2E-C743-4BDB1CE3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C7BE-1BD0-7AFC-0E42-9743D0F7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CD82-CEAA-1AD1-99B1-5769B264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E7065-0703-D546-B644-2762BE9E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D0E2-AF17-7A1A-F296-C139CE7D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07733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44DC-B84F-8B15-A95A-45EAE950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7187F-DA79-ED88-B827-6A3BA9DA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18B85-9353-C78F-04C9-83DCE4F6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92A32-6487-D1E5-9EAA-5D59245F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27044-B503-6AF2-4411-09EBA18B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D5E7D-852E-315A-7046-051AC937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308238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2CEAD-6733-81E4-F8B9-8D50E2F3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7BF49-65E6-EFF9-19CA-C98B121D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F578-2691-A149-498E-4E689BC89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8A35-32FF-5C4D-A1B1-982DC64DC255}" type="datetimeFigureOut">
              <a:rPr lang="en-HN" smtClean="0"/>
              <a:t>11/18/2022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9982-0699-6C67-54D7-ADA5F851E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F636-1346-0F9B-76EF-1680C5956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26C2-FB97-CE4A-B549-F34333734773}" type="slidenum">
              <a:rPr lang="en-HN" smtClean="0"/>
              <a:t>‹Nº›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331742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143C5-73E0-FAD9-3F74-E04E740F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HN" sz="4800" dirty="0">
                <a:solidFill>
                  <a:schemeClr val="bg1"/>
                </a:solidFill>
              </a:rPr>
              <a:t>Parte 2 : Reto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2BAE-7D4A-7969-07CA-77EFE87CF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HN" sz="2000" dirty="0">
                <a:solidFill>
                  <a:srgbClr val="FFC000"/>
                </a:solidFill>
              </a:rPr>
              <a:t>Análisis de conjunto de datos de aguas residuales</a:t>
            </a:r>
          </a:p>
          <a:p>
            <a:pPr algn="l"/>
            <a:r>
              <a:rPr lang="en-US" sz="1600" b="1" i="0" dirty="0" err="1">
                <a:solidFill>
                  <a:schemeClr val="bg1"/>
                </a:solidFill>
                <a:effectLst/>
                <a:latin typeface="-apple-system"/>
              </a:rPr>
              <a:t>Nombre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 del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-apple-system"/>
              </a:rPr>
              <a:t>estudiante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Juan Sebastián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-apple-system"/>
              </a:rPr>
              <a:t>Téllez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 López</a:t>
            </a:r>
          </a:p>
          <a:p>
            <a:pPr algn="l"/>
            <a:r>
              <a:rPr lang="en-US" sz="1600" b="1" i="0" dirty="0" err="1">
                <a:solidFill>
                  <a:schemeClr val="bg1"/>
                </a:solidFill>
                <a:effectLst/>
                <a:latin typeface="-apple-system"/>
              </a:rPr>
              <a:t>Matrícula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A01793859</a:t>
            </a:r>
          </a:p>
          <a:p>
            <a:pPr algn="l"/>
            <a:r>
              <a:rPr lang="es-CO" sz="1600" b="1" i="0" dirty="0">
                <a:solidFill>
                  <a:schemeClr val="bg1"/>
                </a:solidFill>
                <a:effectLst/>
                <a:latin typeface="-apple-system"/>
              </a:rPr>
              <a:t>Nombre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 del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-apple-system"/>
              </a:rPr>
              <a:t>estudiante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 2: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José Fabricio Barahona Amaya</a:t>
            </a: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Matricula: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A01793950</a:t>
            </a:r>
          </a:p>
          <a:p>
            <a:br>
              <a:rPr lang="en-US" sz="1600" dirty="0"/>
            </a:br>
            <a:endParaRPr lang="en-HN" sz="2000" dirty="0">
              <a:solidFill>
                <a:srgbClr val="FFC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0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B7E4F-AD33-90D3-200F-F91A54AF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HN" sz="5100">
                <a:solidFill>
                  <a:schemeClr val="bg1"/>
                </a:solidFill>
              </a:rPr>
              <a:t>Metodología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CCAE26F-FD40-6A97-EA35-58160E5F1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05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7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7B523-94E7-B196-4D25-ED74CD14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HN" sz="4200">
                <a:solidFill>
                  <a:srgbClr val="FFFFFF"/>
                </a:solidFill>
              </a:rPr>
              <a:t>Entendimiento de Datos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C97CFB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C97CFB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23A85-8C58-4C66-79E4-81FB2B8DE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77" b="1"/>
          <a:stretch/>
        </p:blipFill>
        <p:spPr>
          <a:xfrm>
            <a:off x="775620" y="2331973"/>
            <a:ext cx="6584414" cy="386453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0608-F413-73D4-00F0-6ED0FE7A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HN" sz="1800" dirty="0"/>
              <a:t>Conexión descarga y copiado de los datos</a:t>
            </a:r>
          </a:p>
          <a:p>
            <a:r>
              <a:rPr lang="en-HN" sz="1800" dirty="0"/>
              <a:t>Existen valores perdidos</a:t>
            </a:r>
          </a:p>
          <a:p>
            <a:r>
              <a:rPr lang="en-HN" sz="1800" dirty="0"/>
              <a:t>Variables categóricas</a:t>
            </a:r>
          </a:p>
          <a:p>
            <a:r>
              <a:rPr lang="en-HN" sz="1800" dirty="0"/>
              <a:t>Variables numéricas con la misma unidad asociada a volumenes de materias (no es necesario normalizar )</a:t>
            </a:r>
          </a:p>
          <a:p>
            <a:endParaRPr lang="en-HN" sz="1800" dirty="0"/>
          </a:p>
        </p:txBody>
      </p:sp>
    </p:spTree>
    <p:extLst>
      <p:ext uri="{BB962C8B-B14F-4D97-AF65-F5344CB8AC3E}">
        <p14:creationId xmlns:p14="http://schemas.microsoft.com/office/powerpoint/2010/main" val="18107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18CB9-DABC-5FD1-DF0F-8A10CACC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HN" sz="4200">
                <a:solidFill>
                  <a:srgbClr val="FFFFFF"/>
                </a:solidFill>
              </a:rPr>
              <a:t>Preparación de los Datos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C770FE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C770F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A07EDC-2DDD-CC82-9536-567AEAA2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57" y="2331973"/>
            <a:ext cx="5404939" cy="38645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40052A-C189-EDB0-4DE8-D8B7E171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Se </a:t>
            </a:r>
            <a:r>
              <a:rPr lang="en-US" sz="1800" dirty="0" err="1"/>
              <a:t>debe</a:t>
            </a:r>
            <a:r>
              <a:rPr lang="en-US" sz="1800" dirty="0"/>
              <a:t> </a:t>
            </a:r>
            <a:r>
              <a:rPr lang="en-US" sz="1800" dirty="0" err="1"/>
              <a:t>categorizar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verde</a:t>
            </a:r>
            <a:r>
              <a:rPr lang="en-US" sz="1800" dirty="0"/>
              <a:t> rojo y </a:t>
            </a:r>
            <a:r>
              <a:rPr lang="en-US" sz="1800" dirty="0" err="1"/>
              <a:t>amarillo</a:t>
            </a:r>
            <a:r>
              <a:rPr lang="en-US" sz="1800" dirty="0"/>
              <a:t> de </a:t>
            </a:r>
            <a:r>
              <a:rPr lang="en-US" sz="1800" dirty="0" err="1"/>
              <a:t>el</a:t>
            </a:r>
            <a:r>
              <a:rPr lang="en-US" sz="1800" dirty="0"/>
              <a:t> campo </a:t>
            </a:r>
            <a:r>
              <a:rPr lang="en-US" sz="1800" dirty="0" err="1"/>
              <a:t>semáforo</a:t>
            </a:r>
            <a:r>
              <a:rPr lang="en-US" sz="1800" dirty="0"/>
              <a:t>.</a:t>
            </a:r>
          </a:p>
          <a:p>
            <a:r>
              <a:rPr lang="en-US" sz="1800" dirty="0"/>
              <a:t>La variable a </a:t>
            </a:r>
            <a:r>
              <a:rPr lang="en-US" sz="1800" dirty="0" err="1"/>
              <a:t>predecir</a:t>
            </a:r>
            <a:r>
              <a:rPr lang="en-US" sz="1800" dirty="0"/>
              <a:t> no es </a:t>
            </a:r>
            <a:r>
              <a:rPr lang="en-US" sz="1800" dirty="0" err="1"/>
              <a:t>binaria</a:t>
            </a:r>
            <a:r>
              <a:rPr lang="en-US" sz="1800" dirty="0"/>
              <a:t>.</a:t>
            </a:r>
          </a:p>
          <a:p>
            <a:r>
              <a:rPr lang="en-US" sz="1800" dirty="0"/>
              <a:t>Se </a:t>
            </a:r>
            <a:r>
              <a:rPr lang="en-US" sz="1800" dirty="0" err="1"/>
              <a:t>reemplazarán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perdidos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valor 0.</a:t>
            </a:r>
          </a:p>
          <a:p>
            <a:r>
              <a:rPr lang="en-US" sz="1800" dirty="0"/>
              <a:t>Se </a:t>
            </a:r>
            <a:r>
              <a:rPr lang="en-US" sz="1800" dirty="0" err="1"/>
              <a:t>preparan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conjuntos de variables </a:t>
            </a:r>
            <a:r>
              <a:rPr lang="en-US" sz="1800" dirty="0" err="1"/>
              <a:t>dependientes</a:t>
            </a:r>
            <a:r>
              <a:rPr lang="en-US" sz="1800" dirty="0"/>
              <a:t> y variables </a:t>
            </a:r>
            <a:r>
              <a:rPr lang="en-US" sz="1800" dirty="0" err="1"/>
              <a:t>independientes</a:t>
            </a:r>
            <a:r>
              <a:rPr lang="en-US" sz="1800" dirty="0"/>
              <a:t>.</a:t>
            </a:r>
          </a:p>
          <a:p>
            <a:r>
              <a:rPr lang="en-US" sz="1800" dirty="0"/>
              <a:t>Se </a:t>
            </a:r>
            <a:r>
              <a:rPr lang="en-US" sz="1800" dirty="0" err="1"/>
              <a:t>revisan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tipos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30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3DBF9-5EA8-D5E3-182C-68D589F3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HN" sz="4200">
                <a:solidFill>
                  <a:srgbClr val="FFFFFF"/>
                </a:solidFill>
              </a:rPr>
              <a:t>Selección de atributos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CD86FA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CD86FA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BD4144-3DEB-E9E7-7686-5EFF0FD8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86" y="2331973"/>
            <a:ext cx="6208082" cy="38645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58247E-C27F-D93B-7D0A-07384060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Los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numéricos</a:t>
            </a:r>
            <a:r>
              <a:rPr lang="en-US" sz="1800" dirty="0"/>
              <a:t> son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relevantes</a:t>
            </a:r>
            <a:r>
              <a:rPr lang="en-US" sz="1800" dirty="0"/>
              <a:t> para </a:t>
            </a:r>
            <a:r>
              <a:rPr lang="en-US" sz="1800" dirty="0" err="1"/>
              <a:t>poder</a:t>
            </a:r>
            <a:r>
              <a:rPr lang="en-US" sz="1800" dirty="0"/>
              <a:t> </a:t>
            </a:r>
            <a:r>
              <a:rPr lang="en-US" sz="1800" dirty="0" err="1"/>
              <a:t>predecir</a:t>
            </a:r>
            <a:r>
              <a:rPr lang="en-US" sz="1800" dirty="0"/>
              <a:t> </a:t>
            </a:r>
            <a:r>
              <a:rPr lang="en-US" sz="1800" dirty="0" err="1"/>
              <a:t>comportamientos</a:t>
            </a:r>
            <a:r>
              <a:rPr lang="en-US" sz="1800" dirty="0"/>
              <a:t> y son </a:t>
            </a:r>
            <a:r>
              <a:rPr lang="en-US" sz="1800" dirty="0" err="1"/>
              <a:t>colineales</a:t>
            </a:r>
            <a:r>
              <a:rPr lang="en-US" sz="1800" dirty="0"/>
              <a:t> con </a:t>
            </a:r>
            <a:r>
              <a:rPr lang="en-US" sz="1800" dirty="0" err="1"/>
              <a:t>algunos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categóricos</a:t>
            </a:r>
            <a:r>
              <a:rPr lang="en-US" sz="1800" dirty="0"/>
              <a:t> binaries.</a:t>
            </a:r>
          </a:p>
          <a:p>
            <a:r>
              <a:rPr lang="en-US" sz="1800" dirty="0"/>
              <a:t>Se </a:t>
            </a:r>
            <a:r>
              <a:rPr lang="en-US" sz="1800" dirty="0" err="1"/>
              <a:t>separan</a:t>
            </a:r>
            <a:r>
              <a:rPr lang="en-US" sz="1800" dirty="0"/>
              <a:t> las variables </a:t>
            </a:r>
            <a:r>
              <a:rPr lang="en-US" sz="1800" dirty="0" err="1"/>
              <a:t>categóricas</a:t>
            </a:r>
            <a:r>
              <a:rPr lang="en-US" sz="1800" dirty="0"/>
              <a:t> y las </a:t>
            </a:r>
            <a:r>
              <a:rPr lang="en-US" sz="1800" dirty="0" err="1"/>
              <a:t>numéricas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Algunos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vienen</a:t>
            </a:r>
            <a:r>
              <a:rPr lang="en-US" sz="1800" dirty="0"/>
              <a:t> </a:t>
            </a:r>
            <a:r>
              <a:rPr lang="en-US" sz="1800" dirty="0" err="1"/>
              <a:t>expresandos</a:t>
            </a:r>
            <a:r>
              <a:rPr lang="en-US" sz="1800" dirty="0"/>
              <a:t> en text con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símbolo</a:t>
            </a:r>
            <a:r>
              <a:rPr lang="en-US" sz="1800" dirty="0"/>
              <a:t> ”&lt;“ de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qué</a:t>
            </a:r>
            <a:r>
              <a:rPr lang="en-US" sz="1800" dirty="0"/>
              <a:t>, </a:t>
            </a:r>
            <a:r>
              <a:rPr lang="en-US" sz="1800" dirty="0" err="1"/>
              <a:t>por</a:t>
            </a:r>
            <a:r>
              <a:rPr lang="en-US" sz="1800" dirty="0"/>
              <a:t> lo tanto se </a:t>
            </a:r>
            <a:r>
              <a:rPr lang="en-US" sz="1800" dirty="0" err="1"/>
              <a:t>reemplaza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símbolo</a:t>
            </a:r>
            <a:r>
              <a:rPr lang="en-US" sz="1800" dirty="0"/>
              <a:t> para </a:t>
            </a:r>
            <a:r>
              <a:rPr lang="en-US" sz="1800" dirty="0" err="1"/>
              <a:t>contar</a:t>
            </a:r>
            <a:r>
              <a:rPr lang="en-US" sz="1800" dirty="0"/>
              <a:t> con un valor </a:t>
            </a:r>
            <a:r>
              <a:rPr lang="en-US" sz="1800" dirty="0" err="1"/>
              <a:t>numérico</a:t>
            </a:r>
            <a:r>
              <a:rPr lang="en-US" sz="1800" dirty="0"/>
              <a:t>.</a:t>
            </a:r>
          </a:p>
          <a:p>
            <a:r>
              <a:rPr lang="en-US" sz="1800" dirty="0"/>
              <a:t>Se </a:t>
            </a:r>
            <a:r>
              <a:rPr lang="en-US" sz="1800" dirty="0" err="1"/>
              <a:t>separan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conjuntos de </a:t>
            </a:r>
            <a:r>
              <a:rPr lang="en-US" sz="1800" dirty="0" err="1"/>
              <a:t>prueba</a:t>
            </a:r>
            <a:r>
              <a:rPr lang="en-US" sz="1800" dirty="0"/>
              <a:t> y </a:t>
            </a:r>
            <a:r>
              <a:rPr lang="en-US" sz="1800" dirty="0" err="1"/>
              <a:t>entrenamiento</a:t>
            </a:r>
            <a:r>
              <a:rPr lang="en-US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17AA9-511D-E2AE-8128-57011430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1" y="6020001"/>
            <a:ext cx="7772400" cy="3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7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9970D-6CE5-11AE-EA01-85646652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HN" sz="4200">
                <a:solidFill>
                  <a:srgbClr val="FFFFFF"/>
                </a:solidFill>
              </a:rPr>
              <a:t>Modelado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CA7FFB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CA7FFB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7633B-63A5-9B32-33B8-82560E6B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80" y="2331973"/>
            <a:ext cx="6335294" cy="38645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A27A-B6FE-0792-AE3C-502C823F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HN" sz="1800" dirty="0"/>
              <a:t>Se entrena el modelo con el algoritmo de RandomForest</a:t>
            </a:r>
            <a:r>
              <a:rPr lang="es-CO" sz="1800" dirty="0"/>
              <a:t>.</a:t>
            </a:r>
            <a:endParaRPr lang="en-HN" sz="1800" dirty="0"/>
          </a:p>
          <a:p>
            <a:r>
              <a:rPr lang="en-HN" sz="1800" dirty="0"/>
              <a:t>La variable más signficativa es la dureza del agua, seguida por los floruros</a:t>
            </a:r>
            <a:r>
              <a:rPr lang="es-CO" sz="1800" dirty="0"/>
              <a:t>.</a:t>
            </a:r>
            <a:endParaRPr lang="en-HN" sz="1800" dirty="0"/>
          </a:p>
        </p:txBody>
      </p:sp>
    </p:spTree>
    <p:extLst>
      <p:ext uri="{BB962C8B-B14F-4D97-AF65-F5344CB8AC3E}">
        <p14:creationId xmlns:p14="http://schemas.microsoft.com/office/powerpoint/2010/main" val="40346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29935-B571-9267-A5DF-C1DC582A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HN" sz="4200">
                <a:solidFill>
                  <a:srgbClr val="FFFFFF"/>
                </a:solidFill>
              </a:rPr>
              <a:t>Evaluación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CA7FFB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CA7FFB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BF105-CDA7-95F8-FCC7-3869E35F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s-ES_tradnl" sz="1800" dirty="0"/>
              <a:t>Se obtuvo un modelo que puede predecir los rojos con un 77% de precisión y  los amarillos con un 88%, valores muy favorables considerando la distribución de los datos.</a:t>
            </a:r>
          </a:p>
          <a:p>
            <a:r>
              <a:rPr lang="es-ES_tradnl" sz="1800" dirty="0"/>
              <a:t>Ningún rojo se predijo como verde, los errores están clasificados como amarillos.</a:t>
            </a:r>
          </a:p>
          <a:p>
            <a:r>
              <a:rPr lang="es-ES_tradnl" sz="1800" dirty="0"/>
              <a:t>Hubo un caso amarillo que se clasificó como verde.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4BBD3-FD99-F7C8-001A-660C257F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61" y="1956815"/>
            <a:ext cx="5491305" cy="458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1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29935-B571-9267-A5DF-C1DC582A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s-CO" sz="4200" dirty="0">
                <a:solidFill>
                  <a:srgbClr val="FFFFFF"/>
                </a:solidFill>
              </a:rPr>
              <a:t>Relación de k-</a:t>
            </a:r>
            <a:r>
              <a:rPr lang="es-CO" sz="4200" dirty="0" err="1">
                <a:solidFill>
                  <a:srgbClr val="FFFFFF"/>
                </a:solidFill>
              </a:rPr>
              <a:t>means</a:t>
            </a:r>
            <a:endParaRPr lang="en-HN" sz="4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CA7FFB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CA7FFB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BF105-CDA7-95F8-FCC7-3869E35F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366" y="2679192"/>
            <a:ext cx="3115895" cy="2437961"/>
          </a:xfrm>
        </p:spPr>
        <p:txBody>
          <a:bodyPr anchor="ctr">
            <a:normAutofit fontScale="62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Ubicaciones de interés</a:t>
            </a: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Oro, Estado de México, 50600, México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Francisco R. Murguía, Zacatecas, México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Municipio de Campeche, Campeche, México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Caborca, Sonora, México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Municipio de Sinaloa, Sinaloa, México</a:t>
            </a:r>
          </a:p>
        </p:txBody>
      </p:sp>
      <p:pic>
        <p:nvPicPr>
          <p:cNvPr id="2050" name="Picture 2" descr="Mexico Map">
            <a:extLst>
              <a:ext uri="{FF2B5EF4-FFF2-40B4-BE49-F238E27FC236}">
                <a16:creationId xmlns:a16="http://schemas.microsoft.com/office/drawing/2014/main" id="{AE9A1EA8-B6B1-A18B-FAAB-15FC8A68D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2" y="2167802"/>
            <a:ext cx="5980176" cy="42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C5AD01C-5A38-EC9A-AF08-A17FFE56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El Oro, Estado de México, 50600, México General Francisco R. Murguía, Zacatecas, México Municipio de Campeche, Campeche, México Caborca, Sonora, México Municipio de Sinaloa, Sinaloa, México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199B50-6B69-4DCA-91D0-895B7F02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78867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F0A3D5-C6C9-ACB7-F744-3D3ADF51E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solidFill>
            <a:srgbClr val="3838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500" b="1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kumimoji="0" lang="es-CO" altLang="es-CO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5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29935-B571-9267-A5DF-C1DC582A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s-CO" sz="4200" dirty="0">
                <a:solidFill>
                  <a:srgbClr val="FFFFFF"/>
                </a:solidFill>
              </a:rPr>
              <a:t>Relación k-</a:t>
            </a:r>
            <a:r>
              <a:rPr lang="es-CO" sz="4200" dirty="0" err="1">
                <a:solidFill>
                  <a:srgbClr val="FFFFFF"/>
                </a:solidFill>
              </a:rPr>
              <a:t>means</a:t>
            </a:r>
            <a:endParaRPr lang="en-HN" sz="4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CA7FFB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CA7FFB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BF105-CDA7-95F8-FCC7-3869E35F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249424"/>
            <a:ext cx="3360212" cy="3968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800" dirty="0"/>
              <a:t>De acuerdo a este análisis observamos que en la zona centro es donde más fuentes de agua no tan buenas tenemos, seguido de un sector de la zona sur y otro de la norte, lo cual es de entenderse ya que por la cantidad de personas y el movimiento diario se produce más contaminación, caso opuesto a algunas zonas costeras o no tan pobladas que logramos encontrar buenos resultados en cuanto la calidad del agua. </a:t>
            </a:r>
          </a:p>
          <a:p>
            <a:endParaRPr lang="es-MX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694858-4488-364D-EFFC-B719DD9A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7" y="2163847"/>
            <a:ext cx="6632068" cy="42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4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486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Roboto</vt:lpstr>
      <vt:lpstr>var(--colab-code-font-family)</vt:lpstr>
      <vt:lpstr>Office Theme</vt:lpstr>
      <vt:lpstr>Parte 2 : Reto</vt:lpstr>
      <vt:lpstr>Metodología</vt:lpstr>
      <vt:lpstr>Entendimiento de Datos</vt:lpstr>
      <vt:lpstr>Preparación de los Datos</vt:lpstr>
      <vt:lpstr>Selección de atributos</vt:lpstr>
      <vt:lpstr>Modelado</vt:lpstr>
      <vt:lpstr>Evaluación</vt:lpstr>
      <vt:lpstr>Relación de k-means</vt:lpstr>
      <vt:lpstr>Relación k-means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2 : Reto</dc:title>
  <dc:creator>Fabricio Barahona</dc:creator>
  <cp:lastModifiedBy>juan sebastian tellez lopez</cp:lastModifiedBy>
  <cp:revision>3</cp:revision>
  <dcterms:created xsi:type="dcterms:W3CDTF">2022-11-18T20:35:09Z</dcterms:created>
  <dcterms:modified xsi:type="dcterms:W3CDTF">2022-11-19T03:22:19Z</dcterms:modified>
</cp:coreProperties>
</file>