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9" r:id="rId3"/>
    <p:sldId id="278" r:id="rId4"/>
    <p:sldId id="272" r:id="rId5"/>
    <p:sldId id="279" r:id="rId6"/>
    <p:sldId id="280" r:id="rId7"/>
    <p:sldId id="281" r:id="rId8"/>
    <p:sldId id="283" r:id="rId9"/>
    <p:sldId id="284" r:id="rId10"/>
    <p:sldId id="273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7F75A-6E28-FC6B-6D7E-EAEA14D2C925}" v="148" dt="2022-11-18T19:57:00.340"/>
    <p1510:client id="{8A8DA290-6ADD-611C-4089-74095FDC7F15}" v="1173" dt="2022-11-18T19:32:14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Javier Galindo Vargas" userId="S::a01793927@tec.mx::68fd9061-0f35-40da-bdc4-1cfd9d025389" providerId="AD" clId="Web-{3F77F75A-6E28-FC6B-6D7E-EAEA14D2C925}"/>
    <pc:docChg chg="addSld delSld modSld">
      <pc:chgData name="Andres Javier Galindo Vargas" userId="S::a01793927@tec.mx::68fd9061-0f35-40da-bdc4-1cfd9d025389" providerId="AD" clId="Web-{3F77F75A-6E28-FC6B-6D7E-EAEA14D2C925}" dt="2022-11-18T19:57:13.512" v="141" actId="20577"/>
      <pc:docMkLst>
        <pc:docMk/>
      </pc:docMkLst>
      <pc:sldChg chg="del">
        <pc:chgData name="Andres Javier Galindo Vargas" userId="S::a01793927@tec.mx::68fd9061-0f35-40da-bdc4-1cfd9d025389" providerId="AD" clId="Web-{3F77F75A-6E28-FC6B-6D7E-EAEA14D2C925}" dt="2022-11-18T19:56:35.870" v="124"/>
        <pc:sldMkLst>
          <pc:docMk/>
          <pc:sldMk cId="3022939151" sldId="265"/>
        </pc:sldMkLst>
      </pc:sldChg>
      <pc:sldChg chg="modSp">
        <pc:chgData name="Andres Javier Galindo Vargas" userId="S::a01793927@tec.mx::68fd9061-0f35-40da-bdc4-1cfd9d025389" providerId="AD" clId="Web-{3F77F75A-6E28-FC6B-6D7E-EAEA14D2C925}" dt="2022-11-18T19:57:13.512" v="141" actId="20577"/>
        <pc:sldMkLst>
          <pc:docMk/>
          <pc:sldMk cId="2552013774" sldId="273"/>
        </pc:sldMkLst>
        <pc:spChg chg="mod">
          <ac:chgData name="Andres Javier Galindo Vargas" userId="S::a01793927@tec.mx::68fd9061-0f35-40da-bdc4-1cfd9d025389" providerId="AD" clId="Web-{3F77F75A-6E28-FC6B-6D7E-EAEA14D2C925}" dt="2022-11-18T19:56:58.809" v="139" actId="20577"/>
          <ac:spMkLst>
            <pc:docMk/>
            <pc:sldMk cId="2552013774" sldId="273"/>
            <ac:spMk id="2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3F77F75A-6E28-FC6B-6D7E-EAEA14D2C925}" dt="2022-11-18T19:57:13.512" v="141" actId="20577"/>
          <ac:spMkLst>
            <pc:docMk/>
            <pc:sldMk cId="2552013774" sldId="273"/>
            <ac:spMk id="3" creationId="{00000000-0000-0000-0000-000000000000}"/>
          </ac:spMkLst>
        </pc:spChg>
      </pc:sldChg>
      <pc:sldChg chg="del">
        <pc:chgData name="Andres Javier Galindo Vargas" userId="S::a01793927@tec.mx::68fd9061-0f35-40da-bdc4-1cfd9d025389" providerId="AD" clId="Web-{3F77F75A-6E28-FC6B-6D7E-EAEA14D2C925}" dt="2022-11-18T19:56:42.167" v="125"/>
        <pc:sldMkLst>
          <pc:docMk/>
          <pc:sldMk cId="2869786912" sldId="277"/>
        </pc:sldMkLst>
      </pc:sldChg>
      <pc:sldChg chg="modSp">
        <pc:chgData name="Andres Javier Galindo Vargas" userId="S::a01793927@tec.mx::68fd9061-0f35-40da-bdc4-1cfd9d025389" providerId="AD" clId="Web-{3F77F75A-6E28-FC6B-6D7E-EAEA14D2C925}" dt="2022-11-18T19:35:29.674" v="23" actId="14100"/>
        <pc:sldMkLst>
          <pc:docMk/>
          <pc:sldMk cId="1184759783" sldId="279"/>
        </pc:sldMkLst>
        <pc:picChg chg="mod">
          <ac:chgData name="Andres Javier Galindo Vargas" userId="S::a01793927@tec.mx::68fd9061-0f35-40da-bdc4-1cfd9d025389" providerId="AD" clId="Web-{3F77F75A-6E28-FC6B-6D7E-EAEA14D2C925}" dt="2022-11-18T19:35:29.674" v="23" actId="14100"/>
          <ac:picMkLst>
            <pc:docMk/>
            <pc:sldMk cId="1184759783" sldId="279"/>
            <ac:picMk id="4" creationId="{B0D721AD-F06D-996A-297F-2CE851A7C678}"/>
          </ac:picMkLst>
        </pc:picChg>
        <pc:picChg chg="mod">
          <ac:chgData name="Andres Javier Galindo Vargas" userId="S::a01793927@tec.mx::68fd9061-0f35-40da-bdc4-1cfd9d025389" providerId="AD" clId="Web-{3F77F75A-6E28-FC6B-6D7E-EAEA14D2C925}" dt="2022-11-18T19:32:38.340" v="2" actId="14100"/>
          <ac:picMkLst>
            <pc:docMk/>
            <pc:sldMk cId="1184759783" sldId="279"/>
            <ac:picMk id="6" creationId="{CF33BCA6-681E-F767-4F48-161FAC3447D9}"/>
          </ac:picMkLst>
        </pc:picChg>
        <pc:picChg chg="mod">
          <ac:chgData name="Andres Javier Galindo Vargas" userId="S::a01793927@tec.mx::68fd9061-0f35-40da-bdc4-1cfd9d025389" providerId="AD" clId="Web-{3F77F75A-6E28-FC6B-6D7E-EAEA14D2C925}" dt="2022-11-18T19:35:15.564" v="18" actId="14100"/>
          <ac:picMkLst>
            <pc:docMk/>
            <pc:sldMk cId="1184759783" sldId="279"/>
            <ac:picMk id="10" creationId="{F56841AE-5871-02FE-AD77-89EA07EDCEB0}"/>
          </ac:picMkLst>
        </pc:picChg>
      </pc:sldChg>
      <pc:sldChg chg="addSp modSp">
        <pc:chgData name="Andres Javier Galindo Vargas" userId="S::a01793927@tec.mx::68fd9061-0f35-40da-bdc4-1cfd9d025389" providerId="AD" clId="Web-{3F77F75A-6E28-FC6B-6D7E-EAEA14D2C925}" dt="2022-11-18T19:36:42.145" v="28" actId="14100"/>
        <pc:sldMkLst>
          <pc:docMk/>
          <pc:sldMk cId="2594799645" sldId="280"/>
        </pc:sldMkLst>
        <pc:picChg chg="mod">
          <ac:chgData name="Andres Javier Galindo Vargas" userId="S::a01793927@tec.mx::68fd9061-0f35-40da-bdc4-1cfd9d025389" providerId="AD" clId="Web-{3F77F75A-6E28-FC6B-6D7E-EAEA14D2C925}" dt="2022-11-18T19:35:44.190" v="24" actId="1076"/>
          <ac:picMkLst>
            <pc:docMk/>
            <pc:sldMk cId="2594799645" sldId="280"/>
            <ac:picMk id="2" creationId="{E6595830-6A4B-ECB3-A1B4-46F08ED13602}"/>
          </ac:picMkLst>
        </pc:picChg>
        <pc:picChg chg="add mod">
          <ac:chgData name="Andres Javier Galindo Vargas" userId="S::a01793927@tec.mx::68fd9061-0f35-40da-bdc4-1cfd9d025389" providerId="AD" clId="Web-{3F77F75A-6E28-FC6B-6D7E-EAEA14D2C925}" dt="2022-11-18T19:36:42.145" v="28" actId="14100"/>
          <ac:picMkLst>
            <pc:docMk/>
            <pc:sldMk cId="2594799645" sldId="280"/>
            <ac:picMk id="3" creationId="{5B10175B-2334-60F4-329B-792CEA0D5080}"/>
          </ac:picMkLst>
        </pc:picChg>
      </pc:sldChg>
      <pc:sldChg chg="addSp delSp modSp add replId">
        <pc:chgData name="Andres Javier Galindo Vargas" userId="S::a01793927@tec.mx::68fd9061-0f35-40da-bdc4-1cfd9d025389" providerId="AD" clId="Web-{3F77F75A-6E28-FC6B-6D7E-EAEA14D2C925}" dt="2022-11-18T19:43:07.423" v="44" actId="14100"/>
        <pc:sldMkLst>
          <pc:docMk/>
          <pc:sldMk cId="3521722623" sldId="281"/>
        </pc:sldMkLst>
        <pc:spChg chg="mod">
          <ac:chgData name="Andres Javier Galindo Vargas" userId="S::a01793927@tec.mx::68fd9061-0f35-40da-bdc4-1cfd9d025389" providerId="AD" clId="Web-{3F77F75A-6E28-FC6B-6D7E-EAEA14D2C925}" dt="2022-11-18T19:41:21.404" v="33" actId="20577"/>
          <ac:spMkLst>
            <pc:docMk/>
            <pc:sldMk cId="3521722623" sldId="281"/>
            <ac:spMk id="8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3F77F75A-6E28-FC6B-6D7E-EAEA14D2C925}" dt="2022-11-18T19:42:01.718" v="37" actId="20577"/>
          <ac:spMkLst>
            <pc:docMk/>
            <pc:sldMk cId="3521722623" sldId="281"/>
            <ac:spMk id="9" creationId="{00000000-0000-0000-0000-000000000000}"/>
          </ac:spMkLst>
        </pc:spChg>
        <pc:picChg chg="del">
          <ac:chgData name="Andres Javier Galindo Vargas" userId="S::a01793927@tec.mx::68fd9061-0f35-40da-bdc4-1cfd9d025389" providerId="AD" clId="Web-{3F77F75A-6E28-FC6B-6D7E-EAEA14D2C925}" dt="2022-11-18T19:42:02.733" v="38"/>
          <ac:picMkLst>
            <pc:docMk/>
            <pc:sldMk cId="3521722623" sldId="281"/>
            <ac:picMk id="2" creationId="{E6595830-6A4B-ECB3-A1B4-46F08ED13602}"/>
          </ac:picMkLst>
        </pc:picChg>
        <pc:picChg chg="del">
          <ac:chgData name="Andres Javier Galindo Vargas" userId="S::a01793927@tec.mx::68fd9061-0f35-40da-bdc4-1cfd9d025389" providerId="AD" clId="Web-{3F77F75A-6E28-FC6B-6D7E-EAEA14D2C925}" dt="2022-11-18T19:42:03.296" v="39"/>
          <ac:picMkLst>
            <pc:docMk/>
            <pc:sldMk cId="3521722623" sldId="281"/>
            <ac:picMk id="3" creationId="{5B10175B-2334-60F4-329B-792CEA0D5080}"/>
          </ac:picMkLst>
        </pc:picChg>
        <pc:picChg chg="add mod">
          <ac:chgData name="Andres Javier Galindo Vargas" userId="S::a01793927@tec.mx::68fd9061-0f35-40da-bdc4-1cfd9d025389" providerId="AD" clId="Web-{3F77F75A-6E28-FC6B-6D7E-EAEA14D2C925}" dt="2022-11-18T19:43:07.423" v="44" actId="14100"/>
          <ac:picMkLst>
            <pc:docMk/>
            <pc:sldMk cId="3521722623" sldId="281"/>
            <ac:picMk id="4" creationId="{B7FB9EA3-10B5-E7C0-DC3F-23FB1FFAB4AC}"/>
          </ac:picMkLst>
        </pc:picChg>
      </pc:sldChg>
      <pc:sldChg chg="addSp delSp modSp add del mod replId setBg modClrScheme delDesignElem chgLayout">
        <pc:chgData name="Andres Javier Galindo Vargas" userId="S::a01793927@tec.mx::68fd9061-0f35-40da-bdc4-1cfd9d025389" providerId="AD" clId="Web-{3F77F75A-6E28-FC6B-6D7E-EAEA14D2C925}" dt="2022-11-18T19:44:42.504" v="53"/>
        <pc:sldMkLst>
          <pc:docMk/>
          <pc:sldMk cId="2513293086" sldId="282"/>
        </pc:sldMkLst>
        <pc:spChg chg="del mod ord">
          <ac:chgData name="Andres Javier Galindo Vargas" userId="S::a01793927@tec.mx::68fd9061-0f35-40da-bdc4-1cfd9d025389" providerId="AD" clId="Web-{3F77F75A-6E28-FC6B-6D7E-EAEA14D2C925}" dt="2022-11-18T19:44:25.957" v="50"/>
          <ac:spMkLst>
            <pc:docMk/>
            <pc:sldMk cId="2513293086" sldId="282"/>
            <ac:spMk id="8" creationId="{00000000-0000-0000-0000-000000000000}"/>
          </ac:spMkLst>
        </pc:spChg>
        <pc:spChg chg="del mod ord">
          <ac:chgData name="Andres Javier Galindo Vargas" userId="S::a01793927@tec.mx::68fd9061-0f35-40da-bdc4-1cfd9d025389" providerId="AD" clId="Web-{3F77F75A-6E28-FC6B-6D7E-EAEA14D2C925}" dt="2022-11-18T19:44:16.831" v="49"/>
          <ac:spMkLst>
            <pc:docMk/>
            <pc:sldMk cId="2513293086" sldId="282"/>
            <ac:spMk id="9" creationId="{00000000-0000-0000-0000-000000000000}"/>
          </ac:spMkLst>
        </pc:spChg>
        <pc:spChg chg="add">
          <ac:chgData name="Andres Javier Galindo Vargas" userId="S::a01793927@tec.mx::68fd9061-0f35-40da-bdc4-1cfd9d025389" providerId="AD" clId="Web-{3F77F75A-6E28-FC6B-6D7E-EAEA14D2C925}" dt="2022-11-18T19:44:16.831" v="49"/>
          <ac:spMkLst>
            <pc:docMk/>
            <pc:sldMk cId="2513293086" sldId="282"/>
            <ac:spMk id="12" creationId="{6EAAA1B9-2DDB-49C9-A037-A523D2F13C15}"/>
          </ac:spMkLst>
        </pc:spChg>
        <pc:spChg chg="add">
          <ac:chgData name="Andres Javier Galindo Vargas" userId="S::a01793927@tec.mx::68fd9061-0f35-40da-bdc4-1cfd9d025389" providerId="AD" clId="Web-{3F77F75A-6E28-FC6B-6D7E-EAEA14D2C925}" dt="2022-11-18T19:44:16.831" v="49"/>
          <ac:spMkLst>
            <pc:docMk/>
            <pc:sldMk cId="2513293086" sldId="282"/>
            <ac:spMk id="15" creationId="{345A976A-8DE3-4B67-B94B-2044FDD12899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4:08.987" v="48"/>
          <ac:spMkLst>
            <pc:docMk/>
            <pc:sldMk cId="2513293086" sldId="282"/>
            <ac:spMk id="16" creationId="{A7457DD9-5A45-400A-AB4B-4B4EDECA25F1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4:08.987" v="48"/>
          <ac:spMkLst>
            <pc:docMk/>
            <pc:sldMk cId="2513293086" sldId="282"/>
            <ac:spMk id="17" creationId="{2550BE34-C2B8-49B8-8519-67A8CAD51AE9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4:08.987" v="48"/>
          <ac:spMkLst>
            <pc:docMk/>
            <pc:sldMk cId="2513293086" sldId="282"/>
            <ac:spMk id="18" creationId="{441CF7D6-A660-431A-B0BB-140A0D5556B6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4:08.987" v="48"/>
          <ac:spMkLst>
            <pc:docMk/>
            <pc:sldMk cId="2513293086" sldId="282"/>
            <ac:spMk id="20" creationId="{0570A85B-3810-4F95-97B0-CBF4CCDB381C}"/>
          </ac:spMkLst>
        </pc:spChg>
        <pc:grpChg chg="add">
          <ac:chgData name="Andres Javier Galindo Vargas" userId="S::a01793927@tec.mx::68fd9061-0f35-40da-bdc4-1cfd9d025389" providerId="AD" clId="Web-{3F77F75A-6E28-FC6B-6D7E-EAEA14D2C925}" dt="2022-11-18T19:44:16.831" v="49"/>
          <ac:grpSpMkLst>
            <pc:docMk/>
            <pc:sldMk cId="2513293086" sldId="282"/>
            <ac:grpSpMk id="19" creationId="{B441F8D5-EBCE-4FB9-91A9-3425971C1F99}"/>
          </ac:grpSpMkLst>
        </pc:grpChg>
        <pc:grpChg chg="add">
          <ac:chgData name="Andres Javier Galindo Vargas" userId="S::a01793927@tec.mx::68fd9061-0f35-40da-bdc4-1cfd9d025389" providerId="AD" clId="Web-{3F77F75A-6E28-FC6B-6D7E-EAEA14D2C925}" dt="2022-11-18T19:44:16.831" v="49"/>
          <ac:grpSpMkLst>
            <pc:docMk/>
            <pc:sldMk cId="2513293086" sldId="282"/>
            <ac:grpSpMk id="25" creationId="{08701F99-7E4C-4B92-A4B5-307CDFB7A4DE}"/>
          </ac:grpSpMkLst>
        </pc:grpChg>
        <pc:graphicFrameChg chg="add del">
          <ac:chgData name="Andres Javier Galindo Vargas" userId="S::a01793927@tec.mx::68fd9061-0f35-40da-bdc4-1cfd9d025389" providerId="AD" clId="Web-{3F77F75A-6E28-FC6B-6D7E-EAEA14D2C925}" dt="2022-11-18T19:44:28.988" v="51"/>
          <ac:graphicFrameMkLst>
            <pc:docMk/>
            <pc:sldMk cId="2513293086" sldId="282"/>
            <ac:graphicFrameMk id="11" creationId="{C1B6EEA4-2721-84A0-DFE9-1812AE2742AD}"/>
          </ac:graphicFrameMkLst>
        </pc:graphicFrameChg>
        <pc:picChg chg="del">
          <ac:chgData name="Andres Javier Galindo Vargas" userId="S::a01793927@tec.mx::68fd9061-0f35-40da-bdc4-1cfd9d025389" providerId="AD" clId="Web-{3F77F75A-6E28-FC6B-6D7E-EAEA14D2C925}" dt="2022-11-18T19:43:54.862" v="47"/>
          <ac:picMkLst>
            <pc:docMk/>
            <pc:sldMk cId="2513293086" sldId="282"/>
            <ac:picMk id="4" creationId="{B7FB9EA3-10B5-E7C0-DC3F-23FB1FFAB4AC}"/>
          </ac:picMkLst>
        </pc:picChg>
      </pc:sldChg>
      <pc:sldChg chg="addSp delSp modSp add mod replId modClrScheme delDesignElem chgLayout">
        <pc:chgData name="Andres Javier Galindo Vargas" userId="S::a01793927@tec.mx::68fd9061-0f35-40da-bdc4-1cfd9d025389" providerId="AD" clId="Web-{3F77F75A-6E28-FC6B-6D7E-EAEA14D2C925}" dt="2022-11-18T19:49:12.294" v="74" actId="14100"/>
        <pc:sldMkLst>
          <pc:docMk/>
          <pc:sldMk cId="2989862527" sldId="283"/>
        </pc:sldMkLst>
        <pc:spChg chg="del mod ord">
          <ac:chgData name="Andres Javier Galindo Vargas" userId="S::a01793927@tec.mx::68fd9061-0f35-40da-bdc4-1cfd9d025389" providerId="AD" clId="Web-{3F77F75A-6E28-FC6B-6D7E-EAEA14D2C925}" dt="2022-11-18T19:45:14.599" v="58"/>
          <ac:spMkLst>
            <pc:docMk/>
            <pc:sldMk cId="2989862527" sldId="283"/>
            <ac:spMk id="8" creationId="{00000000-0000-0000-0000-000000000000}"/>
          </ac:spMkLst>
        </pc:spChg>
        <pc:spChg chg="del mod ord">
          <ac:chgData name="Andres Javier Galindo Vargas" userId="S::a01793927@tec.mx::68fd9061-0f35-40da-bdc4-1cfd9d025389" providerId="AD" clId="Web-{3F77F75A-6E28-FC6B-6D7E-EAEA14D2C925}" dt="2022-11-18T19:45:13.052" v="57"/>
          <ac:spMkLst>
            <pc:docMk/>
            <pc:sldMk cId="2989862527" sldId="283"/>
            <ac:spMk id="9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5:05.255" v="55"/>
          <ac:spMkLst>
            <pc:docMk/>
            <pc:sldMk cId="2989862527" sldId="283"/>
            <ac:spMk id="16" creationId="{A7457DD9-5A45-400A-AB4B-4B4EDECA25F1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5:05.255" v="55"/>
          <ac:spMkLst>
            <pc:docMk/>
            <pc:sldMk cId="2989862527" sldId="283"/>
            <ac:spMk id="17" creationId="{2550BE34-C2B8-49B8-8519-67A8CAD51AE9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5:05.255" v="55"/>
          <ac:spMkLst>
            <pc:docMk/>
            <pc:sldMk cId="2989862527" sldId="283"/>
            <ac:spMk id="18" creationId="{441CF7D6-A660-431A-B0BB-140A0D5556B6}"/>
          </ac:spMkLst>
        </pc:spChg>
        <pc:spChg chg="del">
          <ac:chgData name="Andres Javier Galindo Vargas" userId="S::a01793927@tec.mx::68fd9061-0f35-40da-bdc4-1cfd9d025389" providerId="AD" clId="Web-{3F77F75A-6E28-FC6B-6D7E-EAEA14D2C925}" dt="2022-11-18T19:45:05.255" v="55"/>
          <ac:spMkLst>
            <pc:docMk/>
            <pc:sldMk cId="2989862527" sldId="283"/>
            <ac:spMk id="20" creationId="{0570A85B-3810-4F95-97B0-CBF4CCDB381C}"/>
          </ac:spMkLst>
        </pc:spChg>
        <pc:picChg chg="add mod">
          <ac:chgData name="Andres Javier Galindo Vargas" userId="S::a01793927@tec.mx::68fd9061-0f35-40da-bdc4-1cfd9d025389" providerId="AD" clId="Web-{3F77F75A-6E28-FC6B-6D7E-EAEA14D2C925}" dt="2022-11-18T19:49:12.294" v="74" actId="14100"/>
          <ac:picMkLst>
            <pc:docMk/>
            <pc:sldMk cId="2989862527" sldId="283"/>
            <ac:picMk id="2" creationId="{48E3CDE3-6169-82C9-EF92-275B9E859F94}"/>
          </ac:picMkLst>
        </pc:picChg>
        <pc:picChg chg="add mod">
          <ac:chgData name="Andres Javier Galindo Vargas" userId="S::a01793927@tec.mx::68fd9061-0f35-40da-bdc4-1cfd9d025389" providerId="AD" clId="Web-{3F77F75A-6E28-FC6B-6D7E-EAEA14D2C925}" dt="2022-11-18T19:49:06.387" v="73" actId="14100"/>
          <ac:picMkLst>
            <pc:docMk/>
            <pc:sldMk cId="2989862527" sldId="283"/>
            <ac:picMk id="3" creationId="{64E2F563-CB12-B187-4BC2-9395A3FB0422}"/>
          </ac:picMkLst>
        </pc:picChg>
        <pc:picChg chg="del">
          <ac:chgData name="Andres Javier Galindo Vargas" userId="S::a01793927@tec.mx::68fd9061-0f35-40da-bdc4-1cfd9d025389" providerId="AD" clId="Web-{3F77F75A-6E28-FC6B-6D7E-EAEA14D2C925}" dt="2022-11-18T19:44:59.364" v="54"/>
          <ac:picMkLst>
            <pc:docMk/>
            <pc:sldMk cId="2989862527" sldId="283"/>
            <ac:picMk id="4" creationId="{B7FB9EA3-10B5-E7C0-DC3F-23FB1FFAB4AC}"/>
          </ac:picMkLst>
        </pc:picChg>
      </pc:sldChg>
      <pc:sldChg chg="addSp delSp modSp add replId">
        <pc:chgData name="Andres Javier Galindo Vargas" userId="S::a01793927@tec.mx::68fd9061-0f35-40da-bdc4-1cfd9d025389" providerId="AD" clId="Web-{3F77F75A-6E28-FC6B-6D7E-EAEA14D2C925}" dt="2022-11-18T19:56:29.698" v="123" actId="14100"/>
        <pc:sldMkLst>
          <pc:docMk/>
          <pc:sldMk cId="2655365657" sldId="284"/>
        </pc:sldMkLst>
        <pc:spChg chg="add mod">
          <ac:chgData name="Andres Javier Galindo Vargas" userId="S::a01793927@tec.mx::68fd9061-0f35-40da-bdc4-1cfd9d025389" providerId="AD" clId="Web-{3F77F75A-6E28-FC6B-6D7E-EAEA14D2C925}" dt="2022-11-18T19:55:23.399" v="107" actId="1076"/>
          <ac:spMkLst>
            <pc:docMk/>
            <pc:sldMk cId="2655365657" sldId="284"/>
            <ac:spMk id="6" creationId="{EA12AA3B-1577-6055-9DC2-585092C20FAF}"/>
          </ac:spMkLst>
        </pc:spChg>
        <pc:spChg chg="add mod">
          <ac:chgData name="Andres Javier Galindo Vargas" userId="S::a01793927@tec.mx::68fd9061-0f35-40da-bdc4-1cfd9d025389" providerId="AD" clId="Web-{3F77F75A-6E28-FC6B-6D7E-EAEA14D2C925}" dt="2022-11-18T19:56:15.213" v="115" actId="20577"/>
          <ac:spMkLst>
            <pc:docMk/>
            <pc:sldMk cId="2655365657" sldId="284"/>
            <ac:spMk id="8" creationId="{2BAC3720-EF0D-C777-5D76-999B1ED5E60B}"/>
          </ac:spMkLst>
        </pc:spChg>
        <pc:picChg chg="del">
          <ac:chgData name="Andres Javier Galindo Vargas" userId="S::a01793927@tec.mx::68fd9061-0f35-40da-bdc4-1cfd9d025389" providerId="AD" clId="Web-{3F77F75A-6E28-FC6B-6D7E-EAEA14D2C925}" dt="2022-11-18T19:51:27.329" v="76"/>
          <ac:picMkLst>
            <pc:docMk/>
            <pc:sldMk cId="2655365657" sldId="284"/>
            <ac:picMk id="2" creationId="{48E3CDE3-6169-82C9-EF92-275B9E859F94}"/>
          </ac:picMkLst>
        </pc:picChg>
        <pc:picChg chg="del">
          <ac:chgData name="Andres Javier Galindo Vargas" userId="S::a01793927@tec.mx::68fd9061-0f35-40da-bdc4-1cfd9d025389" providerId="AD" clId="Web-{3F77F75A-6E28-FC6B-6D7E-EAEA14D2C925}" dt="2022-11-18T19:51:29.079" v="77"/>
          <ac:picMkLst>
            <pc:docMk/>
            <pc:sldMk cId="2655365657" sldId="284"/>
            <ac:picMk id="3" creationId="{64E2F563-CB12-B187-4BC2-9395A3FB0422}"/>
          </ac:picMkLst>
        </pc:picChg>
        <pc:picChg chg="add mod">
          <ac:chgData name="Andres Javier Galindo Vargas" userId="S::a01793927@tec.mx::68fd9061-0f35-40da-bdc4-1cfd9d025389" providerId="AD" clId="Web-{3F77F75A-6E28-FC6B-6D7E-EAEA14D2C925}" dt="2022-11-18T19:55:41.556" v="111" actId="1076"/>
          <ac:picMkLst>
            <pc:docMk/>
            <pc:sldMk cId="2655365657" sldId="284"/>
            <ac:picMk id="7" creationId="{DD159344-20CD-52F2-12B9-3E01B3E82927}"/>
          </ac:picMkLst>
        </pc:picChg>
        <pc:picChg chg="add mod">
          <ac:chgData name="Andres Javier Galindo Vargas" userId="S::a01793927@tec.mx::68fd9061-0f35-40da-bdc4-1cfd9d025389" providerId="AD" clId="Web-{3F77F75A-6E28-FC6B-6D7E-EAEA14D2C925}" dt="2022-11-18T19:56:29.698" v="123" actId="14100"/>
          <ac:picMkLst>
            <pc:docMk/>
            <pc:sldMk cId="2655365657" sldId="284"/>
            <ac:picMk id="9" creationId="{57636E32-3B9C-8842-207C-5C8E2D650AD1}"/>
          </ac:picMkLst>
        </pc:picChg>
      </pc:sldChg>
    </pc:docChg>
  </pc:docChgLst>
  <pc:docChgLst>
    <pc:chgData name="Andres Javier Galindo Vargas" userId="S::a01793927@tec.mx::68fd9061-0f35-40da-bdc4-1cfd9d025389" providerId="AD" clId="Web-{8A8DA290-6ADD-611C-4089-74095FDC7F15}"/>
    <pc:docChg chg="addSld delSld modSld">
      <pc:chgData name="Andres Javier Galindo Vargas" userId="S::a01793927@tec.mx::68fd9061-0f35-40da-bdc4-1cfd9d025389" providerId="AD" clId="Web-{8A8DA290-6ADD-611C-4089-74095FDC7F15}" dt="2022-11-18T19:32:14.826" v="1102" actId="14100"/>
      <pc:docMkLst>
        <pc:docMk/>
      </pc:docMkLst>
      <pc:sldChg chg="del">
        <pc:chgData name="Andres Javier Galindo Vargas" userId="S::a01793927@tec.mx::68fd9061-0f35-40da-bdc4-1cfd9d025389" providerId="AD" clId="Web-{8A8DA290-6ADD-611C-4089-74095FDC7F15}" dt="2022-11-18T16:30:12.920" v="823"/>
        <pc:sldMkLst>
          <pc:docMk/>
          <pc:sldMk cId="925336064" sldId="258"/>
        </pc:sldMkLst>
      </pc:sldChg>
      <pc:sldChg chg="del">
        <pc:chgData name="Andres Javier Galindo Vargas" userId="S::a01793927@tec.mx::68fd9061-0f35-40da-bdc4-1cfd9d025389" providerId="AD" clId="Web-{8A8DA290-6ADD-611C-4089-74095FDC7F15}" dt="2022-11-18T16:30:10.889" v="822"/>
        <pc:sldMkLst>
          <pc:docMk/>
          <pc:sldMk cId="2582771541" sldId="259"/>
        </pc:sldMkLst>
      </pc:sldChg>
      <pc:sldChg chg="del">
        <pc:chgData name="Andres Javier Galindo Vargas" userId="S::a01793927@tec.mx::68fd9061-0f35-40da-bdc4-1cfd9d025389" providerId="AD" clId="Web-{8A8DA290-6ADD-611C-4089-74095FDC7F15}" dt="2022-11-18T16:30:34.530" v="828"/>
        <pc:sldMkLst>
          <pc:docMk/>
          <pc:sldMk cId="1231854459" sldId="260"/>
        </pc:sldMkLst>
      </pc:sldChg>
      <pc:sldChg chg="del">
        <pc:chgData name="Andres Javier Galindo Vargas" userId="S::a01793927@tec.mx::68fd9061-0f35-40da-bdc4-1cfd9d025389" providerId="AD" clId="Web-{8A8DA290-6ADD-611C-4089-74095FDC7F15}" dt="2022-11-18T16:30:23.014" v="825"/>
        <pc:sldMkLst>
          <pc:docMk/>
          <pc:sldMk cId="1305811882" sldId="266"/>
        </pc:sldMkLst>
      </pc:sldChg>
      <pc:sldChg chg="del">
        <pc:chgData name="Andres Javier Galindo Vargas" userId="S::a01793927@tec.mx::68fd9061-0f35-40da-bdc4-1cfd9d025389" providerId="AD" clId="Web-{8A8DA290-6ADD-611C-4089-74095FDC7F15}" dt="2022-11-18T16:30:14.999" v="824"/>
        <pc:sldMkLst>
          <pc:docMk/>
          <pc:sldMk cId="1868863310" sldId="267"/>
        </pc:sldMkLst>
      </pc:sldChg>
      <pc:sldChg chg="del">
        <pc:chgData name="Andres Javier Galindo Vargas" userId="S::a01793927@tec.mx::68fd9061-0f35-40da-bdc4-1cfd9d025389" providerId="AD" clId="Web-{8A8DA290-6ADD-611C-4089-74095FDC7F15}" dt="2022-11-18T16:30:32.608" v="827"/>
        <pc:sldMkLst>
          <pc:docMk/>
          <pc:sldMk cId="3874611496" sldId="268"/>
        </pc:sldMkLst>
      </pc:sldChg>
      <pc:sldChg chg="addSp delSp modSp">
        <pc:chgData name="Andres Javier Galindo Vargas" userId="S::a01793927@tec.mx::68fd9061-0f35-40da-bdc4-1cfd9d025389" providerId="AD" clId="Web-{8A8DA290-6ADD-611C-4089-74095FDC7F15}" dt="2022-11-18T15:46:03.938" v="349" actId="20577"/>
        <pc:sldMkLst>
          <pc:docMk/>
          <pc:sldMk cId="3660329346" sldId="269"/>
        </pc:sldMkLst>
        <pc:spChg chg="del mod">
          <ac:chgData name="Andres Javier Galindo Vargas" userId="S::a01793927@tec.mx::68fd9061-0f35-40da-bdc4-1cfd9d025389" providerId="AD" clId="Web-{8A8DA290-6ADD-611C-4089-74095FDC7F15}" dt="2022-11-18T15:18:43.776" v="61"/>
          <ac:spMkLst>
            <pc:docMk/>
            <pc:sldMk cId="3660329346" sldId="269"/>
            <ac:spMk id="3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3.964" v="74"/>
          <ac:spMkLst>
            <pc:docMk/>
            <pc:sldMk cId="3660329346" sldId="269"/>
            <ac:spMk id="4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3.230" v="73"/>
          <ac:spMkLst>
            <pc:docMk/>
            <pc:sldMk cId="3660329346" sldId="269"/>
            <ac:spMk id="5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2.573" v="72"/>
          <ac:spMkLst>
            <pc:docMk/>
            <pc:sldMk cId="3660329346" sldId="269"/>
            <ac:spMk id="6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0.917" v="70"/>
          <ac:spMkLst>
            <pc:docMk/>
            <pc:sldMk cId="3660329346" sldId="269"/>
            <ac:spMk id="7" creationId="{00000000-0000-0000-0000-000000000000}"/>
          </ac:spMkLst>
        </pc:spChg>
        <pc:spChg chg="del mod">
          <ac:chgData name="Andres Javier Galindo Vargas" userId="S::a01793927@tec.mx::68fd9061-0f35-40da-bdc4-1cfd9d025389" providerId="AD" clId="Web-{8A8DA290-6ADD-611C-4089-74095FDC7F15}" dt="2022-11-18T15:19:24.370" v="78"/>
          <ac:spMkLst>
            <pc:docMk/>
            <pc:sldMk cId="3660329346" sldId="269"/>
            <ac:spMk id="8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0.214" v="69"/>
          <ac:spMkLst>
            <pc:docMk/>
            <pc:sldMk cId="3660329346" sldId="269"/>
            <ac:spMk id="9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09.386" v="68"/>
          <ac:spMkLst>
            <pc:docMk/>
            <pc:sldMk cId="3660329346" sldId="269"/>
            <ac:spMk id="10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08.433" v="67"/>
          <ac:spMkLst>
            <pc:docMk/>
            <pc:sldMk cId="3660329346" sldId="269"/>
            <ac:spMk id="11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7.808" v="75"/>
          <ac:spMkLst>
            <pc:docMk/>
            <pc:sldMk cId="3660329346" sldId="269"/>
            <ac:spMk id="16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1.792" v="71"/>
          <ac:spMkLst>
            <pc:docMk/>
            <pc:sldMk cId="3660329346" sldId="269"/>
            <ac:spMk id="17" creationId="{00000000-0000-0000-0000-000000000000}"/>
          </ac:spMkLst>
        </pc:spChg>
        <pc:spChg chg="del">
          <ac:chgData name="Andres Javier Galindo Vargas" userId="S::a01793927@tec.mx::68fd9061-0f35-40da-bdc4-1cfd9d025389" providerId="AD" clId="Web-{8A8DA290-6ADD-611C-4089-74095FDC7F15}" dt="2022-11-18T15:19:19.370" v="76"/>
          <ac:spMkLst>
            <pc:docMk/>
            <pc:sldMk cId="3660329346" sldId="269"/>
            <ac:spMk id="18" creationId="{00000000-0000-0000-0000-000000000000}"/>
          </ac:spMkLst>
        </pc:spChg>
        <pc:spChg chg="add mod">
          <ac:chgData name="Andres Javier Galindo Vargas" userId="S::a01793927@tec.mx::68fd9061-0f35-40da-bdc4-1cfd9d025389" providerId="AD" clId="Web-{8A8DA290-6ADD-611C-4089-74095FDC7F15}" dt="2022-11-18T15:46:03.938" v="349" actId="20577"/>
          <ac:spMkLst>
            <pc:docMk/>
            <pc:sldMk cId="3660329346" sldId="269"/>
            <ac:spMk id="19" creationId="{7DE0C1CA-8B29-4B4B-6A35-62CB485A6A2A}"/>
          </ac:spMkLst>
        </pc:spChg>
        <pc:picChg chg="del">
          <ac:chgData name="Andres Javier Galindo Vargas" userId="S::a01793927@tec.mx::68fd9061-0f35-40da-bdc4-1cfd9d025389" providerId="AD" clId="Web-{8A8DA290-6ADD-611C-4089-74095FDC7F15}" dt="2022-11-18T15:18:55.417" v="62"/>
          <ac:picMkLst>
            <pc:docMk/>
            <pc:sldMk cId="3660329346" sldId="269"/>
            <ac:picMk id="13" creationId="{00000000-0000-0000-0000-000000000000}"/>
          </ac:picMkLst>
        </pc:picChg>
        <pc:picChg chg="mod">
          <ac:chgData name="Andres Javier Galindo Vargas" userId="S::a01793927@tec.mx::68fd9061-0f35-40da-bdc4-1cfd9d025389" providerId="AD" clId="Web-{8A8DA290-6ADD-611C-4089-74095FDC7F15}" dt="2022-11-18T15:20:18.731" v="91" actId="1076"/>
          <ac:picMkLst>
            <pc:docMk/>
            <pc:sldMk cId="3660329346" sldId="269"/>
            <ac:picMk id="14" creationId="{00000000-0000-0000-0000-000000000000}"/>
          </ac:picMkLst>
        </pc:picChg>
        <pc:picChg chg="del">
          <ac:chgData name="Andres Javier Galindo Vargas" userId="S::a01793927@tec.mx::68fd9061-0f35-40da-bdc4-1cfd9d025389" providerId="AD" clId="Web-{8A8DA290-6ADD-611C-4089-74095FDC7F15}" dt="2022-11-18T15:18:56.464" v="63"/>
          <ac:picMkLst>
            <pc:docMk/>
            <pc:sldMk cId="3660329346" sldId="269"/>
            <ac:picMk id="15" creationId="{00000000-0000-0000-0000-000000000000}"/>
          </ac:picMkLst>
        </pc:picChg>
      </pc:sldChg>
      <pc:sldChg chg="del">
        <pc:chgData name="Andres Javier Galindo Vargas" userId="S::a01793927@tec.mx::68fd9061-0f35-40da-bdc4-1cfd9d025389" providerId="AD" clId="Web-{8A8DA290-6ADD-611C-4089-74095FDC7F15}" dt="2022-11-18T16:29:56.529" v="820"/>
        <pc:sldMkLst>
          <pc:docMk/>
          <pc:sldMk cId="3144009182" sldId="271"/>
        </pc:sldMkLst>
      </pc:sldChg>
      <pc:sldChg chg="addSp delSp modSp mod setBg">
        <pc:chgData name="Andres Javier Galindo Vargas" userId="S::a01793927@tec.mx::68fd9061-0f35-40da-bdc4-1cfd9d025389" providerId="AD" clId="Web-{8A8DA290-6ADD-611C-4089-74095FDC7F15}" dt="2022-11-18T19:32:14.826" v="1102" actId="14100"/>
        <pc:sldMkLst>
          <pc:docMk/>
          <pc:sldMk cId="3419680069" sldId="272"/>
        </pc:sldMkLst>
        <pc:spChg chg="mod ord">
          <ac:chgData name="Andres Javier Galindo Vargas" userId="S::a01793927@tec.mx::68fd9061-0f35-40da-bdc4-1cfd9d025389" providerId="AD" clId="Web-{8A8DA290-6ADD-611C-4089-74095FDC7F15}" dt="2022-11-18T19:32:03.029" v="1100"/>
          <ac:spMkLst>
            <pc:docMk/>
            <pc:sldMk cId="3419680069" sldId="272"/>
            <ac:spMk id="2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9:32:03.029" v="1100"/>
          <ac:spMkLst>
            <pc:docMk/>
            <pc:sldMk cId="3419680069" sldId="272"/>
            <ac:spMk id="8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9:32:03.029" v="1100"/>
          <ac:spMkLst>
            <pc:docMk/>
            <pc:sldMk cId="3419680069" sldId="272"/>
            <ac:spMk id="9" creationId="{00000000-0000-0000-0000-000000000000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2:03.029" v="1100"/>
          <ac:spMkLst>
            <pc:docMk/>
            <pc:sldMk cId="3419680069" sldId="272"/>
            <ac:spMk id="14" creationId="{2550BE34-C2B8-49B8-8519-67A8CAD51AE9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2:03.029" v="1100"/>
          <ac:spMkLst>
            <pc:docMk/>
            <pc:sldMk cId="3419680069" sldId="272"/>
            <ac:spMk id="16" creationId="{A7457DD9-5A45-400A-AB4B-4B4EDECA25F1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2:03.029" v="1100"/>
          <ac:spMkLst>
            <pc:docMk/>
            <pc:sldMk cId="3419680069" sldId="272"/>
            <ac:spMk id="18" creationId="{441CF7D6-A660-431A-B0BB-140A0D5556B6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2:03.029" v="1100"/>
          <ac:spMkLst>
            <pc:docMk/>
            <pc:sldMk cId="3419680069" sldId="272"/>
            <ac:spMk id="20" creationId="{0570A85B-3810-4F95-97B0-CBF4CCDB381C}"/>
          </ac:spMkLst>
        </pc:spChg>
        <pc:picChg chg="add del mod modCrop">
          <ac:chgData name="Andres Javier Galindo Vargas" userId="S::a01793927@tec.mx::68fd9061-0f35-40da-bdc4-1cfd9d025389" providerId="AD" clId="Web-{8A8DA290-6ADD-611C-4089-74095FDC7F15}" dt="2022-11-18T19:32:14.826" v="1102" actId="14100"/>
          <ac:picMkLst>
            <pc:docMk/>
            <pc:sldMk cId="3419680069" sldId="272"/>
            <ac:picMk id="3" creationId="{44F7EA18-3A47-18D3-3A83-974DE1A6D997}"/>
          </ac:picMkLst>
        </pc:picChg>
      </pc:sldChg>
      <pc:sldChg chg="modSp">
        <pc:chgData name="Andres Javier Galindo Vargas" userId="S::a01793927@tec.mx::68fd9061-0f35-40da-bdc4-1cfd9d025389" providerId="AD" clId="Web-{8A8DA290-6ADD-611C-4089-74095FDC7F15}" dt="2022-11-18T15:15:29.646" v="57" actId="20577"/>
        <pc:sldMkLst>
          <pc:docMk/>
          <pc:sldMk cId="4278038042" sldId="274"/>
        </pc:sldMkLst>
        <pc:spChg chg="mod">
          <ac:chgData name="Andres Javier Galindo Vargas" userId="S::a01793927@tec.mx::68fd9061-0f35-40da-bdc4-1cfd9d025389" providerId="AD" clId="Web-{8A8DA290-6ADD-611C-4089-74095FDC7F15}" dt="2022-11-18T15:15:21.037" v="56" actId="1076"/>
          <ac:spMkLst>
            <pc:docMk/>
            <pc:sldMk cId="4278038042" sldId="274"/>
            <ac:spMk id="2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5:15:29.646" v="57" actId="20577"/>
          <ac:spMkLst>
            <pc:docMk/>
            <pc:sldMk cId="4278038042" sldId="274"/>
            <ac:spMk id="3" creationId="{00000000-0000-0000-0000-000000000000}"/>
          </ac:spMkLst>
        </pc:spChg>
      </pc:sldChg>
      <pc:sldChg chg="del">
        <pc:chgData name="Andres Javier Galindo Vargas" userId="S::a01793927@tec.mx::68fd9061-0f35-40da-bdc4-1cfd9d025389" providerId="AD" clId="Web-{8A8DA290-6ADD-611C-4089-74095FDC7F15}" dt="2022-11-18T16:30:01.201" v="821"/>
        <pc:sldMkLst>
          <pc:docMk/>
          <pc:sldMk cId="1541477631" sldId="275"/>
        </pc:sldMkLst>
      </pc:sldChg>
      <pc:sldChg chg="del">
        <pc:chgData name="Andres Javier Galindo Vargas" userId="S::a01793927@tec.mx::68fd9061-0f35-40da-bdc4-1cfd9d025389" providerId="AD" clId="Web-{8A8DA290-6ADD-611C-4089-74095FDC7F15}" dt="2022-11-18T16:30:24.639" v="826"/>
        <pc:sldMkLst>
          <pc:docMk/>
          <pc:sldMk cId="1489701020" sldId="276"/>
        </pc:sldMkLst>
      </pc:sldChg>
      <pc:sldChg chg="addSp delSp modSp">
        <pc:chgData name="Andres Javier Galindo Vargas" userId="S::a01793927@tec.mx::68fd9061-0f35-40da-bdc4-1cfd9d025389" providerId="AD" clId="Web-{8A8DA290-6ADD-611C-4089-74095FDC7F15}" dt="2022-11-18T19:29:11.822" v="1077" actId="20577"/>
        <pc:sldMkLst>
          <pc:docMk/>
          <pc:sldMk cId="1340862865" sldId="278"/>
        </pc:sldMkLst>
        <pc:spChg chg="add mod">
          <ac:chgData name="Andres Javier Galindo Vargas" userId="S::a01793927@tec.mx::68fd9061-0f35-40da-bdc4-1cfd9d025389" providerId="AD" clId="Web-{8A8DA290-6ADD-611C-4089-74095FDC7F15}" dt="2022-11-18T16:24:25.022" v="732" actId="1076"/>
          <ac:spMkLst>
            <pc:docMk/>
            <pc:sldMk cId="1340862865" sldId="278"/>
            <ac:spMk id="2" creationId="{388852CD-27C2-121A-43DB-C329552EAD5B}"/>
          </ac:spMkLst>
        </pc:spChg>
        <pc:spChg chg="add del">
          <ac:chgData name="Andres Javier Galindo Vargas" userId="S::a01793927@tec.mx::68fd9061-0f35-40da-bdc4-1cfd9d025389" providerId="AD" clId="Web-{8A8DA290-6ADD-611C-4089-74095FDC7F15}" dt="2022-11-18T16:24:30.975" v="734"/>
          <ac:spMkLst>
            <pc:docMk/>
            <pc:sldMk cId="1340862865" sldId="278"/>
            <ac:spMk id="3" creationId="{7D51911C-288A-4ADD-DF11-1D4770CCF366}"/>
          </ac:spMkLst>
        </pc:spChg>
        <pc:spChg chg="add mod">
          <ac:chgData name="Andres Javier Galindo Vargas" userId="S::a01793927@tec.mx::68fd9061-0f35-40da-bdc4-1cfd9d025389" providerId="AD" clId="Web-{8A8DA290-6ADD-611C-4089-74095FDC7F15}" dt="2022-11-18T16:26:35.165" v="761" actId="20577"/>
          <ac:spMkLst>
            <pc:docMk/>
            <pc:sldMk cId="1340862865" sldId="278"/>
            <ac:spMk id="4" creationId="{DDAB2E4C-2E39-9FEA-181B-865DF2C8A8C5}"/>
          </ac:spMkLst>
        </pc:spChg>
        <pc:spChg chg="add mod">
          <ac:chgData name="Andres Javier Galindo Vargas" userId="S::a01793927@tec.mx::68fd9061-0f35-40da-bdc4-1cfd9d025389" providerId="AD" clId="Web-{8A8DA290-6ADD-611C-4089-74095FDC7F15}" dt="2022-11-18T16:29:54.201" v="819" actId="20577"/>
          <ac:spMkLst>
            <pc:docMk/>
            <pc:sldMk cId="1340862865" sldId="278"/>
            <ac:spMk id="5" creationId="{5C1B80A1-D1C8-853F-E9F2-29E2F14E4DBA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38:15.010" v="970" actId="1076"/>
          <ac:spMkLst>
            <pc:docMk/>
            <pc:sldMk cId="1340862865" sldId="278"/>
            <ac:spMk id="10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23:26.614" v="725" actId="14100"/>
          <ac:spMkLst>
            <pc:docMk/>
            <pc:sldMk cId="1340862865" sldId="278"/>
            <ac:spMk id="12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20:55.830" v="712" actId="20577"/>
          <ac:spMkLst>
            <pc:docMk/>
            <pc:sldMk cId="1340862865" sldId="278"/>
            <ac:spMk id="13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20:28.735" v="707" actId="14100"/>
          <ac:spMkLst>
            <pc:docMk/>
            <pc:sldMk cId="1340862865" sldId="278"/>
            <ac:spMk id="14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9:29:11.822" v="1077" actId="20577"/>
          <ac:spMkLst>
            <pc:docMk/>
            <pc:sldMk cId="1340862865" sldId="278"/>
            <ac:spMk id="16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21:41.003" v="721" actId="1076"/>
          <ac:spMkLst>
            <pc:docMk/>
            <pc:sldMk cId="1340862865" sldId="278"/>
            <ac:spMk id="18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23:43.474" v="728" actId="1076"/>
          <ac:spMkLst>
            <pc:docMk/>
            <pc:sldMk cId="1340862865" sldId="278"/>
            <ac:spMk id="19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20:02.735" v="700" actId="20577"/>
          <ac:spMkLst>
            <pc:docMk/>
            <pc:sldMk cId="1340862865" sldId="278"/>
            <ac:spMk id="20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23:50.130" v="730" actId="14100"/>
          <ac:spMkLst>
            <pc:docMk/>
            <pc:sldMk cId="1340862865" sldId="278"/>
            <ac:spMk id="21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6:19:15.281" v="689" actId="20577"/>
          <ac:spMkLst>
            <pc:docMk/>
            <pc:sldMk cId="1340862865" sldId="278"/>
            <ac:spMk id="22" creationId="{00000000-0000-0000-0000-000000000000}"/>
          </ac:spMkLst>
        </pc:spChg>
      </pc:sldChg>
      <pc:sldChg chg="addSp delSp modSp add mod replId setBg">
        <pc:chgData name="Andres Javier Galindo Vargas" userId="S::a01793927@tec.mx::68fd9061-0f35-40da-bdc4-1cfd9d025389" providerId="AD" clId="Web-{8A8DA290-6ADD-611C-4089-74095FDC7F15}" dt="2022-11-18T19:31:57.935" v="1099"/>
        <pc:sldMkLst>
          <pc:docMk/>
          <pc:sldMk cId="1184759783" sldId="279"/>
        </pc:sldMkLst>
        <pc:spChg chg="del">
          <ac:chgData name="Andres Javier Galindo Vargas" userId="S::a01793927@tec.mx::68fd9061-0f35-40da-bdc4-1cfd9d025389" providerId="AD" clId="Web-{8A8DA290-6ADD-611C-4089-74095FDC7F15}" dt="2022-11-18T19:20:13.577" v="1041"/>
          <ac:spMkLst>
            <pc:docMk/>
            <pc:sldMk cId="1184759783" sldId="279"/>
            <ac:spMk id="2" creationId="{00000000-0000-0000-0000-000000000000}"/>
          </ac:spMkLst>
        </pc:spChg>
        <pc:spChg chg="add mod ord">
          <ac:chgData name="Andres Javier Galindo Vargas" userId="S::a01793927@tec.mx::68fd9061-0f35-40da-bdc4-1cfd9d025389" providerId="AD" clId="Web-{8A8DA290-6ADD-611C-4089-74095FDC7F15}" dt="2022-11-18T19:31:57.935" v="1099"/>
          <ac:spMkLst>
            <pc:docMk/>
            <pc:sldMk cId="1184759783" sldId="279"/>
            <ac:spMk id="5" creationId="{346496AE-19B7-88A4-6A04-3CCC8563C846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9:31:57.935" v="1099"/>
          <ac:spMkLst>
            <pc:docMk/>
            <pc:sldMk cId="1184759783" sldId="279"/>
            <ac:spMk id="8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9:31:57.935" v="1099"/>
          <ac:spMkLst>
            <pc:docMk/>
            <pc:sldMk cId="1184759783" sldId="279"/>
            <ac:spMk id="9" creationId="{00000000-0000-0000-0000-000000000000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57.935" v="1099"/>
          <ac:spMkLst>
            <pc:docMk/>
            <pc:sldMk cId="1184759783" sldId="279"/>
            <ac:spMk id="15" creationId="{0550F5B9-399F-4FAD-AE6C-ED65F9A43A74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57.935" v="1099"/>
          <ac:spMkLst>
            <pc:docMk/>
            <pc:sldMk cId="1184759783" sldId="279"/>
            <ac:spMk id="17" creationId="{C062E60F-5CD4-4268-8359-8076634680E5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57.935" v="1099"/>
          <ac:spMkLst>
            <pc:docMk/>
            <pc:sldMk cId="1184759783" sldId="279"/>
            <ac:spMk id="19" creationId="{BB341EC3-1810-4D33-BA3F-E2D0AA0ECFB6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57.935" v="1099"/>
          <ac:spMkLst>
            <pc:docMk/>
            <pc:sldMk cId="1184759783" sldId="279"/>
            <ac:spMk id="21" creationId="{10127CDE-2B99-47A8-BB3C-7D17519105E0}"/>
          </ac:spMkLst>
        </pc:spChg>
        <pc:picChg chg="del mod">
          <ac:chgData name="Andres Javier Galindo Vargas" userId="S::a01793927@tec.mx::68fd9061-0f35-40da-bdc4-1cfd9d025389" providerId="AD" clId="Web-{8A8DA290-6ADD-611C-4089-74095FDC7F15}" dt="2022-11-18T19:14:12.664" v="985"/>
          <ac:picMkLst>
            <pc:docMk/>
            <pc:sldMk cId="1184759783" sldId="279"/>
            <ac:picMk id="3" creationId="{44F7EA18-3A47-18D3-3A83-974DE1A6D997}"/>
          </ac:picMkLst>
        </pc:picChg>
        <pc:picChg chg="add mod ord">
          <ac:chgData name="Andres Javier Galindo Vargas" userId="S::a01793927@tec.mx::68fd9061-0f35-40da-bdc4-1cfd9d025389" providerId="AD" clId="Web-{8A8DA290-6ADD-611C-4089-74095FDC7F15}" dt="2022-11-18T19:31:57.935" v="1099"/>
          <ac:picMkLst>
            <pc:docMk/>
            <pc:sldMk cId="1184759783" sldId="279"/>
            <ac:picMk id="4" creationId="{B0D721AD-F06D-996A-297F-2CE851A7C678}"/>
          </ac:picMkLst>
        </pc:picChg>
        <pc:picChg chg="add mod">
          <ac:chgData name="Andres Javier Galindo Vargas" userId="S::a01793927@tec.mx::68fd9061-0f35-40da-bdc4-1cfd9d025389" providerId="AD" clId="Web-{8A8DA290-6ADD-611C-4089-74095FDC7F15}" dt="2022-11-18T19:31:57.935" v="1099"/>
          <ac:picMkLst>
            <pc:docMk/>
            <pc:sldMk cId="1184759783" sldId="279"/>
            <ac:picMk id="6" creationId="{CF33BCA6-681E-F767-4F48-161FAC3447D9}"/>
          </ac:picMkLst>
        </pc:picChg>
        <pc:picChg chg="add del mod">
          <ac:chgData name="Andres Javier Galindo Vargas" userId="S::a01793927@tec.mx::68fd9061-0f35-40da-bdc4-1cfd9d025389" providerId="AD" clId="Web-{8A8DA290-6ADD-611C-4089-74095FDC7F15}" dt="2022-11-18T19:20:09.546" v="1040"/>
          <ac:picMkLst>
            <pc:docMk/>
            <pc:sldMk cId="1184759783" sldId="279"/>
            <ac:picMk id="7" creationId="{A354FC42-0A80-E668-3452-4BF3AB105945}"/>
          </ac:picMkLst>
        </pc:picChg>
        <pc:picChg chg="add mod">
          <ac:chgData name="Andres Javier Galindo Vargas" userId="S::a01793927@tec.mx::68fd9061-0f35-40da-bdc4-1cfd9d025389" providerId="AD" clId="Web-{8A8DA290-6ADD-611C-4089-74095FDC7F15}" dt="2022-11-18T19:31:57.935" v="1099"/>
          <ac:picMkLst>
            <pc:docMk/>
            <pc:sldMk cId="1184759783" sldId="279"/>
            <ac:picMk id="10" creationId="{F56841AE-5871-02FE-AD77-89EA07EDCEB0}"/>
          </ac:picMkLst>
        </pc:picChg>
      </pc:sldChg>
      <pc:sldChg chg="addSp delSp modSp add mod replId setBg">
        <pc:chgData name="Andres Javier Galindo Vargas" userId="S::a01793927@tec.mx::68fd9061-0f35-40da-bdc4-1cfd9d025389" providerId="AD" clId="Web-{8A8DA290-6ADD-611C-4089-74095FDC7F15}" dt="2022-11-18T19:31:46.107" v="1098"/>
        <pc:sldMkLst>
          <pc:docMk/>
          <pc:sldMk cId="2594799645" sldId="280"/>
        </pc:sldMkLst>
        <pc:spChg chg="ord">
          <ac:chgData name="Andres Javier Galindo Vargas" userId="S::a01793927@tec.mx::68fd9061-0f35-40da-bdc4-1cfd9d025389" providerId="AD" clId="Web-{8A8DA290-6ADD-611C-4089-74095FDC7F15}" dt="2022-11-18T19:31:46.107" v="1098"/>
          <ac:spMkLst>
            <pc:docMk/>
            <pc:sldMk cId="2594799645" sldId="280"/>
            <ac:spMk id="5" creationId="{346496AE-19B7-88A4-6A04-3CCC8563C846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9:31:46.107" v="1098"/>
          <ac:spMkLst>
            <pc:docMk/>
            <pc:sldMk cId="2594799645" sldId="280"/>
            <ac:spMk id="8" creationId="{00000000-0000-0000-0000-000000000000}"/>
          </ac:spMkLst>
        </pc:spChg>
        <pc:spChg chg="mod">
          <ac:chgData name="Andres Javier Galindo Vargas" userId="S::a01793927@tec.mx::68fd9061-0f35-40da-bdc4-1cfd9d025389" providerId="AD" clId="Web-{8A8DA290-6ADD-611C-4089-74095FDC7F15}" dt="2022-11-18T19:31:46.107" v="1098"/>
          <ac:spMkLst>
            <pc:docMk/>
            <pc:sldMk cId="2594799645" sldId="280"/>
            <ac:spMk id="9" creationId="{00000000-0000-0000-0000-000000000000}"/>
          </ac:spMkLst>
        </pc:spChg>
        <pc:spChg chg="add del">
          <ac:chgData name="Andres Javier Galindo Vargas" userId="S::a01793927@tec.mx::68fd9061-0f35-40da-bdc4-1cfd9d025389" providerId="AD" clId="Web-{8A8DA290-6ADD-611C-4089-74095FDC7F15}" dt="2022-11-18T19:31:46.091" v="1097"/>
          <ac:spMkLst>
            <pc:docMk/>
            <pc:sldMk cId="2594799645" sldId="280"/>
            <ac:spMk id="14" creationId="{81AEB8A9-B768-4E30-BA55-D919E6687343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46.107" v="1098"/>
          <ac:spMkLst>
            <pc:docMk/>
            <pc:sldMk cId="2594799645" sldId="280"/>
            <ac:spMk id="16" creationId="{A7457DD9-5A45-400A-AB4B-4B4EDECA25F1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46.107" v="1098"/>
          <ac:spMkLst>
            <pc:docMk/>
            <pc:sldMk cId="2594799645" sldId="280"/>
            <ac:spMk id="17" creationId="{2550BE34-C2B8-49B8-8519-67A8CAD51AE9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46.107" v="1098"/>
          <ac:spMkLst>
            <pc:docMk/>
            <pc:sldMk cId="2594799645" sldId="280"/>
            <ac:spMk id="18" creationId="{441CF7D6-A660-431A-B0BB-140A0D5556B6}"/>
          </ac:spMkLst>
        </pc:spChg>
        <pc:spChg chg="add">
          <ac:chgData name="Andres Javier Galindo Vargas" userId="S::a01793927@tec.mx::68fd9061-0f35-40da-bdc4-1cfd9d025389" providerId="AD" clId="Web-{8A8DA290-6ADD-611C-4089-74095FDC7F15}" dt="2022-11-18T19:31:46.107" v="1098"/>
          <ac:spMkLst>
            <pc:docMk/>
            <pc:sldMk cId="2594799645" sldId="280"/>
            <ac:spMk id="20" creationId="{0570A85B-3810-4F95-97B0-CBF4CCDB381C}"/>
          </ac:spMkLst>
        </pc:spChg>
        <pc:picChg chg="add mod">
          <ac:chgData name="Andres Javier Galindo Vargas" userId="S::a01793927@tec.mx::68fd9061-0f35-40da-bdc4-1cfd9d025389" providerId="AD" clId="Web-{8A8DA290-6ADD-611C-4089-74095FDC7F15}" dt="2022-11-18T19:31:46.107" v="1098"/>
          <ac:picMkLst>
            <pc:docMk/>
            <pc:sldMk cId="2594799645" sldId="280"/>
            <ac:picMk id="2" creationId="{E6595830-6A4B-ECB3-A1B4-46F08ED13602}"/>
          </ac:picMkLst>
        </pc:picChg>
        <pc:picChg chg="del mod">
          <ac:chgData name="Andres Javier Galindo Vargas" userId="S::a01793927@tec.mx::68fd9061-0f35-40da-bdc4-1cfd9d025389" providerId="AD" clId="Web-{8A8DA290-6ADD-611C-4089-74095FDC7F15}" dt="2022-11-18T19:29:29.885" v="1084"/>
          <ac:picMkLst>
            <pc:docMk/>
            <pc:sldMk cId="2594799645" sldId="280"/>
            <ac:picMk id="4" creationId="{B0D721AD-F06D-996A-297F-2CE851A7C678}"/>
          </ac:picMkLst>
        </pc:picChg>
        <pc:picChg chg="del">
          <ac:chgData name="Andres Javier Galindo Vargas" userId="S::a01793927@tec.mx::68fd9061-0f35-40da-bdc4-1cfd9d025389" providerId="AD" clId="Web-{8A8DA290-6ADD-611C-4089-74095FDC7F15}" dt="2022-11-18T19:29:31.666" v="1085"/>
          <ac:picMkLst>
            <pc:docMk/>
            <pc:sldMk cId="2594799645" sldId="280"/>
            <ac:picMk id="6" creationId="{CF33BCA6-681E-F767-4F48-161FAC3447D9}"/>
          </ac:picMkLst>
        </pc:picChg>
      </pc:sldChg>
      <pc:sldChg chg="add del replId">
        <pc:chgData name="Andres Javier Galindo Vargas" userId="S::a01793927@tec.mx::68fd9061-0f35-40da-bdc4-1cfd9d025389" providerId="AD" clId="Web-{8A8DA290-6ADD-611C-4089-74095FDC7F15}" dt="2022-11-18T19:20:49.703" v="1045"/>
        <pc:sldMkLst>
          <pc:docMk/>
          <pc:sldMk cId="426085491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D3958-D438-4427-A2D6-74194971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97AC47-D9B7-4F8D-B09C-C7FF4457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17962-4E8F-44F7-912B-E926974C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A3E3F-6771-4C86-B93E-DC5F31C5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557AE-6C2A-4318-80F5-E1C71103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24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D2F1-7774-4F73-AD26-E78C5D1D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67E169-265C-48DB-BBA0-EE4F322D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0EC47-9CAB-4888-8F3D-53064564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E210E-2B64-4942-8B94-AD719D78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7F7B7-F25D-4FE9-9B5D-2858DB6D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49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D5B979-A4AB-47C5-87C8-A4C23F77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A31018-A83B-46C8-9B40-475D492B5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C5414-285F-4387-9F09-62E2F462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E20A5-2D80-4D20-AABD-7F16B0E7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CDD45-D955-4C87-B9A5-EF04B47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61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3EA34-2709-467F-8F37-F6F44DDB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1A86C0-33E7-4365-A76C-72D30B91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7D987-D3A8-4483-B2A7-E4C3E5BB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126F3-80E1-40E6-9629-1987F184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D31B7-9F4C-48DB-863D-5A520226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20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69B2-C5B9-4592-9677-3B4FE1AA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DA0D0E-1815-4ACF-85F5-4DD86248A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62D45-B903-433A-959F-62CDCA8A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C20C5-76F4-4435-B0A8-472D522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202EB-0C05-4702-AE3F-172265DF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781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2EF2D-EE7F-41D1-A71B-1D7750F9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970CB-2BA7-40ED-92DB-59790F69F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E15C8D-2102-4220-980C-9CEED578A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53746F-66BF-4358-8601-84E6DCB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53716-85B6-44D5-B9E5-6D64EF1C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96DF7-43E5-4612-8268-BE317EFB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0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D5F1-71EE-4344-A56F-D5B7E505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91829-B3C4-4355-B5E9-AC3BE2536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244AE0-DBC0-4644-964B-42D8081C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A922EA-9B88-49D0-84C0-B41D20348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928FB8-89BA-4689-AECE-EECAB70D4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201AC8-C489-4525-8A9A-C2B53A0A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E9AAA4-A02A-42A1-B2C0-9381EFC4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B7AC37-16A2-4F05-8BAF-619BF3BA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0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63A3D-16F3-4761-9BE7-8309354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BED43C-E844-4B92-A576-7B41B0DF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346720-CE7E-4AD8-B337-3A511131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A2F5F5-F96F-4009-8F40-568532E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99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F8C8AA-0231-40C0-805A-186A563A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5497BB-E99C-4AA4-BFBA-F1447C6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63996-C0B3-4F1E-9BCF-B0BA16B9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9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B0A7-A3AB-44FB-AAC8-38C801A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8AF20-4770-424E-82DE-55B3D5E7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D796C-B59B-49C8-9BAD-45EE67E5A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7D991E-767B-4397-918C-9DD2D8D4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5BB80-31AF-47BA-9C73-B34D3C35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23A05-A7A3-4A6A-8833-1043E52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8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1D63-8E90-4585-8A00-CD49B420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AF5646-9336-4E6B-81C1-0B3571DD1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8FCC66-FBB3-4CD6-AB1D-B26505E2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33356-79C4-493D-88C6-1DBE3D1F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47E0C4-4634-4530-A8C8-D829001C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318C16-9EFD-4905-A61D-0D18B23C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96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EB245F-AA9F-4A9A-A2FB-206D4267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6202A-D1A9-4176-8700-92E6B0D5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77F6D-8597-472F-A0E1-9AEBB3879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6B23-A1EF-41BC-86DA-0D062B04A65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6708F-A106-4332-80FF-E2DEA2B7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6AF03-0565-40D1-B095-1359A23C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B601-315F-4A00-8F62-CE55629AF9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5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19792" y="3837239"/>
            <a:ext cx="9091750" cy="291301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ea typeface="+mj-lt"/>
                <a:cs typeface="+mj-lt"/>
              </a:rPr>
              <a:t>Datos</a:t>
            </a:r>
            <a:r>
              <a:rPr lang="en-US" sz="2800" dirty="0">
                <a:ea typeface="+mj-lt"/>
                <a:cs typeface="+mj-lt"/>
              </a:rPr>
              <a:t> de </a:t>
            </a:r>
            <a:r>
              <a:rPr lang="en-US" sz="2800" dirty="0" err="1">
                <a:ea typeface="+mj-lt"/>
                <a:cs typeface="+mj-lt"/>
              </a:rPr>
              <a:t>calidad</a:t>
            </a:r>
            <a:r>
              <a:rPr lang="en-US" sz="2800" dirty="0">
                <a:ea typeface="+mj-lt"/>
                <a:cs typeface="+mj-lt"/>
              </a:rPr>
              <a:t> del </a:t>
            </a:r>
            <a:r>
              <a:rPr lang="en-US" sz="2800" dirty="0" err="1">
                <a:ea typeface="+mj-lt"/>
                <a:cs typeface="+mj-lt"/>
              </a:rPr>
              <a:t>agua</a:t>
            </a:r>
            <a:r>
              <a:rPr lang="en-US" sz="2800" dirty="0">
                <a:ea typeface="+mj-lt"/>
                <a:cs typeface="+mj-lt"/>
              </a:rPr>
              <a:t> de sitios de </a:t>
            </a:r>
            <a:r>
              <a:rPr lang="en-US" sz="2800" dirty="0" err="1">
                <a:ea typeface="+mj-lt"/>
                <a:cs typeface="+mj-lt"/>
              </a:rPr>
              <a:t>monitoreo</a:t>
            </a:r>
            <a:r>
              <a:rPr lang="en-US" sz="2800" dirty="0">
                <a:ea typeface="+mj-lt"/>
                <a:cs typeface="+mj-lt"/>
              </a:rPr>
              <a:t> de </a:t>
            </a:r>
            <a:r>
              <a:rPr lang="en-US" sz="2800" dirty="0" err="1">
                <a:ea typeface="+mj-lt"/>
                <a:cs typeface="+mj-lt"/>
              </a:rPr>
              <a:t>aguas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subterraneas</a:t>
            </a:r>
            <a:endParaRPr lang="en-US" sz="2800">
              <a:cs typeface="Calibri Light"/>
            </a:endParaRP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Andres Javier Galindo Vargas - A01793927</a:t>
            </a:r>
            <a:endParaRPr lang="en-US" sz="2800"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Carlos Jesús Peñaloza Julio - A01793931</a:t>
            </a:r>
            <a:endParaRPr lang="en-US" sz="2800" dirty="0"/>
          </a:p>
          <a:p>
            <a:endParaRPr lang="en-US" sz="24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7181" y="1916978"/>
            <a:ext cx="6486007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s-MX" sz="2800" b="1" dirty="0"/>
              <a:t>Maestría en Inteligencia Artificial Aplicada</a:t>
            </a:r>
            <a:endParaRPr lang="es-MX" sz="2800" b="1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r>
              <a:rPr lang="es-MX" sz="2800" dirty="0">
                <a:ea typeface="+mn-lt"/>
                <a:cs typeface="+mn-lt"/>
              </a:rPr>
              <a:t>Curso: Ciencia y analítica de datos</a:t>
            </a:r>
            <a:endParaRPr lang="es-MX" sz="280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r>
              <a:rPr lang="es-MX" sz="2800" dirty="0">
                <a:ea typeface="+mn-lt"/>
                <a:cs typeface="+mn-lt"/>
              </a:rPr>
              <a:t>Reto_Entrega2</a:t>
            </a:r>
            <a:endParaRPr lang="es-MX" sz="2800" dirty="0"/>
          </a:p>
        </p:txBody>
      </p:sp>
      <p:pic>
        <p:nvPicPr>
          <p:cNvPr id="1026" name="Picture 2" descr="Image result for logotipo tecnologico de monterre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7" b="20241"/>
          <a:stretch/>
        </p:blipFill>
        <p:spPr bwMode="auto">
          <a:xfrm>
            <a:off x="3964574" y="313508"/>
            <a:ext cx="4280335" cy="15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3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cs typeface="Calibri Light"/>
              </a:rPr>
              <a:t>Conclusiones </a:t>
            </a:r>
            <a:endParaRPr lang="es-MX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8" y="1499053"/>
            <a:ext cx="10515600" cy="521525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20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88127" y="4267712"/>
            <a:ext cx="139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</a:rPr>
              <a:t>Procesos y Gestión Hídrica</a:t>
            </a:r>
          </a:p>
        </p:txBody>
      </p:sp>
      <p:pic>
        <p:nvPicPr>
          <p:cNvPr id="14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 bwMode="auto">
          <a:xfrm>
            <a:off x="10771864" y="87633"/>
            <a:ext cx="1364788" cy="122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7DE0C1CA-8B29-4B4B-6A35-62CB485A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1" y="702404"/>
            <a:ext cx="10515600" cy="57976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 err="1">
                <a:latin typeface="Calibri"/>
                <a:cs typeface="Calibri"/>
              </a:rPr>
              <a:t>Descripción</a:t>
            </a:r>
            <a:r>
              <a:rPr lang="en-US" sz="2800" b="1" dirty="0">
                <a:latin typeface="Calibri"/>
                <a:cs typeface="Calibri"/>
              </a:rPr>
              <a:t> del </a:t>
            </a:r>
            <a:r>
              <a:rPr lang="en-US" sz="2800" b="1" dirty="0" err="1">
                <a:latin typeface="Calibri"/>
                <a:cs typeface="Calibri"/>
              </a:rPr>
              <a:t>problema</a:t>
            </a:r>
            <a:r>
              <a:rPr lang="en-US" sz="2800" b="1" dirty="0">
                <a:latin typeface="Calibri"/>
                <a:cs typeface="Calibri"/>
              </a:rPr>
              <a:t> y </a:t>
            </a:r>
            <a:r>
              <a:rPr lang="en-US" sz="2800" b="1" dirty="0" err="1">
                <a:latin typeface="Calibri"/>
                <a:cs typeface="Calibri"/>
              </a:rPr>
              <a:t>objetivo</a:t>
            </a:r>
            <a:r>
              <a:rPr lang="en-US" sz="2800" b="1" dirty="0">
                <a:latin typeface="Calibri"/>
                <a:cs typeface="Calibri"/>
              </a:rPr>
              <a:t> que se </a:t>
            </a:r>
            <a:r>
              <a:rPr lang="en-US" sz="2800" b="1" dirty="0" err="1">
                <a:latin typeface="Calibri"/>
                <a:cs typeface="Calibri"/>
              </a:rPr>
              <a:t>busca</a:t>
            </a:r>
            <a:r>
              <a:rPr lang="en-US" sz="2800" b="1" dirty="0">
                <a:latin typeface="Calibri"/>
                <a:cs typeface="Calibri"/>
              </a:rPr>
              <a:t>:</a:t>
            </a:r>
            <a:br>
              <a:rPr lang="en-US" sz="2800" b="1" dirty="0">
                <a:latin typeface="Calibri"/>
                <a:cs typeface="Calibri"/>
              </a:rPr>
            </a:br>
            <a:endParaRPr lang="en-US" sz="2800" b="1" dirty="0">
              <a:latin typeface="Calibri"/>
              <a:cs typeface="Calibri"/>
            </a:endParaRPr>
          </a:p>
          <a:p>
            <a:r>
              <a:rPr lang="en-US" sz="2800" dirty="0" err="1">
                <a:latin typeface="Calibri"/>
                <a:ea typeface="+mj-lt"/>
                <a:cs typeface="+mj-lt"/>
              </a:rPr>
              <a:t>Problema</a:t>
            </a:r>
            <a:r>
              <a:rPr lang="en-US" sz="2800" dirty="0">
                <a:latin typeface="Calibri"/>
                <a:ea typeface="+mj-lt"/>
                <a:cs typeface="+mj-lt"/>
              </a:rPr>
              <a:t> de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clasificacion</a:t>
            </a:r>
            <a:r>
              <a:rPr lang="en-US" sz="2800" dirty="0">
                <a:latin typeface="Calibri"/>
                <a:ea typeface="+mj-lt"/>
                <a:cs typeface="+mj-lt"/>
              </a:rPr>
              <a:t> de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agua</a:t>
            </a:r>
            <a:r>
              <a:rPr lang="en-US" sz="2800" dirty="0">
                <a:latin typeface="Calibri"/>
                <a:ea typeface="+mj-lt"/>
                <a:cs typeface="+mj-lt"/>
              </a:rPr>
              <a:t> </a:t>
            </a:r>
            <a:r>
              <a:rPr lang="en-US" sz="2800" dirty="0" err="1">
                <a:latin typeface="Calibri"/>
                <a:ea typeface="+mj-lt"/>
                <a:cs typeface="+mj-lt"/>
              </a:rPr>
              <a:t>en</a:t>
            </a:r>
            <a:r>
              <a:rPr lang="en-US" sz="2800" dirty="0">
                <a:latin typeface="Calibri"/>
                <a:ea typeface="+mj-lt"/>
                <a:cs typeface="+mj-lt"/>
              </a:rPr>
              <a:t> base a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una</a:t>
            </a:r>
            <a:r>
              <a:rPr lang="en-US" sz="2800" dirty="0">
                <a:latin typeface="Calibri"/>
                <a:ea typeface="+mj-lt"/>
                <a:cs typeface="+mj-lt"/>
              </a:rPr>
              <a:t>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serie</a:t>
            </a:r>
            <a:r>
              <a:rPr lang="en-US" sz="2800" dirty="0">
                <a:latin typeface="Calibri"/>
                <a:ea typeface="+mj-lt"/>
                <a:cs typeface="+mj-lt"/>
              </a:rPr>
              <a:t> de variables que son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resposibles</a:t>
            </a:r>
            <a:r>
              <a:rPr lang="en-US" sz="2800" dirty="0">
                <a:latin typeface="Calibri"/>
                <a:ea typeface="+mj-lt"/>
                <a:cs typeface="+mj-lt"/>
              </a:rPr>
              <a:t> de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su</a:t>
            </a:r>
            <a:r>
              <a:rPr lang="en-US" sz="2800" dirty="0">
                <a:latin typeface="Calibri"/>
                <a:ea typeface="+mj-lt"/>
                <a:cs typeface="+mj-lt"/>
              </a:rPr>
              <a:t>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calidad</a:t>
            </a:r>
            <a:r>
              <a:rPr lang="en-US" sz="2800" dirty="0">
                <a:latin typeface="Calibri"/>
                <a:ea typeface="+mj-lt"/>
                <a:cs typeface="+mj-lt"/>
              </a:rPr>
              <a:t>.</a:t>
            </a:r>
            <a:br>
              <a:rPr lang="en-US" sz="2800" dirty="0">
                <a:latin typeface="Calibri"/>
                <a:ea typeface="+mj-lt"/>
                <a:cs typeface="+mj-lt"/>
              </a:rPr>
            </a:br>
            <a:endParaRPr lang="en-US" sz="2800">
              <a:latin typeface="Calibri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latin typeface="Calibri"/>
                <a:ea typeface="+mj-lt"/>
                <a:cs typeface="+mj-lt"/>
              </a:rPr>
              <a:t>Objetivo</a:t>
            </a:r>
            <a:r>
              <a:rPr lang="en-US" sz="2800" dirty="0">
                <a:latin typeface="Calibri"/>
                <a:ea typeface="+mj-lt"/>
                <a:cs typeface="+mj-lt"/>
              </a:rPr>
              <a:t>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clasificar</a:t>
            </a:r>
            <a:r>
              <a:rPr lang="en-US" sz="2800" dirty="0">
                <a:latin typeface="Calibri"/>
                <a:ea typeface="+mj-lt"/>
                <a:cs typeface="+mj-lt"/>
              </a:rPr>
              <a:t> y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visualizar</a:t>
            </a:r>
            <a:r>
              <a:rPr lang="en-US" sz="2800" dirty="0">
                <a:latin typeface="Calibri"/>
                <a:ea typeface="+mj-lt"/>
                <a:cs typeface="+mj-lt"/>
              </a:rPr>
              <a:t> la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calidad</a:t>
            </a:r>
            <a:r>
              <a:rPr lang="en-US" sz="2800" dirty="0">
                <a:latin typeface="Calibri"/>
                <a:ea typeface="+mj-lt"/>
                <a:cs typeface="+mj-lt"/>
              </a:rPr>
              <a:t> del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agua</a:t>
            </a:r>
            <a:r>
              <a:rPr lang="en-US" sz="2800" dirty="0">
                <a:latin typeface="Calibri"/>
                <a:ea typeface="+mj-lt"/>
                <a:cs typeface="+mj-lt"/>
              </a:rPr>
              <a:t> </a:t>
            </a:r>
            <a:r>
              <a:rPr lang="en-US" sz="2800" dirty="0" err="1">
                <a:latin typeface="Calibri"/>
                <a:ea typeface="+mj-lt"/>
                <a:cs typeface="+mj-lt"/>
              </a:rPr>
              <a:t>mediante</a:t>
            </a:r>
            <a:r>
              <a:rPr lang="en-US" sz="2800" dirty="0">
                <a:latin typeface="Calibri"/>
                <a:ea typeface="+mj-lt"/>
                <a:cs typeface="+mj-lt"/>
              </a:rPr>
              <a:t> </a:t>
            </a:r>
            <a:r>
              <a:rPr lang="en-US" sz="2800" dirty="0" err="1">
                <a:latin typeface="Calibri"/>
                <a:ea typeface="+mj-lt"/>
                <a:cs typeface="+mj-lt"/>
              </a:rPr>
              <a:t>algorimos</a:t>
            </a:r>
            <a:r>
              <a:rPr lang="en-US" sz="2800" dirty="0">
                <a:latin typeface="Calibri"/>
                <a:ea typeface="+mj-lt"/>
                <a:cs typeface="+mj-lt"/>
              </a:rPr>
              <a:t> </a:t>
            </a:r>
            <a:r>
              <a:rPr lang="en-US" sz="2800" dirty="0">
                <a:ea typeface="+mj-lt"/>
                <a:cs typeface="+mj-lt"/>
              </a:rPr>
              <a:t>Decision trees y Random Forest </a:t>
            </a:r>
            <a:r>
              <a:rPr lang="en-US" sz="2800" dirty="0" err="1">
                <a:ea typeface="+mj-lt"/>
                <a:cs typeface="+mj-lt"/>
              </a:rPr>
              <a:t>enfocado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hacia</a:t>
            </a:r>
            <a:r>
              <a:rPr lang="en-US" sz="2800" dirty="0">
                <a:ea typeface="+mj-lt"/>
                <a:cs typeface="+mj-lt"/>
              </a:rPr>
              <a:t> </a:t>
            </a:r>
            <a:r>
              <a:rPr lang="en-US" sz="2800" dirty="0" err="1">
                <a:ea typeface="+mj-lt"/>
                <a:cs typeface="+mj-lt"/>
              </a:rPr>
              <a:t>su</a:t>
            </a:r>
            <a:r>
              <a:rPr lang="en-US" sz="2800" dirty="0">
                <a:ea typeface="+mj-lt"/>
                <a:cs typeface="+mj-lt"/>
              </a:rPr>
              <a:t> variable </a:t>
            </a:r>
            <a:r>
              <a:rPr lang="en-US" sz="2800" dirty="0" err="1">
                <a:ea typeface="+mj-lt"/>
                <a:cs typeface="+mj-lt"/>
              </a:rPr>
              <a:t>objetivo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en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este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caso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el</a:t>
            </a:r>
            <a:r>
              <a:rPr lang="en-US" sz="2800" dirty="0">
                <a:ea typeface="+mj-lt"/>
                <a:cs typeface="+mj-lt"/>
              </a:rPr>
              <a:t>  </a:t>
            </a:r>
            <a:r>
              <a:rPr lang="en-US" sz="2800" dirty="0" err="1">
                <a:ea typeface="+mj-lt"/>
                <a:cs typeface="+mj-lt"/>
              </a:rPr>
              <a:t>semaforo</a:t>
            </a:r>
            <a:endParaRPr lang="en-US" sz="2800" dirty="0" err="1">
              <a:cs typeface="Calibri Light"/>
            </a:endParaRPr>
          </a:p>
          <a:p>
            <a:pPr algn="just"/>
            <a:endParaRPr lang="en-US" sz="2800" dirty="0">
              <a:latin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32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spect="1"/>
          </p:cNvSpPr>
          <p:nvPr/>
        </p:nvSpPr>
        <p:spPr>
          <a:xfrm>
            <a:off x="3321939" y="2266162"/>
            <a:ext cx="4557623" cy="885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</a:rPr>
              <a:t>Evaluación de </a:t>
            </a:r>
            <a:r>
              <a:rPr lang="es-MX" sz="1600" dirty="0" err="1">
                <a:solidFill>
                  <a:schemeClr val="accent1"/>
                </a:solidFill>
              </a:rPr>
              <a:t>estadistica</a:t>
            </a:r>
            <a:r>
              <a:rPr lang="es-MX" sz="1600" dirty="0">
                <a:solidFill>
                  <a:schemeClr val="accent1"/>
                </a:solidFill>
              </a:rPr>
              <a:t> Descriptiva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</a:rPr>
              <a:t>Limpieza de datos nulos</a:t>
            </a:r>
            <a:endParaRPr lang="es-MX" sz="1600" dirty="0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accent1"/>
                </a:solidFill>
                <a:cs typeface="Calibri"/>
              </a:rPr>
              <a:t>Imputacion</a:t>
            </a:r>
            <a:r>
              <a:rPr lang="es-MX" sz="1600" dirty="0">
                <a:solidFill>
                  <a:schemeClr val="accent1"/>
                </a:solidFill>
                <a:cs typeface="Calibri"/>
              </a:rPr>
              <a:t> de los datos </a:t>
            </a:r>
            <a:br>
              <a:rPr lang="es-MX" dirty="0">
                <a:solidFill>
                  <a:schemeClr val="accent1"/>
                </a:solidFill>
              </a:rPr>
            </a:br>
            <a:endParaRPr lang="es-MX">
              <a:solidFill>
                <a:schemeClr val="accent1"/>
              </a:solidFill>
              <a:cs typeface="Calibri"/>
            </a:endParaRPr>
          </a:p>
          <a:p>
            <a:br>
              <a:rPr lang="es-MX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3320427" y="3433801"/>
            <a:ext cx="4561518" cy="1167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  <a:ea typeface="+mn-lt"/>
                <a:cs typeface="+mn-lt"/>
              </a:rPr>
              <a:t>Selección de variables </a:t>
            </a:r>
            <a:r>
              <a:rPr lang="es-MX" sz="1600" dirty="0" err="1">
                <a:solidFill>
                  <a:schemeClr val="accent1"/>
                </a:solidFill>
                <a:ea typeface="+mn-lt"/>
                <a:cs typeface="+mn-lt"/>
              </a:rPr>
              <a:t>numericas</a:t>
            </a:r>
            <a:r>
              <a:rPr lang="es-MX" sz="1600" dirty="0">
                <a:solidFill>
                  <a:schemeClr val="accent1"/>
                </a:solidFill>
                <a:ea typeface="+mn-lt"/>
                <a:cs typeface="+mn-lt"/>
              </a:rPr>
              <a:t> y </a:t>
            </a:r>
            <a:r>
              <a:rPr lang="es-MX" sz="1600" dirty="0" err="1">
                <a:solidFill>
                  <a:schemeClr val="accent1"/>
                </a:solidFill>
                <a:ea typeface="+mn-lt"/>
                <a:cs typeface="+mn-lt"/>
              </a:rPr>
              <a:t>categoricas</a:t>
            </a:r>
            <a:r>
              <a:rPr lang="es-MX" sz="16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70AD47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  <a:ea typeface="+mn-lt"/>
                <a:cs typeface="+mn-lt"/>
              </a:rPr>
              <a:t>Conversión de datos Flotantes  </a:t>
            </a:r>
            <a:endParaRPr lang="es-MX" sz="1600">
              <a:solidFill>
                <a:schemeClr val="accent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  <a:ea typeface="+mn-lt"/>
                <a:cs typeface="+mn-lt"/>
              </a:rPr>
              <a:t>Escalamiento de datos </a:t>
            </a:r>
            <a:endParaRPr lang="es-MX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accent1"/>
                </a:solidFill>
                <a:ea typeface="+mn-lt"/>
                <a:cs typeface="+mn-lt"/>
              </a:rPr>
              <a:t>Transformacion</a:t>
            </a:r>
            <a:r>
              <a:rPr lang="es-MX" sz="1600" dirty="0">
                <a:solidFill>
                  <a:schemeClr val="accent1"/>
                </a:solidFill>
                <a:ea typeface="+mn-lt"/>
                <a:cs typeface="+mn-lt"/>
              </a:rPr>
              <a:t> de datos </a:t>
            </a:r>
            <a:endParaRPr lang="en-US">
              <a:solidFill>
                <a:schemeClr val="accent1"/>
              </a:solidFill>
            </a:endParaRPr>
          </a:p>
          <a:p>
            <a:endParaRPr lang="es-MX" sz="16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3320427" y="1031700"/>
            <a:ext cx="6120000" cy="1075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  <a:cs typeface="Calibri"/>
              </a:rPr>
              <a:t>Lectura del </a:t>
            </a:r>
            <a:r>
              <a:rPr lang="es-MX" sz="1600" dirty="0" err="1">
                <a:solidFill>
                  <a:schemeClr val="accent1"/>
                </a:solidFill>
                <a:cs typeface="Calibri"/>
              </a:rPr>
              <a:t>Dataset</a:t>
            </a:r>
            <a:r>
              <a:rPr lang="es-MX" sz="1600" dirty="0">
                <a:solidFill>
                  <a:schemeClr val="accent1"/>
                </a:solidFill>
                <a:cs typeface="Calibri"/>
              </a:rPr>
              <a:t> 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accent1"/>
                </a:solidFill>
                <a:cs typeface="Calibri"/>
              </a:rPr>
              <a:t>DataSet</a:t>
            </a:r>
            <a:r>
              <a:rPr lang="es-MX" sz="1600" dirty="0">
                <a:solidFill>
                  <a:schemeClr val="accent1"/>
                </a:solidFill>
                <a:cs typeface="Calibri"/>
              </a:rPr>
              <a:t> : </a:t>
            </a:r>
            <a:r>
              <a:rPr lang="es-MX" sz="1600" dirty="0">
                <a:ea typeface="+mn-lt"/>
                <a:cs typeface="+mn-lt"/>
              </a:rPr>
              <a:t>Datos_de_calidad_del_agua_de_sitios_de_monitoreo_de_aguas_subterraneas_2020</a:t>
            </a:r>
            <a:endParaRPr lang="es-MX" sz="1600" dirty="0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60409" y="83234"/>
            <a:ext cx="10515600" cy="838383"/>
          </a:xfrm>
        </p:spPr>
        <p:txBody>
          <a:bodyPr/>
          <a:lstStyle/>
          <a:p>
            <a:r>
              <a:rPr lang="es-MX" b="1" dirty="0"/>
              <a:t>Desarrollo del Ejercicio</a:t>
            </a:r>
          </a:p>
        </p:txBody>
      </p:sp>
      <p:sp>
        <p:nvSpPr>
          <p:cNvPr id="12" name="Oval 11"/>
          <p:cNvSpPr/>
          <p:nvPr/>
        </p:nvSpPr>
        <p:spPr>
          <a:xfrm>
            <a:off x="1188543" y="3492671"/>
            <a:ext cx="1668952" cy="1109257"/>
          </a:xfrm>
          <a:prstGeom prst="ellipse">
            <a:avLst/>
          </a:prstGeom>
          <a:gradFill flip="none" rotWithShape="1">
            <a:gsLst>
              <a:gs pos="50000">
                <a:srgbClr val="FFC000">
                  <a:alpha val="58000"/>
                </a:srgbClr>
              </a:gs>
              <a:gs pos="0">
                <a:srgbClr val="FF0000">
                  <a:alpha val="74000"/>
                </a:srgbClr>
              </a:gs>
              <a:gs pos="100000">
                <a:srgbClr val="0070C0">
                  <a:alpha val="7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TextBox 12"/>
          <p:cNvSpPr txBox="1"/>
          <p:nvPr/>
        </p:nvSpPr>
        <p:spPr>
          <a:xfrm>
            <a:off x="1283385" y="3779070"/>
            <a:ext cx="157920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</a:rPr>
              <a:t>Tratamiento, Análisis y Calidad del Agua</a:t>
            </a:r>
          </a:p>
        </p:txBody>
      </p:sp>
      <p:sp>
        <p:nvSpPr>
          <p:cNvPr id="19" name="Oval 18"/>
          <p:cNvSpPr/>
          <p:nvPr/>
        </p:nvSpPr>
        <p:spPr>
          <a:xfrm>
            <a:off x="1226018" y="2298821"/>
            <a:ext cx="1594002" cy="971847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74000"/>
                </a:srgbClr>
              </a:gs>
              <a:gs pos="50000">
                <a:srgbClr val="FFC000">
                  <a:shade val="67500"/>
                  <a:satMod val="115000"/>
                  <a:alpha val="52000"/>
                </a:srgbClr>
              </a:gs>
              <a:gs pos="100000">
                <a:srgbClr val="0070C0">
                  <a:alpha val="74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1282313" y="2618179"/>
            <a:ext cx="157920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cs typeface="Calibri"/>
              </a:rPr>
              <a:t>Limpieza de </a:t>
            </a:r>
          </a:p>
          <a:p>
            <a:pPr algn="ctr"/>
            <a:r>
              <a:rPr lang="es-MX" sz="1200" b="1" dirty="0">
                <a:solidFill>
                  <a:schemeClr val="bg1"/>
                </a:solidFill>
                <a:cs typeface="Calibri"/>
              </a:rPr>
              <a:t>Datos</a:t>
            </a:r>
          </a:p>
        </p:txBody>
      </p:sp>
      <p:sp>
        <p:nvSpPr>
          <p:cNvPr id="21" name="Oval 20"/>
          <p:cNvSpPr/>
          <p:nvPr/>
        </p:nvSpPr>
        <p:spPr>
          <a:xfrm>
            <a:off x="1188543" y="1131788"/>
            <a:ext cx="1668953" cy="946864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80000"/>
                </a:srgbClr>
              </a:gs>
              <a:gs pos="49000">
                <a:srgbClr val="FFC000">
                  <a:shade val="67500"/>
                  <a:satMod val="115000"/>
                  <a:alpha val="55000"/>
                </a:srgbClr>
              </a:gs>
              <a:gs pos="100000">
                <a:srgbClr val="0070C0">
                  <a:alpha val="77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TextBox 21"/>
          <p:cNvSpPr txBox="1"/>
          <p:nvPr/>
        </p:nvSpPr>
        <p:spPr>
          <a:xfrm>
            <a:off x="1037725" y="1417539"/>
            <a:ext cx="193311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cs typeface="Calibri"/>
              </a:rPr>
              <a:t>Lectura del</a:t>
            </a:r>
          </a:p>
          <a:p>
            <a:pPr algn="ctr"/>
            <a:r>
              <a:rPr lang="es-MX" sz="1400" b="1" dirty="0" err="1">
                <a:solidFill>
                  <a:schemeClr val="bg1"/>
                </a:solidFill>
                <a:cs typeface="Calibri"/>
              </a:rPr>
              <a:t>dataset</a:t>
            </a:r>
            <a:endParaRPr lang="es-MX" sz="1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8852CD-27C2-121A-43DB-C329552EAD5B}"/>
              </a:ext>
            </a:extLst>
          </p:cNvPr>
          <p:cNvSpPr/>
          <p:nvPr/>
        </p:nvSpPr>
        <p:spPr>
          <a:xfrm>
            <a:off x="1151067" y="4779326"/>
            <a:ext cx="1668952" cy="1109257"/>
          </a:xfrm>
          <a:prstGeom prst="ellipse">
            <a:avLst/>
          </a:prstGeom>
          <a:gradFill flip="none" rotWithShape="1">
            <a:gsLst>
              <a:gs pos="50000">
                <a:srgbClr val="FFC000">
                  <a:alpha val="58000"/>
                </a:srgbClr>
              </a:gs>
              <a:gs pos="0">
                <a:srgbClr val="FF0000">
                  <a:alpha val="74000"/>
                </a:srgbClr>
              </a:gs>
              <a:gs pos="100000">
                <a:srgbClr val="0070C0">
                  <a:alpha val="7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B2E4C-2E39-9FEA-181B-865DF2C8A8C5}"/>
              </a:ext>
            </a:extLst>
          </p:cNvPr>
          <p:cNvSpPr txBox="1"/>
          <p:nvPr/>
        </p:nvSpPr>
        <p:spPr>
          <a:xfrm>
            <a:off x="1183450" y="5028249"/>
            <a:ext cx="157920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200" b="1" dirty="0" err="1">
                <a:solidFill>
                  <a:schemeClr val="bg1"/>
                </a:solidFill>
                <a:cs typeface="Calibri"/>
              </a:rPr>
              <a:t>Implementacion</a:t>
            </a:r>
            <a:r>
              <a:rPr lang="es-MX" sz="1200" b="1" dirty="0">
                <a:solidFill>
                  <a:schemeClr val="bg1"/>
                </a:solidFill>
                <a:cs typeface="Calibri"/>
              </a:rPr>
              <a:t> de </a:t>
            </a:r>
          </a:p>
          <a:p>
            <a:pPr algn="ctr"/>
            <a:r>
              <a:rPr lang="es-MX" sz="1200" b="1" dirty="0">
                <a:solidFill>
                  <a:schemeClr val="bg1"/>
                </a:solidFill>
                <a:cs typeface="Calibri"/>
              </a:rPr>
              <a:t>Modelos y </a:t>
            </a:r>
            <a:r>
              <a:rPr lang="es-MX" sz="1200" b="1" dirty="0" err="1">
                <a:solidFill>
                  <a:schemeClr val="bg1"/>
                </a:solidFill>
                <a:cs typeface="Calibri"/>
              </a:rPr>
              <a:t>metricas</a:t>
            </a:r>
            <a:endParaRPr lang="es-MX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B80A1-D1C8-853F-E9F2-29E2F14E4DBA}"/>
              </a:ext>
            </a:extLst>
          </p:cNvPr>
          <p:cNvSpPr txBox="1">
            <a:spLocks noChangeAspect="1"/>
          </p:cNvSpPr>
          <p:nvPr/>
        </p:nvSpPr>
        <p:spPr>
          <a:xfrm>
            <a:off x="3307934" y="4820390"/>
            <a:ext cx="4561518" cy="1167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accent1"/>
                </a:solidFill>
                <a:cs typeface="Calibri"/>
              </a:rPr>
              <a:t>Implementacion</a:t>
            </a:r>
            <a:r>
              <a:rPr lang="es-MX" sz="1600" dirty="0">
                <a:solidFill>
                  <a:schemeClr val="accent1"/>
                </a:solidFill>
                <a:cs typeface="Calibri"/>
              </a:rPr>
              <a:t> </a:t>
            </a:r>
            <a:r>
              <a:rPr lang="es-MX" sz="1600" dirty="0" err="1">
                <a:solidFill>
                  <a:schemeClr val="accent1"/>
                </a:solidFill>
                <a:cs typeface="Calibri"/>
              </a:rPr>
              <a:t>Decision</a:t>
            </a:r>
            <a:r>
              <a:rPr lang="es-MX" sz="1600" dirty="0">
                <a:solidFill>
                  <a:schemeClr val="accent1"/>
                </a:solidFill>
                <a:cs typeface="Calibri"/>
              </a:rPr>
              <a:t> </a:t>
            </a:r>
            <a:r>
              <a:rPr lang="es-MX" sz="1600" dirty="0" err="1">
                <a:solidFill>
                  <a:schemeClr val="accent1"/>
                </a:solidFill>
                <a:cs typeface="Calibri"/>
              </a:rPr>
              <a:t>trees</a:t>
            </a:r>
            <a:endParaRPr lang="es-MX" sz="1600" dirty="0">
              <a:solidFill>
                <a:schemeClr val="accent1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accent1"/>
                </a:solidFill>
                <a:cs typeface="Calibri"/>
              </a:rPr>
              <a:t>Implementacion</a:t>
            </a:r>
            <a:r>
              <a:rPr lang="es-MX" sz="1600" dirty="0">
                <a:solidFill>
                  <a:schemeClr val="accent1"/>
                </a:solidFill>
                <a:cs typeface="Calibri"/>
              </a:rPr>
              <a:t> </a:t>
            </a:r>
            <a:r>
              <a:rPr lang="es-MX" sz="1600" dirty="0" err="1">
                <a:solidFill>
                  <a:schemeClr val="accent1"/>
                </a:solidFill>
                <a:cs typeface="Calibri"/>
              </a:rPr>
              <a:t>Random</a:t>
            </a:r>
            <a:r>
              <a:rPr lang="es-MX" sz="1600" dirty="0">
                <a:solidFill>
                  <a:schemeClr val="accent1"/>
                </a:solidFill>
                <a:cs typeface="Calibri"/>
              </a:rPr>
              <a:t>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  <a:cs typeface="Calibri"/>
              </a:rPr>
              <a:t>Clasificador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1"/>
                </a:solidFill>
                <a:cs typeface="Calibri"/>
              </a:rPr>
              <a:t>Exactitud</a:t>
            </a:r>
          </a:p>
          <a:p>
            <a:endParaRPr lang="es-MX" sz="1600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86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s-MX" sz="3200" b="1">
                <a:ea typeface="+mj-lt"/>
                <a:cs typeface="+mj-lt"/>
              </a:rPr>
              <a:t>Lectura Del Dataset</a:t>
            </a:r>
            <a:endParaRPr lang="es-MX" sz="3200">
              <a:cs typeface="Calibri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800">
                <a:cs typeface="Calibri"/>
              </a:rPr>
              <a:t>Import de librerias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1800">
                <a:cs typeface="Calibri"/>
              </a:rPr>
              <a:t>Lectura del Dataset</a:t>
            </a:r>
            <a:endParaRPr lang="es-MX" sz="180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F7EA18-3A47-18D3-3A83-974DE1A6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41"/>
          <a:stretch/>
        </p:blipFill>
        <p:spPr>
          <a:xfrm>
            <a:off x="2877031" y="2734056"/>
            <a:ext cx="5189236" cy="40445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08023" y="1212325"/>
            <a:ext cx="6257108" cy="3539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sz="17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6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s-MX" sz="2800" b="1">
                <a:ea typeface="+mj-lt"/>
                <a:cs typeface="+mj-lt"/>
              </a:rPr>
              <a:t>Limpieza de Datos</a:t>
            </a:r>
          </a:p>
          <a:p>
            <a:pPr>
              <a:spcBef>
                <a:spcPts val="0"/>
              </a:spcBef>
            </a:pPr>
            <a:r>
              <a:rPr lang="es-MX" sz="2800" b="1">
                <a:cs typeface="Calibri Light"/>
              </a:rPr>
              <a:t>Datos</a:t>
            </a:r>
            <a:endParaRPr lang="es-MX" sz="2800">
              <a:cs typeface="Calibr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MX" sz="1800">
                <a:ea typeface="+mn-lt"/>
                <a:cs typeface="+mn-lt"/>
              </a:rPr>
              <a:t>Evaluación de estadistica descriptiva 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MX" sz="1800">
                <a:ea typeface="+mn-lt"/>
                <a:cs typeface="+mn-lt"/>
              </a:rPr>
              <a:t>Limpieza de datos nulos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MX" sz="1800">
                <a:ea typeface="+mn-lt"/>
                <a:cs typeface="+mn-lt"/>
              </a:rPr>
              <a:t>Imputacion de los datos </a:t>
            </a:r>
            <a:endParaRPr lang="es-MX" sz="18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F33BCA6-681E-F767-4F48-161FAC34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83" y="2726967"/>
            <a:ext cx="3746840" cy="3223416"/>
          </a:xfrm>
          <a:prstGeom prst="rect">
            <a:avLst/>
          </a:prstGeom>
        </p:spPr>
      </p:pic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0D721AD-F06D-996A-297F-2CE851A7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31" y="3996980"/>
            <a:ext cx="5821286" cy="2564011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F56841AE-5871-02FE-AD77-89EA07ED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705" y="2618691"/>
            <a:ext cx="6546415" cy="1238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496AE-19B7-88A4-6A04-3CCC8563C846}"/>
              </a:ext>
            </a:extLst>
          </p:cNvPr>
          <p:cNvSpPr txBox="1"/>
          <p:nvPr/>
        </p:nvSpPr>
        <p:spPr>
          <a:xfrm>
            <a:off x="402236" y="3000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8475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s-MX" sz="2700" b="1">
                <a:ea typeface="+mj-lt"/>
                <a:cs typeface="+mj-lt"/>
              </a:rPr>
              <a:t>Tratamiento, Análisis y Calidad del Aguael Agua</a:t>
            </a:r>
          </a:p>
          <a:p>
            <a:pPr>
              <a:spcBef>
                <a:spcPts val="0"/>
              </a:spcBef>
            </a:pPr>
            <a:r>
              <a:rPr lang="es-MX" sz="2700" b="1">
                <a:cs typeface="Calibri Light"/>
              </a:rPr>
              <a:t>Datos</a:t>
            </a:r>
            <a:endParaRPr lang="es-MX" sz="2700">
              <a:cs typeface="Calibri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MX" sz="1800">
                <a:ea typeface="+mn-lt"/>
                <a:cs typeface="+mn-lt"/>
              </a:rPr>
              <a:t>Selección de variables numericas y categoricas 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MX" sz="1800">
                <a:ea typeface="+mn-lt"/>
                <a:cs typeface="+mn-lt"/>
              </a:rPr>
              <a:t>Conversión de datos Flotantes  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MX" sz="1800">
                <a:ea typeface="+mn-lt"/>
                <a:cs typeface="+mn-lt"/>
              </a:rPr>
              <a:t>Escalamiento de datos 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MX" sz="1800">
                <a:ea typeface="+mn-lt"/>
                <a:cs typeface="+mn-lt"/>
              </a:rPr>
              <a:t>Transformacion de datos 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6595830-6A4B-ECB3-A1B4-46F08ED1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9" y="2490629"/>
            <a:ext cx="11164824" cy="1758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496AE-19B7-88A4-6A04-3CCC8563C846}"/>
              </a:ext>
            </a:extLst>
          </p:cNvPr>
          <p:cNvSpPr txBox="1"/>
          <p:nvPr/>
        </p:nvSpPr>
        <p:spPr>
          <a:xfrm>
            <a:off x="402236" y="3000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B10175B-2334-60F4-329B-792CEA0D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4403590"/>
            <a:ext cx="11162070" cy="23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sz="2700" b="1" dirty="0" err="1">
                <a:ea typeface="+mj-lt"/>
                <a:cs typeface="+mj-lt"/>
              </a:rPr>
              <a:t>Implementacion</a:t>
            </a:r>
            <a:r>
              <a:rPr lang="es-MX" sz="2700" b="1" dirty="0">
                <a:ea typeface="+mj-lt"/>
                <a:cs typeface="+mj-lt"/>
              </a:rPr>
              <a:t> de </a:t>
            </a:r>
            <a:endParaRPr lang="en-US" sz="2700" dirty="0"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sz="2700" b="1" dirty="0">
                <a:ea typeface="+mj-lt"/>
                <a:cs typeface="+mj-lt"/>
              </a:rPr>
              <a:t>Modelos y </a:t>
            </a:r>
            <a:r>
              <a:rPr lang="es-MX" sz="2700" b="1" dirty="0" err="1">
                <a:ea typeface="+mj-lt"/>
                <a:cs typeface="+mj-lt"/>
              </a:rPr>
              <a:t>metricas</a:t>
            </a:r>
            <a:endParaRPr lang="es-MX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s-MX" sz="1800" dirty="0" err="1">
                <a:ea typeface="+mn-lt"/>
                <a:cs typeface="+mn-lt"/>
              </a:rPr>
              <a:t>Implementacion</a:t>
            </a:r>
            <a:r>
              <a:rPr lang="es-MX" sz="1800" dirty="0">
                <a:ea typeface="+mn-lt"/>
                <a:cs typeface="+mn-lt"/>
              </a:rPr>
              <a:t> </a:t>
            </a:r>
            <a:r>
              <a:rPr lang="es-MX" sz="1800" dirty="0" err="1">
                <a:ea typeface="+mn-lt"/>
                <a:cs typeface="+mn-lt"/>
              </a:rPr>
              <a:t>Decision</a:t>
            </a:r>
            <a:r>
              <a:rPr lang="es-MX" sz="1800" dirty="0">
                <a:ea typeface="+mn-lt"/>
                <a:cs typeface="+mn-lt"/>
              </a:rPr>
              <a:t> </a:t>
            </a:r>
            <a:r>
              <a:rPr lang="es-MX" sz="1800" dirty="0" err="1">
                <a:ea typeface="+mn-lt"/>
                <a:cs typeface="+mn-lt"/>
              </a:rPr>
              <a:t>trees</a:t>
            </a:r>
            <a:endParaRPr lang="es-MX" sz="18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s-MX" sz="1800" dirty="0" err="1">
                <a:ea typeface="+mn-lt"/>
                <a:cs typeface="+mn-lt"/>
              </a:rPr>
              <a:t>Implementacion</a:t>
            </a:r>
            <a:r>
              <a:rPr lang="es-MX" sz="1800" dirty="0">
                <a:ea typeface="+mn-lt"/>
                <a:cs typeface="+mn-lt"/>
              </a:rPr>
              <a:t> </a:t>
            </a:r>
            <a:r>
              <a:rPr lang="es-MX" sz="1800" dirty="0" err="1">
                <a:ea typeface="+mn-lt"/>
                <a:cs typeface="+mn-lt"/>
              </a:rPr>
              <a:t>Random</a:t>
            </a:r>
            <a:r>
              <a:rPr lang="es-MX" sz="1800" dirty="0">
                <a:ea typeface="+mn-lt"/>
                <a:cs typeface="+mn-lt"/>
              </a:rPr>
              <a:t> Forest.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s-MX" sz="1800" dirty="0">
                <a:ea typeface="+mn-lt"/>
                <a:cs typeface="+mn-lt"/>
              </a:rPr>
              <a:t>Clasificador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s-MX" sz="1800" dirty="0">
                <a:ea typeface="+mn-lt"/>
                <a:cs typeface="+mn-lt"/>
              </a:rPr>
              <a:t>Exactitud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496AE-19B7-88A4-6A04-3CCC8563C846}"/>
              </a:ext>
            </a:extLst>
          </p:cNvPr>
          <p:cNvSpPr txBox="1"/>
          <p:nvPr/>
        </p:nvSpPr>
        <p:spPr>
          <a:xfrm>
            <a:off x="402236" y="3000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7FB9EA3-10B5-E7C0-DC3F-23FB1FFA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1" y="2734500"/>
            <a:ext cx="11112909" cy="37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496AE-19B7-88A4-6A04-3CCC8563C846}"/>
              </a:ext>
            </a:extLst>
          </p:cNvPr>
          <p:cNvSpPr txBox="1"/>
          <p:nvPr/>
        </p:nvSpPr>
        <p:spPr>
          <a:xfrm>
            <a:off x="402236" y="3000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8E3CDE3-6169-82C9-EF92-275B9E85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" y="269370"/>
            <a:ext cx="5705168" cy="6405289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64E2F563-CB12-B187-4BC2-9395A3FB0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29" y="191472"/>
            <a:ext cx="5705167" cy="66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496AE-19B7-88A4-6A04-3CCC8563C846}"/>
              </a:ext>
            </a:extLst>
          </p:cNvPr>
          <p:cNvSpPr txBox="1"/>
          <p:nvPr/>
        </p:nvSpPr>
        <p:spPr>
          <a:xfrm>
            <a:off x="402236" y="3000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21212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EA12AA3B-1577-6055-9DC2-585092C20FAF}"/>
              </a:ext>
            </a:extLst>
          </p:cNvPr>
          <p:cNvSpPr txBox="1">
            <a:spLocks/>
          </p:cNvSpPr>
          <p:nvPr/>
        </p:nvSpPr>
        <p:spPr>
          <a:xfrm>
            <a:off x="2533876" y="291855"/>
            <a:ext cx="3560252" cy="552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sz="2700" b="1" dirty="0" err="1">
                <a:cs typeface="Calibri Light"/>
              </a:rPr>
              <a:t>Precision</a:t>
            </a:r>
            <a:r>
              <a:rPr lang="es-MX" sz="2700" b="1" dirty="0">
                <a:cs typeface="Calibri Light"/>
              </a:rPr>
              <a:t> 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MX" sz="2700" b="1" dirty="0">
              <a:cs typeface="Calibri Light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DD159344-20CD-52F2-12B9-3E01B3E8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92" y="1151005"/>
            <a:ext cx="5188973" cy="228228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BAC3720-EF0D-C777-5D76-999B1ED5E60B}"/>
              </a:ext>
            </a:extLst>
          </p:cNvPr>
          <p:cNvSpPr txBox="1">
            <a:spLocks/>
          </p:cNvSpPr>
          <p:nvPr/>
        </p:nvSpPr>
        <p:spPr>
          <a:xfrm>
            <a:off x="2583036" y="3302983"/>
            <a:ext cx="3560252" cy="552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MX" sz="2700" b="1" dirty="0">
                <a:ea typeface="+mj-lt"/>
                <a:cs typeface="+mj-lt"/>
              </a:rPr>
              <a:t>RANDOM FOREST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s-MX" sz="2700" b="1" dirty="0">
              <a:cs typeface="Calibri Light"/>
            </a:endParaRPr>
          </a:p>
        </p:txBody>
      </p:sp>
      <p:pic>
        <p:nvPicPr>
          <p:cNvPr id="9" name="Picture 9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57636E32-3B9C-8842-207C-5C8E2D65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3" y="4388960"/>
            <a:ext cx="7671618" cy="21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5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649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PowerPoint Presentation</vt:lpstr>
      <vt:lpstr>Descripción del problema y objetivo que se busca:  Problema de clasificacion de agua en base a una serie de variables que son resposibles de su calidad.  Objetivo clasificar y visualizar la calidad del agua mediante algorimos Decision trees y Random Forest enfocado hacia su variable objetivo en este caso el  semaforo </vt:lpstr>
      <vt:lpstr>Desarrollo del Ejercicio</vt:lpstr>
      <vt:lpstr>Lectura Del Dataset</vt:lpstr>
      <vt:lpstr>Limpieza de Datos Datos</vt:lpstr>
      <vt:lpstr>Tratamiento, Análisis y Calidad del Aguael Agua Datos</vt:lpstr>
      <vt:lpstr>Implementacion de  Modelos y metricas</vt:lpstr>
      <vt:lpstr>PowerPoint Presentation</vt:lpstr>
      <vt:lpstr>PowerPoint Presentation</vt:lpstr>
      <vt:lpstr>Conclusiones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García Morales</dc:creator>
  <cp:lastModifiedBy>Jurgen Mahlknecht</cp:lastModifiedBy>
  <cp:revision>430</cp:revision>
  <dcterms:created xsi:type="dcterms:W3CDTF">2018-02-24T22:50:55Z</dcterms:created>
  <dcterms:modified xsi:type="dcterms:W3CDTF">2022-11-18T20:02:24Z</dcterms:modified>
</cp:coreProperties>
</file>