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9" r:id="rId3"/>
    <p:sldId id="278" r:id="rId4"/>
    <p:sldId id="272" r:id="rId5"/>
    <p:sldId id="279" r:id="rId6"/>
    <p:sldId id="280" r:id="rId7"/>
    <p:sldId id="281" r:id="rId8"/>
    <p:sldId id="283" r:id="rId9"/>
    <p:sldId id="284" r:id="rId10"/>
    <p:sldId id="273"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7F75A-6E28-FC6B-6D7E-EAEA14D2C925}" v="159" dt="2022-11-19T05:04:02.520"/>
    <p1510:client id="{8A8DA290-6ADD-611C-4089-74095FDC7F15}" v="1173" dt="2022-11-18T19:32:14.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Javier Galindo Vargas" userId="S::a01793927@tec.mx::68fd9061-0f35-40da-bdc4-1cfd9d025389" providerId="AD" clId="Web-{3F77F75A-6E28-FC6B-6D7E-EAEA14D2C925}"/>
    <pc:docChg chg="addSld delSld modSld">
      <pc:chgData name="Andres Javier Galindo Vargas" userId="S::a01793927@tec.mx::68fd9061-0f35-40da-bdc4-1cfd9d025389" providerId="AD" clId="Web-{3F77F75A-6E28-FC6B-6D7E-EAEA14D2C925}" dt="2022-11-19T05:04:02.520" v="154"/>
      <pc:docMkLst>
        <pc:docMk/>
      </pc:docMkLst>
      <pc:sldChg chg="del">
        <pc:chgData name="Andres Javier Galindo Vargas" userId="S::a01793927@tec.mx::68fd9061-0f35-40da-bdc4-1cfd9d025389" providerId="AD" clId="Web-{3F77F75A-6E28-FC6B-6D7E-EAEA14D2C925}" dt="2022-11-18T19:56:35.870" v="124"/>
        <pc:sldMkLst>
          <pc:docMk/>
          <pc:sldMk cId="3022939151" sldId="265"/>
        </pc:sldMkLst>
      </pc:sldChg>
      <pc:sldChg chg="modSp">
        <pc:chgData name="Andres Javier Galindo Vargas" userId="S::a01793927@tec.mx::68fd9061-0f35-40da-bdc4-1cfd9d025389" providerId="AD" clId="Web-{3F77F75A-6E28-FC6B-6D7E-EAEA14D2C925}" dt="2022-11-19T05:04:02.520" v="154"/>
        <pc:sldMkLst>
          <pc:docMk/>
          <pc:sldMk cId="2552013774" sldId="273"/>
        </pc:sldMkLst>
        <pc:spChg chg="mod">
          <ac:chgData name="Andres Javier Galindo Vargas" userId="S::a01793927@tec.mx::68fd9061-0f35-40da-bdc4-1cfd9d025389" providerId="AD" clId="Web-{3F77F75A-6E28-FC6B-6D7E-EAEA14D2C925}" dt="2022-11-19T05:04:02.520" v="154"/>
          <ac:spMkLst>
            <pc:docMk/>
            <pc:sldMk cId="2552013774" sldId="273"/>
            <ac:spMk id="2" creationId="{00000000-0000-0000-0000-000000000000}"/>
          </ac:spMkLst>
        </pc:spChg>
        <pc:spChg chg="mod">
          <ac:chgData name="Andres Javier Galindo Vargas" userId="S::a01793927@tec.mx::68fd9061-0f35-40da-bdc4-1cfd9d025389" providerId="AD" clId="Web-{3F77F75A-6E28-FC6B-6D7E-EAEA14D2C925}" dt="2022-11-18T19:57:13.512" v="141" actId="20577"/>
          <ac:spMkLst>
            <pc:docMk/>
            <pc:sldMk cId="2552013774" sldId="273"/>
            <ac:spMk id="3" creationId="{00000000-0000-0000-0000-000000000000}"/>
          </ac:spMkLst>
        </pc:spChg>
      </pc:sldChg>
      <pc:sldChg chg="del">
        <pc:chgData name="Andres Javier Galindo Vargas" userId="S::a01793927@tec.mx::68fd9061-0f35-40da-bdc4-1cfd9d025389" providerId="AD" clId="Web-{3F77F75A-6E28-FC6B-6D7E-EAEA14D2C925}" dt="2022-11-18T19:56:42.167" v="125"/>
        <pc:sldMkLst>
          <pc:docMk/>
          <pc:sldMk cId="2869786912" sldId="277"/>
        </pc:sldMkLst>
      </pc:sldChg>
      <pc:sldChg chg="modSp">
        <pc:chgData name="Andres Javier Galindo Vargas" userId="S::a01793927@tec.mx::68fd9061-0f35-40da-bdc4-1cfd9d025389" providerId="AD" clId="Web-{3F77F75A-6E28-FC6B-6D7E-EAEA14D2C925}" dt="2022-11-18T19:35:29.674" v="23" actId="14100"/>
        <pc:sldMkLst>
          <pc:docMk/>
          <pc:sldMk cId="1184759783" sldId="279"/>
        </pc:sldMkLst>
        <pc:picChg chg="mod">
          <ac:chgData name="Andres Javier Galindo Vargas" userId="S::a01793927@tec.mx::68fd9061-0f35-40da-bdc4-1cfd9d025389" providerId="AD" clId="Web-{3F77F75A-6E28-FC6B-6D7E-EAEA14D2C925}" dt="2022-11-18T19:35:29.674" v="23" actId="14100"/>
          <ac:picMkLst>
            <pc:docMk/>
            <pc:sldMk cId="1184759783" sldId="279"/>
            <ac:picMk id="4" creationId="{B0D721AD-F06D-996A-297F-2CE851A7C678}"/>
          </ac:picMkLst>
        </pc:picChg>
        <pc:picChg chg="mod">
          <ac:chgData name="Andres Javier Galindo Vargas" userId="S::a01793927@tec.mx::68fd9061-0f35-40da-bdc4-1cfd9d025389" providerId="AD" clId="Web-{3F77F75A-6E28-FC6B-6D7E-EAEA14D2C925}" dt="2022-11-18T19:32:38.340" v="2" actId="14100"/>
          <ac:picMkLst>
            <pc:docMk/>
            <pc:sldMk cId="1184759783" sldId="279"/>
            <ac:picMk id="6" creationId="{CF33BCA6-681E-F767-4F48-161FAC3447D9}"/>
          </ac:picMkLst>
        </pc:picChg>
        <pc:picChg chg="mod">
          <ac:chgData name="Andres Javier Galindo Vargas" userId="S::a01793927@tec.mx::68fd9061-0f35-40da-bdc4-1cfd9d025389" providerId="AD" clId="Web-{3F77F75A-6E28-FC6B-6D7E-EAEA14D2C925}" dt="2022-11-18T19:35:15.564" v="18" actId="14100"/>
          <ac:picMkLst>
            <pc:docMk/>
            <pc:sldMk cId="1184759783" sldId="279"/>
            <ac:picMk id="10" creationId="{F56841AE-5871-02FE-AD77-89EA07EDCEB0}"/>
          </ac:picMkLst>
        </pc:picChg>
      </pc:sldChg>
      <pc:sldChg chg="addSp modSp">
        <pc:chgData name="Andres Javier Galindo Vargas" userId="S::a01793927@tec.mx::68fd9061-0f35-40da-bdc4-1cfd9d025389" providerId="AD" clId="Web-{3F77F75A-6E28-FC6B-6D7E-EAEA14D2C925}" dt="2022-11-18T19:36:42.145" v="28" actId="14100"/>
        <pc:sldMkLst>
          <pc:docMk/>
          <pc:sldMk cId="2594799645" sldId="280"/>
        </pc:sldMkLst>
        <pc:picChg chg="mod">
          <ac:chgData name="Andres Javier Galindo Vargas" userId="S::a01793927@tec.mx::68fd9061-0f35-40da-bdc4-1cfd9d025389" providerId="AD" clId="Web-{3F77F75A-6E28-FC6B-6D7E-EAEA14D2C925}" dt="2022-11-18T19:35:44.190" v="24" actId="1076"/>
          <ac:picMkLst>
            <pc:docMk/>
            <pc:sldMk cId="2594799645" sldId="280"/>
            <ac:picMk id="2" creationId="{E6595830-6A4B-ECB3-A1B4-46F08ED13602}"/>
          </ac:picMkLst>
        </pc:picChg>
        <pc:picChg chg="add mod">
          <ac:chgData name="Andres Javier Galindo Vargas" userId="S::a01793927@tec.mx::68fd9061-0f35-40da-bdc4-1cfd9d025389" providerId="AD" clId="Web-{3F77F75A-6E28-FC6B-6D7E-EAEA14D2C925}" dt="2022-11-18T19:36:42.145" v="28" actId="14100"/>
          <ac:picMkLst>
            <pc:docMk/>
            <pc:sldMk cId="2594799645" sldId="280"/>
            <ac:picMk id="3" creationId="{5B10175B-2334-60F4-329B-792CEA0D5080}"/>
          </ac:picMkLst>
        </pc:picChg>
      </pc:sldChg>
      <pc:sldChg chg="addSp delSp modSp add replId">
        <pc:chgData name="Andres Javier Galindo Vargas" userId="S::a01793927@tec.mx::68fd9061-0f35-40da-bdc4-1cfd9d025389" providerId="AD" clId="Web-{3F77F75A-6E28-FC6B-6D7E-EAEA14D2C925}" dt="2022-11-18T19:43:07.423" v="44" actId="14100"/>
        <pc:sldMkLst>
          <pc:docMk/>
          <pc:sldMk cId="3521722623" sldId="281"/>
        </pc:sldMkLst>
        <pc:spChg chg="mod">
          <ac:chgData name="Andres Javier Galindo Vargas" userId="S::a01793927@tec.mx::68fd9061-0f35-40da-bdc4-1cfd9d025389" providerId="AD" clId="Web-{3F77F75A-6E28-FC6B-6D7E-EAEA14D2C925}" dt="2022-11-18T19:41:21.404" v="33" actId="20577"/>
          <ac:spMkLst>
            <pc:docMk/>
            <pc:sldMk cId="3521722623" sldId="281"/>
            <ac:spMk id="8" creationId="{00000000-0000-0000-0000-000000000000}"/>
          </ac:spMkLst>
        </pc:spChg>
        <pc:spChg chg="mod">
          <ac:chgData name="Andres Javier Galindo Vargas" userId="S::a01793927@tec.mx::68fd9061-0f35-40da-bdc4-1cfd9d025389" providerId="AD" clId="Web-{3F77F75A-6E28-FC6B-6D7E-EAEA14D2C925}" dt="2022-11-18T19:42:01.718" v="37" actId="20577"/>
          <ac:spMkLst>
            <pc:docMk/>
            <pc:sldMk cId="3521722623" sldId="281"/>
            <ac:spMk id="9" creationId="{00000000-0000-0000-0000-000000000000}"/>
          </ac:spMkLst>
        </pc:spChg>
        <pc:picChg chg="del">
          <ac:chgData name="Andres Javier Galindo Vargas" userId="S::a01793927@tec.mx::68fd9061-0f35-40da-bdc4-1cfd9d025389" providerId="AD" clId="Web-{3F77F75A-6E28-FC6B-6D7E-EAEA14D2C925}" dt="2022-11-18T19:42:02.733" v="38"/>
          <ac:picMkLst>
            <pc:docMk/>
            <pc:sldMk cId="3521722623" sldId="281"/>
            <ac:picMk id="2" creationId="{E6595830-6A4B-ECB3-A1B4-46F08ED13602}"/>
          </ac:picMkLst>
        </pc:picChg>
        <pc:picChg chg="del">
          <ac:chgData name="Andres Javier Galindo Vargas" userId="S::a01793927@tec.mx::68fd9061-0f35-40da-bdc4-1cfd9d025389" providerId="AD" clId="Web-{3F77F75A-6E28-FC6B-6D7E-EAEA14D2C925}" dt="2022-11-18T19:42:03.296" v="39"/>
          <ac:picMkLst>
            <pc:docMk/>
            <pc:sldMk cId="3521722623" sldId="281"/>
            <ac:picMk id="3" creationId="{5B10175B-2334-60F4-329B-792CEA0D5080}"/>
          </ac:picMkLst>
        </pc:picChg>
        <pc:picChg chg="add mod">
          <ac:chgData name="Andres Javier Galindo Vargas" userId="S::a01793927@tec.mx::68fd9061-0f35-40da-bdc4-1cfd9d025389" providerId="AD" clId="Web-{3F77F75A-6E28-FC6B-6D7E-EAEA14D2C925}" dt="2022-11-18T19:43:07.423" v="44" actId="14100"/>
          <ac:picMkLst>
            <pc:docMk/>
            <pc:sldMk cId="3521722623" sldId="281"/>
            <ac:picMk id="4" creationId="{B7FB9EA3-10B5-E7C0-DC3F-23FB1FFAB4AC}"/>
          </ac:picMkLst>
        </pc:picChg>
      </pc:sldChg>
      <pc:sldChg chg="addSp delSp modSp add del mod replId setBg modClrScheme delDesignElem chgLayout">
        <pc:chgData name="Andres Javier Galindo Vargas" userId="S::a01793927@tec.mx::68fd9061-0f35-40da-bdc4-1cfd9d025389" providerId="AD" clId="Web-{3F77F75A-6E28-FC6B-6D7E-EAEA14D2C925}" dt="2022-11-18T19:44:42.504" v="53"/>
        <pc:sldMkLst>
          <pc:docMk/>
          <pc:sldMk cId="2513293086" sldId="282"/>
        </pc:sldMkLst>
        <pc:spChg chg="del mod ord">
          <ac:chgData name="Andres Javier Galindo Vargas" userId="S::a01793927@tec.mx::68fd9061-0f35-40da-bdc4-1cfd9d025389" providerId="AD" clId="Web-{3F77F75A-6E28-FC6B-6D7E-EAEA14D2C925}" dt="2022-11-18T19:44:25.957" v="50"/>
          <ac:spMkLst>
            <pc:docMk/>
            <pc:sldMk cId="2513293086" sldId="282"/>
            <ac:spMk id="8" creationId="{00000000-0000-0000-0000-000000000000}"/>
          </ac:spMkLst>
        </pc:spChg>
        <pc:spChg chg="del mod ord">
          <ac:chgData name="Andres Javier Galindo Vargas" userId="S::a01793927@tec.mx::68fd9061-0f35-40da-bdc4-1cfd9d025389" providerId="AD" clId="Web-{3F77F75A-6E28-FC6B-6D7E-EAEA14D2C925}" dt="2022-11-18T19:44:16.831" v="49"/>
          <ac:spMkLst>
            <pc:docMk/>
            <pc:sldMk cId="2513293086" sldId="282"/>
            <ac:spMk id="9" creationId="{00000000-0000-0000-0000-000000000000}"/>
          </ac:spMkLst>
        </pc:spChg>
        <pc:spChg chg="add">
          <ac:chgData name="Andres Javier Galindo Vargas" userId="S::a01793927@tec.mx::68fd9061-0f35-40da-bdc4-1cfd9d025389" providerId="AD" clId="Web-{3F77F75A-6E28-FC6B-6D7E-EAEA14D2C925}" dt="2022-11-18T19:44:16.831" v="49"/>
          <ac:spMkLst>
            <pc:docMk/>
            <pc:sldMk cId="2513293086" sldId="282"/>
            <ac:spMk id="12" creationId="{6EAAA1B9-2DDB-49C9-A037-A523D2F13C15}"/>
          </ac:spMkLst>
        </pc:spChg>
        <pc:spChg chg="add">
          <ac:chgData name="Andres Javier Galindo Vargas" userId="S::a01793927@tec.mx::68fd9061-0f35-40da-bdc4-1cfd9d025389" providerId="AD" clId="Web-{3F77F75A-6E28-FC6B-6D7E-EAEA14D2C925}" dt="2022-11-18T19:44:16.831" v="49"/>
          <ac:spMkLst>
            <pc:docMk/>
            <pc:sldMk cId="2513293086" sldId="282"/>
            <ac:spMk id="15" creationId="{345A976A-8DE3-4B67-B94B-2044FDD12899}"/>
          </ac:spMkLst>
        </pc:spChg>
        <pc:spChg chg="del">
          <ac:chgData name="Andres Javier Galindo Vargas" userId="S::a01793927@tec.mx::68fd9061-0f35-40da-bdc4-1cfd9d025389" providerId="AD" clId="Web-{3F77F75A-6E28-FC6B-6D7E-EAEA14D2C925}" dt="2022-11-18T19:44:08.987" v="48"/>
          <ac:spMkLst>
            <pc:docMk/>
            <pc:sldMk cId="2513293086" sldId="282"/>
            <ac:spMk id="16" creationId="{A7457DD9-5A45-400A-AB4B-4B4EDECA25F1}"/>
          </ac:spMkLst>
        </pc:spChg>
        <pc:spChg chg="del">
          <ac:chgData name="Andres Javier Galindo Vargas" userId="S::a01793927@tec.mx::68fd9061-0f35-40da-bdc4-1cfd9d025389" providerId="AD" clId="Web-{3F77F75A-6E28-FC6B-6D7E-EAEA14D2C925}" dt="2022-11-18T19:44:08.987" v="48"/>
          <ac:spMkLst>
            <pc:docMk/>
            <pc:sldMk cId="2513293086" sldId="282"/>
            <ac:spMk id="17" creationId="{2550BE34-C2B8-49B8-8519-67A8CAD51AE9}"/>
          </ac:spMkLst>
        </pc:spChg>
        <pc:spChg chg="del">
          <ac:chgData name="Andres Javier Galindo Vargas" userId="S::a01793927@tec.mx::68fd9061-0f35-40da-bdc4-1cfd9d025389" providerId="AD" clId="Web-{3F77F75A-6E28-FC6B-6D7E-EAEA14D2C925}" dt="2022-11-18T19:44:08.987" v="48"/>
          <ac:spMkLst>
            <pc:docMk/>
            <pc:sldMk cId="2513293086" sldId="282"/>
            <ac:spMk id="18" creationId="{441CF7D6-A660-431A-B0BB-140A0D5556B6}"/>
          </ac:spMkLst>
        </pc:spChg>
        <pc:spChg chg="del">
          <ac:chgData name="Andres Javier Galindo Vargas" userId="S::a01793927@tec.mx::68fd9061-0f35-40da-bdc4-1cfd9d025389" providerId="AD" clId="Web-{3F77F75A-6E28-FC6B-6D7E-EAEA14D2C925}" dt="2022-11-18T19:44:08.987" v="48"/>
          <ac:spMkLst>
            <pc:docMk/>
            <pc:sldMk cId="2513293086" sldId="282"/>
            <ac:spMk id="20" creationId="{0570A85B-3810-4F95-97B0-CBF4CCDB381C}"/>
          </ac:spMkLst>
        </pc:spChg>
        <pc:grpChg chg="add">
          <ac:chgData name="Andres Javier Galindo Vargas" userId="S::a01793927@tec.mx::68fd9061-0f35-40da-bdc4-1cfd9d025389" providerId="AD" clId="Web-{3F77F75A-6E28-FC6B-6D7E-EAEA14D2C925}" dt="2022-11-18T19:44:16.831" v="49"/>
          <ac:grpSpMkLst>
            <pc:docMk/>
            <pc:sldMk cId="2513293086" sldId="282"/>
            <ac:grpSpMk id="19" creationId="{B441F8D5-EBCE-4FB9-91A9-3425971C1F99}"/>
          </ac:grpSpMkLst>
        </pc:grpChg>
        <pc:grpChg chg="add">
          <ac:chgData name="Andres Javier Galindo Vargas" userId="S::a01793927@tec.mx::68fd9061-0f35-40da-bdc4-1cfd9d025389" providerId="AD" clId="Web-{3F77F75A-6E28-FC6B-6D7E-EAEA14D2C925}" dt="2022-11-18T19:44:16.831" v="49"/>
          <ac:grpSpMkLst>
            <pc:docMk/>
            <pc:sldMk cId="2513293086" sldId="282"/>
            <ac:grpSpMk id="25" creationId="{08701F99-7E4C-4B92-A4B5-307CDFB7A4DE}"/>
          </ac:grpSpMkLst>
        </pc:grpChg>
        <pc:graphicFrameChg chg="add del">
          <ac:chgData name="Andres Javier Galindo Vargas" userId="S::a01793927@tec.mx::68fd9061-0f35-40da-bdc4-1cfd9d025389" providerId="AD" clId="Web-{3F77F75A-6E28-FC6B-6D7E-EAEA14D2C925}" dt="2022-11-18T19:44:28.988" v="51"/>
          <ac:graphicFrameMkLst>
            <pc:docMk/>
            <pc:sldMk cId="2513293086" sldId="282"/>
            <ac:graphicFrameMk id="11" creationId="{C1B6EEA4-2721-84A0-DFE9-1812AE2742AD}"/>
          </ac:graphicFrameMkLst>
        </pc:graphicFrameChg>
        <pc:picChg chg="del">
          <ac:chgData name="Andres Javier Galindo Vargas" userId="S::a01793927@tec.mx::68fd9061-0f35-40da-bdc4-1cfd9d025389" providerId="AD" clId="Web-{3F77F75A-6E28-FC6B-6D7E-EAEA14D2C925}" dt="2022-11-18T19:43:54.862" v="47"/>
          <ac:picMkLst>
            <pc:docMk/>
            <pc:sldMk cId="2513293086" sldId="282"/>
            <ac:picMk id="4" creationId="{B7FB9EA3-10B5-E7C0-DC3F-23FB1FFAB4AC}"/>
          </ac:picMkLst>
        </pc:picChg>
      </pc:sldChg>
      <pc:sldChg chg="addSp delSp modSp add mod replId modClrScheme delDesignElem chgLayout">
        <pc:chgData name="Andres Javier Galindo Vargas" userId="S::a01793927@tec.mx::68fd9061-0f35-40da-bdc4-1cfd9d025389" providerId="AD" clId="Web-{3F77F75A-6E28-FC6B-6D7E-EAEA14D2C925}" dt="2022-11-18T19:49:12.294" v="74" actId="14100"/>
        <pc:sldMkLst>
          <pc:docMk/>
          <pc:sldMk cId="2989862527" sldId="283"/>
        </pc:sldMkLst>
        <pc:spChg chg="del mod ord">
          <ac:chgData name="Andres Javier Galindo Vargas" userId="S::a01793927@tec.mx::68fd9061-0f35-40da-bdc4-1cfd9d025389" providerId="AD" clId="Web-{3F77F75A-6E28-FC6B-6D7E-EAEA14D2C925}" dt="2022-11-18T19:45:14.599" v="58"/>
          <ac:spMkLst>
            <pc:docMk/>
            <pc:sldMk cId="2989862527" sldId="283"/>
            <ac:spMk id="8" creationId="{00000000-0000-0000-0000-000000000000}"/>
          </ac:spMkLst>
        </pc:spChg>
        <pc:spChg chg="del mod ord">
          <ac:chgData name="Andres Javier Galindo Vargas" userId="S::a01793927@tec.mx::68fd9061-0f35-40da-bdc4-1cfd9d025389" providerId="AD" clId="Web-{3F77F75A-6E28-FC6B-6D7E-EAEA14D2C925}" dt="2022-11-18T19:45:13.052" v="57"/>
          <ac:spMkLst>
            <pc:docMk/>
            <pc:sldMk cId="2989862527" sldId="283"/>
            <ac:spMk id="9" creationId="{00000000-0000-0000-0000-000000000000}"/>
          </ac:spMkLst>
        </pc:spChg>
        <pc:spChg chg="del">
          <ac:chgData name="Andres Javier Galindo Vargas" userId="S::a01793927@tec.mx::68fd9061-0f35-40da-bdc4-1cfd9d025389" providerId="AD" clId="Web-{3F77F75A-6E28-FC6B-6D7E-EAEA14D2C925}" dt="2022-11-18T19:45:05.255" v="55"/>
          <ac:spMkLst>
            <pc:docMk/>
            <pc:sldMk cId="2989862527" sldId="283"/>
            <ac:spMk id="16" creationId="{A7457DD9-5A45-400A-AB4B-4B4EDECA25F1}"/>
          </ac:spMkLst>
        </pc:spChg>
        <pc:spChg chg="del">
          <ac:chgData name="Andres Javier Galindo Vargas" userId="S::a01793927@tec.mx::68fd9061-0f35-40da-bdc4-1cfd9d025389" providerId="AD" clId="Web-{3F77F75A-6E28-FC6B-6D7E-EAEA14D2C925}" dt="2022-11-18T19:45:05.255" v="55"/>
          <ac:spMkLst>
            <pc:docMk/>
            <pc:sldMk cId="2989862527" sldId="283"/>
            <ac:spMk id="17" creationId="{2550BE34-C2B8-49B8-8519-67A8CAD51AE9}"/>
          </ac:spMkLst>
        </pc:spChg>
        <pc:spChg chg="del">
          <ac:chgData name="Andres Javier Galindo Vargas" userId="S::a01793927@tec.mx::68fd9061-0f35-40da-bdc4-1cfd9d025389" providerId="AD" clId="Web-{3F77F75A-6E28-FC6B-6D7E-EAEA14D2C925}" dt="2022-11-18T19:45:05.255" v="55"/>
          <ac:spMkLst>
            <pc:docMk/>
            <pc:sldMk cId="2989862527" sldId="283"/>
            <ac:spMk id="18" creationId="{441CF7D6-A660-431A-B0BB-140A0D5556B6}"/>
          </ac:spMkLst>
        </pc:spChg>
        <pc:spChg chg="del">
          <ac:chgData name="Andres Javier Galindo Vargas" userId="S::a01793927@tec.mx::68fd9061-0f35-40da-bdc4-1cfd9d025389" providerId="AD" clId="Web-{3F77F75A-6E28-FC6B-6D7E-EAEA14D2C925}" dt="2022-11-18T19:45:05.255" v="55"/>
          <ac:spMkLst>
            <pc:docMk/>
            <pc:sldMk cId="2989862527" sldId="283"/>
            <ac:spMk id="20" creationId="{0570A85B-3810-4F95-97B0-CBF4CCDB381C}"/>
          </ac:spMkLst>
        </pc:spChg>
        <pc:picChg chg="add mod">
          <ac:chgData name="Andres Javier Galindo Vargas" userId="S::a01793927@tec.mx::68fd9061-0f35-40da-bdc4-1cfd9d025389" providerId="AD" clId="Web-{3F77F75A-6E28-FC6B-6D7E-EAEA14D2C925}" dt="2022-11-18T19:49:12.294" v="74" actId="14100"/>
          <ac:picMkLst>
            <pc:docMk/>
            <pc:sldMk cId="2989862527" sldId="283"/>
            <ac:picMk id="2" creationId="{48E3CDE3-6169-82C9-EF92-275B9E859F94}"/>
          </ac:picMkLst>
        </pc:picChg>
        <pc:picChg chg="add mod">
          <ac:chgData name="Andres Javier Galindo Vargas" userId="S::a01793927@tec.mx::68fd9061-0f35-40da-bdc4-1cfd9d025389" providerId="AD" clId="Web-{3F77F75A-6E28-FC6B-6D7E-EAEA14D2C925}" dt="2022-11-18T19:49:06.387" v="73" actId="14100"/>
          <ac:picMkLst>
            <pc:docMk/>
            <pc:sldMk cId="2989862527" sldId="283"/>
            <ac:picMk id="3" creationId="{64E2F563-CB12-B187-4BC2-9395A3FB0422}"/>
          </ac:picMkLst>
        </pc:picChg>
        <pc:picChg chg="del">
          <ac:chgData name="Andres Javier Galindo Vargas" userId="S::a01793927@tec.mx::68fd9061-0f35-40da-bdc4-1cfd9d025389" providerId="AD" clId="Web-{3F77F75A-6E28-FC6B-6D7E-EAEA14D2C925}" dt="2022-11-18T19:44:59.364" v="54"/>
          <ac:picMkLst>
            <pc:docMk/>
            <pc:sldMk cId="2989862527" sldId="283"/>
            <ac:picMk id="4" creationId="{B7FB9EA3-10B5-E7C0-DC3F-23FB1FFAB4AC}"/>
          </ac:picMkLst>
        </pc:picChg>
      </pc:sldChg>
      <pc:sldChg chg="addSp delSp modSp add replId">
        <pc:chgData name="Andres Javier Galindo Vargas" userId="S::a01793927@tec.mx::68fd9061-0f35-40da-bdc4-1cfd9d025389" providerId="AD" clId="Web-{3F77F75A-6E28-FC6B-6D7E-EAEA14D2C925}" dt="2022-11-18T19:56:29.698" v="123" actId="14100"/>
        <pc:sldMkLst>
          <pc:docMk/>
          <pc:sldMk cId="2655365657" sldId="284"/>
        </pc:sldMkLst>
        <pc:spChg chg="add mod">
          <ac:chgData name="Andres Javier Galindo Vargas" userId="S::a01793927@tec.mx::68fd9061-0f35-40da-bdc4-1cfd9d025389" providerId="AD" clId="Web-{3F77F75A-6E28-FC6B-6D7E-EAEA14D2C925}" dt="2022-11-18T19:55:23.399" v="107" actId="1076"/>
          <ac:spMkLst>
            <pc:docMk/>
            <pc:sldMk cId="2655365657" sldId="284"/>
            <ac:spMk id="6" creationId="{EA12AA3B-1577-6055-9DC2-585092C20FAF}"/>
          </ac:spMkLst>
        </pc:spChg>
        <pc:spChg chg="add mod">
          <ac:chgData name="Andres Javier Galindo Vargas" userId="S::a01793927@tec.mx::68fd9061-0f35-40da-bdc4-1cfd9d025389" providerId="AD" clId="Web-{3F77F75A-6E28-FC6B-6D7E-EAEA14D2C925}" dt="2022-11-18T19:56:15.213" v="115" actId="20577"/>
          <ac:spMkLst>
            <pc:docMk/>
            <pc:sldMk cId="2655365657" sldId="284"/>
            <ac:spMk id="8" creationId="{2BAC3720-EF0D-C777-5D76-999B1ED5E60B}"/>
          </ac:spMkLst>
        </pc:spChg>
        <pc:picChg chg="del">
          <ac:chgData name="Andres Javier Galindo Vargas" userId="S::a01793927@tec.mx::68fd9061-0f35-40da-bdc4-1cfd9d025389" providerId="AD" clId="Web-{3F77F75A-6E28-FC6B-6D7E-EAEA14D2C925}" dt="2022-11-18T19:51:27.329" v="76"/>
          <ac:picMkLst>
            <pc:docMk/>
            <pc:sldMk cId="2655365657" sldId="284"/>
            <ac:picMk id="2" creationId="{48E3CDE3-6169-82C9-EF92-275B9E859F94}"/>
          </ac:picMkLst>
        </pc:picChg>
        <pc:picChg chg="del">
          <ac:chgData name="Andres Javier Galindo Vargas" userId="S::a01793927@tec.mx::68fd9061-0f35-40da-bdc4-1cfd9d025389" providerId="AD" clId="Web-{3F77F75A-6E28-FC6B-6D7E-EAEA14D2C925}" dt="2022-11-18T19:51:29.079" v="77"/>
          <ac:picMkLst>
            <pc:docMk/>
            <pc:sldMk cId="2655365657" sldId="284"/>
            <ac:picMk id="3" creationId="{64E2F563-CB12-B187-4BC2-9395A3FB0422}"/>
          </ac:picMkLst>
        </pc:picChg>
        <pc:picChg chg="add mod">
          <ac:chgData name="Andres Javier Galindo Vargas" userId="S::a01793927@tec.mx::68fd9061-0f35-40da-bdc4-1cfd9d025389" providerId="AD" clId="Web-{3F77F75A-6E28-FC6B-6D7E-EAEA14D2C925}" dt="2022-11-18T19:55:41.556" v="111" actId="1076"/>
          <ac:picMkLst>
            <pc:docMk/>
            <pc:sldMk cId="2655365657" sldId="284"/>
            <ac:picMk id="7" creationId="{DD159344-20CD-52F2-12B9-3E01B3E82927}"/>
          </ac:picMkLst>
        </pc:picChg>
        <pc:picChg chg="add mod">
          <ac:chgData name="Andres Javier Galindo Vargas" userId="S::a01793927@tec.mx::68fd9061-0f35-40da-bdc4-1cfd9d025389" providerId="AD" clId="Web-{3F77F75A-6E28-FC6B-6D7E-EAEA14D2C925}" dt="2022-11-18T19:56:29.698" v="123" actId="14100"/>
          <ac:picMkLst>
            <pc:docMk/>
            <pc:sldMk cId="2655365657" sldId="284"/>
            <ac:picMk id="9" creationId="{57636E32-3B9C-8842-207C-5C8E2D650AD1}"/>
          </ac:picMkLst>
        </pc:picChg>
      </pc:sldChg>
    </pc:docChg>
  </pc:docChgLst>
  <pc:docChgLst>
    <pc:chgData name="Andres Javier Galindo Vargas" userId="S::a01793927@tec.mx::68fd9061-0f35-40da-bdc4-1cfd9d025389" providerId="AD" clId="Web-{8A8DA290-6ADD-611C-4089-74095FDC7F15}"/>
    <pc:docChg chg="addSld delSld modSld">
      <pc:chgData name="Andres Javier Galindo Vargas" userId="S::a01793927@tec.mx::68fd9061-0f35-40da-bdc4-1cfd9d025389" providerId="AD" clId="Web-{8A8DA290-6ADD-611C-4089-74095FDC7F15}" dt="2022-11-18T19:32:14.826" v="1102" actId="14100"/>
      <pc:docMkLst>
        <pc:docMk/>
      </pc:docMkLst>
      <pc:sldChg chg="del">
        <pc:chgData name="Andres Javier Galindo Vargas" userId="S::a01793927@tec.mx::68fd9061-0f35-40da-bdc4-1cfd9d025389" providerId="AD" clId="Web-{8A8DA290-6ADD-611C-4089-74095FDC7F15}" dt="2022-11-18T16:30:12.920" v="823"/>
        <pc:sldMkLst>
          <pc:docMk/>
          <pc:sldMk cId="925336064" sldId="258"/>
        </pc:sldMkLst>
      </pc:sldChg>
      <pc:sldChg chg="del">
        <pc:chgData name="Andres Javier Galindo Vargas" userId="S::a01793927@tec.mx::68fd9061-0f35-40da-bdc4-1cfd9d025389" providerId="AD" clId="Web-{8A8DA290-6ADD-611C-4089-74095FDC7F15}" dt="2022-11-18T16:30:10.889" v="822"/>
        <pc:sldMkLst>
          <pc:docMk/>
          <pc:sldMk cId="2582771541" sldId="259"/>
        </pc:sldMkLst>
      </pc:sldChg>
      <pc:sldChg chg="del">
        <pc:chgData name="Andres Javier Galindo Vargas" userId="S::a01793927@tec.mx::68fd9061-0f35-40da-bdc4-1cfd9d025389" providerId="AD" clId="Web-{8A8DA290-6ADD-611C-4089-74095FDC7F15}" dt="2022-11-18T16:30:34.530" v="828"/>
        <pc:sldMkLst>
          <pc:docMk/>
          <pc:sldMk cId="1231854459" sldId="260"/>
        </pc:sldMkLst>
      </pc:sldChg>
      <pc:sldChg chg="del">
        <pc:chgData name="Andres Javier Galindo Vargas" userId="S::a01793927@tec.mx::68fd9061-0f35-40da-bdc4-1cfd9d025389" providerId="AD" clId="Web-{8A8DA290-6ADD-611C-4089-74095FDC7F15}" dt="2022-11-18T16:30:23.014" v="825"/>
        <pc:sldMkLst>
          <pc:docMk/>
          <pc:sldMk cId="1305811882" sldId="266"/>
        </pc:sldMkLst>
      </pc:sldChg>
      <pc:sldChg chg="del">
        <pc:chgData name="Andres Javier Galindo Vargas" userId="S::a01793927@tec.mx::68fd9061-0f35-40da-bdc4-1cfd9d025389" providerId="AD" clId="Web-{8A8DA290-6ADD-611C-4089-74095FDC7F15}" dt="2022-11-18T16:30:14.999" v="824"/>
        <pc:sldMkLst>
          <pc:docMk/>
          <pc:sldMk cId="1868863310" sldId="267"/>
        </pc:sldMkLst>
      </pc:sldChg>
      <pc:sldChg chg="del">
        <pc:chgData name="Andres Javier Galindo Vargas" userId="S::a01793927@tec.mx::68fd9061-0f35-40da-bdc4-1cfd9d025389" providerId="AD" clId="Web-{8A8DA290-6ADD-611C-4089-74095FDC7F15}" dt="2022-11-18T16:30:32.608" v="827"/>
        <pc:sldMkLst>
          <pc:docMk/>
          <pc:sldMk cId="3874611496" sldId="268"/>
        </pc:sldMkLst>
      </pc:sldChg>
      <pc:sldChg chg="addSp delSp modSp">
        <pc:chgData name="Andres Javier Galindo Vargas" userId="S::a01793927@tec.mx::68fd9061-0f35-40da-bdc4-1cfd9d025389" providerId="AD" clId="Web-{8A8DA290-6ADD-611C-4089-74095FDC7F15}" dt="2022-11-18T15:46:03.938" v="349" actId="20577"/>
        <pc:sldMkLst>
          <pc:docMk/>
          <pc:sldMk cId="3660329346" sldId="269"/>
        </pc:sldMkLst>
        <pc:spChg chg="del mod">
          <ac:chgData name="Andres Javier Galindo Vargas" userId="S::a01793927@tec.mx::68fd9061-0f35-40da-bdc4-1cfd9d025389" providerId="AD" clId="Web-{8A8DA290-6ADD-611C-4089-74095FDC7F15}" dt="2022-11-18T15:18:43.776" v="61"/>
          <ac:spMkLst>
            <pc:docMk/>
            <pc:sldMk cId="3660329346" sldId="269"/>
            <ac:spMk id="3" creationId="{00000000-0000-0000-0000-000000000000}"/>
          </ac:spMkLst>
        </pc:spChg>
        <pc:spChg chg="del">
          <ac:chgData name="Andres Javier Galindo Vargas" userId="S::a01793927@tec.mx::68fd9061-0f35-40da-bdc4-1cfd9d025389" providerId="AD" clId="Web-{8A8DA290-6ADD-611C-4089-74095FDC7F15}" dt="2022-11-18T15:19:13.964" v="74"/>
          <ac:spMkLst>
            <pc:docMk/>
            <pc:sldMk cId="3660329346" sldId="269"/>
            <ac:spMk id="4" creationId="{00000000-0000-0000-0000-000000000000}"/>
          </ac:spMkLst>
        </pc:spChg>
        <pc:spChg chg="del">
          <ac:chgData name="Andres Javier Galindo Vargas" userId="S::a01793927@tec.mx::68fd9061-0f35-40da-bdc4-1cfd9d025389" providerId="AD" clId="Web-{8A8DA290-6ADD-611C-4089-74095FDC7F15}" dt="2022-11-18T15:19:13.230" v="73"/>
          <ac:spMkLst>
            <pc:docMk/>
            <pc:sldMk cId="3660329346" sldId="269"/>
            <ac:spMk id="5" creationId="{00000000-0000-0000-0000-000000000000}"/>
          </ac:spMkLst>
        </pc:spChg>
        <pc:spChg chg="del">
          <ac:chgData name="Andres Javier Galindo Vargas" userId="S::a01793927@tec.mx::68fd9061-0f35-40da-bdc4-1cfd9d025389" providerId="AD" clId="Web-{8A8DA290-6ADD-611C-4089-74095FDC7F15}" dt="2022-11-18T15:19:12.573" v="72"/>
          <ac:spMkLst>
            <pc:docMk/>
            <pc:sldMk cId="3660329346" sldId="269"/>
            <ac:spMk id="6" creationId="{00000000-0000-0000-0000-000000000000}"/>
          </ac:spMkLst>
        </pc:spChg>
        <pc:spChg chg="del">
          <ac:chgData name="Andres Javier Galindo Vargas" userId="S::a01793927@tec.mx::68fd9061-0f35-40da-bdc4-1cfd9d025389" providerId="AD" clId="Web-{8A8DA290-6ADD-611C-4089-74095FDC7F15}" dt="2022-11-18T15:19:10.917" v="70"/>
          <ac:spMkLst>
            <pc:docMk/>
            <pc:sldMk cId="3660329346" sldId="269"/>
            <ac:spMk id="7" creationId="{00000000-0000-0000-0000-000000000000}"/>
          </ac:spMkLst>
        </pc:spChg>
        <pc:spChg chg="del mod">
          <ac:chgData name="Andres Javier Galindo Vargas" userId="S::a01793927@tec.mx::68fd9061-0f35-40da-bdc4-1cfd9d025389" providerId="AD" clId="Web-{8A8DA290-6ADD-611C-4089-74095FDC7F15}" dt="2022-11-18T15:19:24.370" v="78"/>
          <ac:spMkLst>
            <pc:docMk/>
            <pc:sldMk cId="3660329346" sldId="269"/>
            <ac:spMk id="8" creationId="{00000000-0000-0000-0000-000000000000}"/>
          </ac:spMkLst>
        </pc:spChg>
        <pc:spChg chg="del">
          <ac:chgData name="Andres Javier Galindo Vargas" userId="S::a01793927@tec.mx::68fd9061-0f35-40da-bdc4-1cfd9d025389" providerId="AD" clId="Web-{8A8DA290-6ADD-611C-4089-74095FDC7F15}" dt="2022-11-18T15:19:10.214" v="69"/>
          <ac:spMkLst>
            <pc:docMk/>
            <pc:sldMk cId="3660329346" sldId="269"/>
            <ac:spMk id="9" creationId="{00000000-0000-0000-0000-000000000000}"/>
          </ac:spMkLst>
        </pc:spChg>
        <pc:spChg chg="del">
          <ac:chgData name="Andres Javier Galindo Vargas" userId="S::a01793927@tec.mx::68fd9061-0f35-40da-bdc4-1cfd9d025389" providerId="AD" clId="Web-{8A8DA290-6ADD-611C-4089-74095FDC7F15}" dt="2022-11-18T15:19:09.386" v="68"/>
          <ac:spMkLst>
            <pc:docMk/>
            <pc:sldMk cId="3660329346" sldId="269"/>
            <ac:spMk id="10" creationId="{00000000-0000-0000-0000-000000000000}"/>
          </ac:spMkLst>
        </pc:spChg>
        <pc:spChg chg="del">
          <ac:chgData name="Andres Javier Galindo Vargas" userId="S::a01793927@tec.mx::68fd9061-0f35-40da-bdc4-1cfd9d025389" providerId="AD" clId="Web-{8A8DA290-6ADD-611C-4089-74095FDC7F15}" dt="2022-11-18T15:19:08.433" v="67"/>
          <ac:spMkLst>
            <pc:docMk/>
            <pc:sldMk cId="3660329346" sldId="269"/>
            <ac:spMk id="11" creationId="{00000000-0000-0000-0000-000000000000}"/>
          </ac:spMkLst>
        </pc:spChg>
        <pc:spChg chg="del">
          <ac:chgData name="Andres Javier Galindo Vargas" userId="S::a01793927@tec.mx::68fd9061-0f35-40da-bdc4-1cfd9d025389" providerId="AD" clId="Web-{8A8DA290-6ADD-611C-4089-74095FDC7F15}" dt="2022-11-18T15:19:17.808" v="75"/>
          <ac:spMkLst>
            <pc:docMk/>
            <pc:sldMk cId="3660329346" sldId="269"/>
            <ac:spMk id="16" creationId="{00000000-0000-0000-0000-000000000000}"/>
          </ac:spMkLst>
        </pc:spChg>
        <pc:spChg chg="del">
          <ac:chgData name="Andres Javier Galindo Vargas" userId="S::a01793927@tec.mx::68fd9061-0f35-40da-bdc4-1cfd9d025389" providerId="AD" clId="Web-{8A8DA290-6ADD-611C-4089-74095FDC7F15}" dt="2022-11-18T15:19:11.792" v="71"/>
          <ac:spMkLst>
            <pc:docMk/>
            <pc:sldMk cId="3660329346" sldId="269"/>
            <ac:spMk id="17" creationId="{00000000-0000-0000-0000-000000000000}"/>
          </ac:spMkLst>
        </pc:spChg>
        <pc:spChg chg="del">
          <ac:chgData name="Andres Javier Galindo Vargas" userId="S::a01793927@tec.mx::68fd9061-0f35-40da-bdc4-1cfd9d025389" providerId="AD" clId="Web-{8A8DA290-6ADD-611C-4089-74095FDC7F15}" dt="2022-11-18T15:19:19.370" v="76"/>
          <ac:spMkLst>
            <pc:docMk/>
            <pc:sldMk cId="3660329346" sldId="269"/>
            <ac:spMk id="18" creationId="{00000000-0000-0000-0000-000000000000}"/>
          </ac:spMkLst>
        </pc:spChg>
        <pc:spChg chg="add mod">
          <ac:chgData name="Andres Javier Galindo Vargas" userId="S::a01793927@tec.mx::68fd9061-0f35-40da-bdc4-1cfd9d025389" providerId="AD" clId="Web-{8A8DA290-6ADD-611C-4089-74095FDC7F15}" dt="2022-11-18T15:46:03.938" v="349" actId="20577"/>
          <ac:spMkLst>
            <pc:docMk/>
            <pc:sldMk cId="3660329346" sldId="269"/>
            <ac:spMk id="19" creationId="{7DE0C1CA-8B29-4B4B-6A35-62CB485A6A2A}"/>
          </ac:spMkLst>
        </pc:spChg>
        <pc:picChg chg="del">
          <ac:chgData name="Andres Javier Galindo Vargas" userId="S::a01793927@tec.mx::68fd9061-0f35-40da-bdc4-1cfd9d025389" providerId="AD" clId="Web-{8A8DA290-6ADD-611C-4089-74095FDC7F15}" dt="2022-11-18T15:18:55.417" v="62"/>
          <ac:picMkLst>
            <pc:docMk/>
            <pc:sldMk cId="3660329346" sldId="269"/>
            <ac:picMk id="13" creationId="{00000000-0000-0000-0000-000000000000}"/>
          </ac:picMkLst>
        </pc:picChg>
        <pc:picChg chg="mod">
          <ac:chgData name="Andres Javier Galindo Vargas" userId="S::a01793927@tec.mx::68fd9061-0f35-40da-bdc4-1cfd9d025389" providerId="AD" clId="Web-{8A8DA290-6ADD-611C-4089-74095FDC7F15}" dt="2022-11-18T15:20:18.731" v="91" actId="1076"/>
          <ac:picMkLst>
            <pc:docMk/>
            <pc:sldMk cId="3660329346" sldId="269"/>
            <ac:picMk id="14" creationId="{00000000-0000-0000-0000-000000000000}"/>
          </ac:picMkLst>
        </pc:picChg>
        <pc:picChg chg="del">
          <ac:chgData name="Andres Javier Galindo Vargas" userId="S::a01793927@tec.mx::68fd9061-0f35-40da-bdc4-1cfd9d025389" providerId="AD" clId="Web-{8A8DA290-6ADD-611C-4089-74095FDC7F15}" dt="2022-11-18T15:18:56.464" v="63"/>
          <ac:picMkLst>
            <pc:docMk/>
            <pc:sldMk cId="3660329346" sldId="269"/>
            <ac:picMk id="15" creationId="{00000000-0000-0000-0000-000000000000}"/>
          </ac:picMkLst>
        </pc:picChg>
      </pc:sldChg>
      <pc:sldChg chg="del">
        <pc:chgData name="Andres Javier Galindo Vargas" userId="S::a01793927@tec.mx::68fd9061-0f35-40da-bdc4-1cfd9d025389" providerId="AD" clId="Web-{8A8DA290-6ADD-611C-4089-74095FDC7F15}" dt="2022-11-18T16:29:56.529" v="820"/>
        <pc:sldMkLst>
          <pc:docMk/>
          <pc:sldMk cId="3144009182" sldId="271"/>
        </pc:sldMkLst>
      </pc:sldChg>
      <pc:sldChg chg="addSp delSp modSp mod setBg">
        <pc:chgData name="Andres Javier Galindo Vargas" userId="S::a01793927@tec.mx::68fd9061-0f35-40da-bdc4-1cfd9d025389" providerId="AD" clId="Web-{8A8DA290-6ADD-611C-4089-74095FDC7F15}" dt="2022-11-18T19:32:14.826" v="1102" actId="14100"/>
        <pc:sldMkLst>
          <pc:docMk/>
          <pc:sldMk cId="3419680069" sldId="272"/>
        </pc:sldMkLst>
        <pc:spChg chg="mod ord">
          <ac:chgData name="Andres Javier Galindo Vargas" userId="S::a01793927@tec.mx::68fd9061-0f35-40da-bdc4-1cfd9d025389" providerId="AD" clId="Web-{8A8DA290-6ADD-611C-4089-74095FDC7F15}" dt="2022-11-18T19:32:03.029" v="1100"/>
          <ac:spMkLst>
            <pc:docMk/>
            <pc:sldMk cId="3419680069" sldId="272"/>
            <ac:spMk id="2" creationId="{00000000-0000-0000-0000-000000000000}"/>
          </ac:spMkLst>
        </pc:spChg>
        <pc:spChg chg="mod">
          <ac:chgData name="Andres Javier Galindo Vargas" userId="S::a01793927@tec.mx::68fd9061-0f35-40da-bdc4-1cfd9d025389" providerId="AD" clId="Web-{8A8DA290-6ADD-611C-4089-74095FDC7F15}" dt="2022-11-18T19:32:03.029" v="1100"/>
          <ac:spMkLst>
            <pc:docMk/>
            <pc:sldMk cId="3419680069" sldId="272"/>
            <ac:spMk id="8" creationId="{00000000-0000-0000-0000-000000000000}"/>
          </ac:spMkLst>
        </pc:spChg>
        <pc:spChg chg="mod">
          <ac:chgData name="Andres Javier Galindo Vargas" userId="S::a01793927@tec.mx::68fd9061-0f35-40da-bdc4-1cfd9d025389" providerId="AD" clId="Web-{8A8DA290-6ADD-611C-4089-74095FDC7F15}" dt="2022-11-18T19:32:03.029" v="1100"/>
          <ac:spMkLst>
            <pc:docMk/>
            <pc:sldMk cId="3419680069" sldId="272"/>
            <ac:spMk id="9" creationId="{00000000-0000-0000-0000-000000000000}"/>
          </ac:spMkLst>
        </pc:spChg>
        <pc:spChg chg="add">
          <ac:chgData name="Andres Javier Galindo Vargas" userId="S::a01793927@tec.mx::68fd9061-0f35-40da-bdc4-1cfd9d025389" providerId="AD" clId="Web-{8A8DA290-6ADD-611C-4089-74095FDC7F15}" dt="2022-11-18T19:32:03.029" v="1100"/>
          <ac:spMkLst>
            <pc:docMk/>
            <pc:sldMk cId="3419680069" sldId="272"/>
            <ac:spMk id="14" creationId="{2550BE34-C2B8-49B8-8519-67A8CAD51AE9}"/>
          </ac:spMkLst>
        </pc:spChg>
        <pc:spChg chg="add">
          <ac:chgData name="Andres Javier Galindo Vargas" userId="S::a01793927@tec.mx::68fd9061-0f35-40da-bdc4-1cfd9d025389" providerId="AD" clId="Web-{8A8DA290-6ADD-611C-4089-74095FDC7F15}" dt="2022-11-18T19:32:03.029" v="1100"/>
          <ac:spMkLst>
            <pc:docMk/>
            <pc:sldMk cId="3419680069" sldId="272"/>
            <ac:spMk id="16" creationId="{A7457DD9-5A45-400A-AB4B-4B4EDECA25F1}"/>
          </ac:spMkLst>
        </pc:spChg>
        <pc:spChg chg="add">
          <ac:chgData name="Andres Javier Galindo Vargas" userId="S::a01793927@tec.mx::68fd9061-0f35-40da-bdc4-1cfd9d025389" providerId="AD" clId="Web-{8A8DA290-6ADD-611C-4089-74095FDC7F15}" dt="2022-11-18T19:32:03.029" v="1100"/>
          <ac:spMkLst>
            <pc:docMk/>
            <pc:sldMk cId="3419680069" sldId="272"/>
            <ac:spMk id="18" creationId="{441CF7D6-A660-431A-B0BB-140A0D5556B6}"/>
          </ac:spMkLst>
        </pc:spChg>
        <pc:spChg chg="add">
          <ac:chgData name="Andres Javier Galindo Vargas" userId="S::a01793927@tec.mx::68fd9061-0f35-40da-bdc4-1cfd9d025389" providerId="AD" clId="Web-{8A8DA290-6ADD-611C-4089-74095FDC7F15}" dt="2022-11-18T19:32:03.029" v="1100"/>
          <ac:spMkLst>
            <pc:docMk/>
            <pc:sldMk cId="3419680069" sldId="272"/>
            <ac:spMk id="20" creationId="{0570A85B-3810-4F95-97B0-CBF4CCDB381C}"/>
          </ac:spMkLst>
        </pc:spChg>
        <pc:picChg chg="add del mod modCrop">
          <ac:chgData name="Andres Javier Galindo Vargas" userId="S::a01793927@tec.mx::68fd9061-0f35-40da-bdc4-1cfd9d025389" providerId="AD" clId="Web-{8A8DA290-6ADD-611C-4089-74095FDC7F15}" dt="2022-11-18T19:32:14.826" v="1102" actId="14100"/>
          <ac:picMkLst>
            <pc:docMk/>
            <pc:sldMk cId="3419680069" sldId="272"/>
            <ac:picMk id="3" creationId="{44F7EA18-3A47-18D3-3A83-974DE1A6D997}"/>
          </ac:picMkLst>
        </pc:picChg>
      </pc:sldChg>
      <pc:sldChg chg="modSp">
        <pc:chgData name="Andres Javier Galindo Vargas" userId="S::a01793927@tec.mx::68fd9061-0f35-40da-bdc4-1cfd9d025389" providerId="AD" clId="Web-{8A8DA290-6ADD-611C-4089-74095FDC7F15}" dt="2022-11-18T15:15:29.646" v="57" actId="20577"/>
        <pc:sldMkLst>
          <pc:docMk/>
          <pc:sldMk cId="4278038042" sldId="274"/>
        </pc:sldMkLst>
        <pc:spChg chg="mod">
          <ac:chgData name="Andres Javier Galindo Vargas" userId="S::a01793927@tec.mx::68fd9061-0f35-40da-bdc4-1cfd9d025389" providerId="AD" clId="Web-{8A8DA290-6ADD-611C-4089-74095FDC7F15}" dt="2022-11-18T15:15:21.037" v="56" actId="1076"/>
          <ac:spMkLst>
            <pc:docMk/>
            <pc:sldMk cId="4278038042" sldId="274"/>
            <ac:spMk id="2" creationId="{00000000-0000-0000-0000-000000000000}"/>
          </ac:spMkLst>
        </pc:spChg>
        <pc:spChg chg="mod">
          <ac:chgData name="Andres Javier Galindo Vargas" userId="S::a01793927@tec.mx::68fd9061-0f35-40da-bdc4-1cfd9d025389" providerId="AD" clId="Web-{8A8DA290-6ADD-611C-4089-74095FDC7F15}" dt="2022-11-18T15:15:29.646" v="57" actId="20577"/>
          <ac:spMkLst>
            <pc:docMk/>
            <pc:sldMk cId="4278038042" sldId="274"/>
            <ac:spMk id="3" creationId="{00000000-0000-0000-0000-000000000000}"/>
          </ac:spMkLst>
        </pc:spChg>
      </pc:sldChg>
      <pc:sldChg chg="del">
        <pc:chgData name="Andres Javier Galindo Vargas" userId="S::a01793927@tec.mx::68fd9061-0f35-40da-bdc4-1cfd9d025389" providerId="AD" clId="Web-{8A8DA290-6ADD-611C-4089-74095FDC7F15}" dt="2022-11-18T16:30:01.201" v="821"/>
        <pc:sldMkLst>
          <pc:docMk/>
          <pc:sldMk cId="1541477631" sldId="275"/>
        </pc:sldMkLst>
      </pc:sldChg>
      <pc:sldChg chg="del">
        <pc:chgData name="Andres Javier Galindo Vargas" userId="S::a01793927@tec.mx::68fd9061-0f35-40da-bdc4-1cfd9d025389" providerId="AD" clId="Web-{8A8DA290-6ADD-611C-4089-74095FDC7F15}" dt="2022-11-18T16:30:24.639" v="826"/>
        <pc:sldMkLst>
          <pc:docMk/>
          <pc:sldMk cId="1489701020" sldId="276"/>
        </pc:sldMkLst>
      </pc:sldChg>
      <pc:sldChg chg="addSp delSp modSp">
        <pc:chgData name="Andres Javier Galindo Vargas" userId="S::a01793927@tec.mx::68fd9061-0f35-40da-bdc4-1cfd9d025389" providerId="AD" clId="Web-{8A8DA290-6ADD-611C-4089-74095FDC7F15}" dt="2022-11-18T19:29:11.822" v="1077" actId="20577"/>
        <pc:sldMkLst>
          <pc:docMk/>
          <pc:sldMk cId="1340862865" sldId="278"/>
        </pc:sldMkLst>
        <pc:spChg chg="add mod">
          <ac:chgData name="Andres Javier Galindo Vargas" userId="S::a01793927@tec.mx::68fd9061-0f35-40da-bdc4-1cfd9d025389" providerId="AD" clId="Web-{8A8DA290-6ADD-611C-4089-74095FDC7F15}" dt="2022-11-18T16:24:25.022" v="732" actId="1076"/>
          <ac:spMkLst>
            <pc:docMk/>
            <pc:sldMk cId="1340862865" sldId="278"/>
            <ac:spMk id="2" creationId="{388852CD-27C2-121A-43DB-C329552EAD5B}"/>
          </ac:spMkLst>
        </pc:spChg>
        <pc:spChg chg="add del">
          <ac:chgData name="Andres Javier Galindo Vargas" userId="S::a01793927@tec.mx::68fd9061-0f35-40da-bdc4-1cfd9d025389" providerId="AD" clId="Web-{8A8DA290-6ADD-611C-4089-74095FDC7F15}" dt="2022-11-18T16:24:30.975" v="734"/>
          <ac:spMkLst>
            <pc:docMk/>
            <pc:sldMk cId="1340862865" sldId="278"/>
            <ac:spMk id="3" creationId="{7D51911C-288A-4ADD-DF11-1D4770CCF366}"/>
          </ac:spMkLst>
        </pc:spChg>
        <pc:spChg chg="add mod">
          <ac:chgData name="Andres Javier Galindo Vargas" userId="S::a01793927@tec.mx::68fd9061-0f35-40da-bdc4-1cfd9d025389" providerId="AD" clId="Web-{8A8DA290-6ADD-611C-4089-74095FDC7F15}" dt="2022-11-18T16:26:35.165" v="761" actId="20577"/>
          <ac:spMkLst>
            <pc:docMk/>
            <pc:sldMk cId="1340862865" sldId="278"/>
            <ac:spMk id="4" creationId="{DDAB2E4C-2E39-9FEA-181B-865DF2C8A8C5}"/>
          </ac:spMkLst>
        </pc:spChg>
        <pc:spChg chg="add mod">
          <ac:chgData name="Andres Javier Galindo Vargas" userId="S::a01793927@tec.mx::68fd9061-0f35-40da-bdc4-1cfd9d025389" providerId="AD" clId="Web-{8A8DA290-6ADD-611C-4089-74095FDC7F15}" dt="2022-11-18T16:29:54.201" v="819" actId="20577"/>
          <ac:spMkLst>
            <pc:docMk/>
            <pc:sldMk cId="1340862865" sldId="278"/>
            <ac:spMk id="5" creationId="{5C1B80A1-D1C8-853F-E9F2-29E2F14E4DBA}"/>
          </ac:spMkLst>
        </pc:spChg>
        <pc:spChg chg="mod">
          <ac:chgData name="Andres Javier Galindo Vargas" userId="S::a01793927@tec.mx::68fd9061-0f35-40da-bdc4-1cfd9d025389" providerId="AD" clId="Web-{8A8DA290-6ADD-611C-4089-74095FDC7F15}" dt="2022-11-18T16:38:15.010" v="970" actId="1076"/>
          <ac:spMkLst>
            <pc:docMk/>
            <pc:sldMk cId="1340862865" sldId="278"/>
            <ac:spMk id="10" creationId="{00000000-0000-0000-0000-000000000000}"/>
          </ac:spMkLst>
        </pc:spChg>
        <pc:spChg chg="mod">
          <ac:chgData name="Andres Javier Galindo Vargas" userId="S::a01793927@tec.mx::68fd9061-0f35-40da-bdc4-1cfd9d025389" providerId="AD" clId="Web-{8A8DA290-6ADD-611C-4089-74095FDC7F15}" dt="2022-11-18T16:23:26.614" v="725" actId="14100"/>
          <ac:spMkLst>
            <pc:docMk/>
            <pc:sldMk cId="1340862865" sldId="278"/>
            <ac:spMk id="12" creationId="{00000000-0000-0000-0000-000000000000}"/>
          </ac:spMkLst>
        </pc:spChg>
        <pc:spChg chg="mod">
          <ac:chgData name="Andres Javier Galindo Vargas" userId="S::a01793927@tec.mx::68fd9061-0f35-40da-bdc4-1cfd9d025389" providerId="AD" clId="Web-{8A8DA290-6ADD-611C-4089-74095FDC7F15}" dt="2022-11-18T16:20:55.830" v="712" actId="20577"/>
          <ac:spMkLst>
            <pc:docMk/>
            <pc:sldMk cId="1340862865" sldId="278"/>
            <ac:spMk id="13" creationId="{00000000-0000-0000-0000-000000000000}"/>
          </ac:spMkLst>
        </pc:spChg>
        <pc:spChg chg="mod">
          <ac:chgData name="Andres Javier Galindo Vargas" userId="S::a01793927@tec.mx::68fd9061-0f35-40da-bdc4-1cfd9d025389" providerId="AD" clId="Web-{8A8DA290-6ADD-611C-4089-74095FDC7F15}" dt="2022-11-18T16:20:28.735" v="707" actId="14100"/>
          <ac:spMkLst>
            <pc:docMk/>
            <pc:sldMk cId="1340862865" sldId="278"/>
            <ac:spMk id="14" creationId="{00000000-0000-0000-0000-000000000000}"/>
          </ac:spMkLst>
        </pc:spChg>
        <pc:spChg chg="mod">
          <ac:chgData name="Andres Javier Galindo Vargas" userId="S::a01793927@tec.mx::68fd9061-0f35-40da-bdc4-1cfd9d025389" providerId="AD" clId="Web-{8A8DA290-6ADD-611C-4089-74095FDC7F15}" dt="2022-11-18T19:29:11.822" v="1077" actId="20577"/>
          <ac:spMkLst>
            <pc:docMk/>
            <pc:sldMk cId="1340862865" sldId="278"/>
            <ac:spMk id="16" creationId="{00000000-0000-0000-0000-000000000000}"/>
          </ac:spMkLst>
        </pc:spChg>
        <pc:spChg chg="mod">
          <ac:chgData name="Andres Javier Galindo Vargas" userId="S::a01793927@tec.mx::68fd9061-0f35-40da-bdc4-1cfd9d025389" providerId="AD" clId="Web-{8A8DA290-6ADD-611C-4089-74095FDC7F15}" dt="2022-11-18T16:21:41.003" v="721" actId="1076"/>
          <ac:spMkLst>
            <pc:docMk/>
            <pc:sldMk cId="1340862865" sldId="278"/>
            <ac:spMk id="18" creationId="{00000000-0000-0000-0000-000000000000}"/>
          </ac:spMkLst>
        </pc:spChg>
        <pc:spChg chg="mod">
          <ac:chgData name="Andres Javier Galindo Vargas" userId="S::a01793927@tec.mx::68fd9061-0f35-40da-bdc4-1cfd9d025389" providerId="AD" clId="Web-{8A8DA290-6ADD-611C-4089-74095FDC7F15}" dt="2022-11-18T16:23:43.474" v="728" actId="1076"/>
          <ac:spMkLst>
            <pc:docMk/>
            <pc:sldMk cId="1340862865" sldId="278"/>
            <ac:spMk id="19" creationId="{00000000-0000-0000-0000-000000000000}"/>
          </ac:spMkLst>
        </pc:spChg>
        <pc:spChg chg="mod">
          <ac:chgData name="Andres Javier Galindo Vargas" userId="S::a01793927@tec.mx::68fd9061-0f35-40da-bdc4-1cfd9d025389" providerId="AD" clId="Web-{8A8DA290-6ADD-611C-4089-74095FDC7F15}" dt="2022-11-18T16:20:02.735" v="700" actId="20577"/>
          <ac:spMkLst>
            <pc:docMk/>
            <pc:sldMk cId="1340862865" sldId="278"/>
            <ac:spMk id="20" creationId="{00000000-0000-0000-0000-000000000000}"/>
          </ac:spMkLst>
        </pc:spChg>
        <pc:spChg chg="mod">
          <ac:chgData name="Andres Javier Galindo Vargas" userId="S::a01793927@tec.mx::68fd9061-0f35-40da-bdc4-1cfd9d025389" providerId="AD" clId="Web-{8A8DA290-6ADD-611C-4089-74095FDC7F15}" dt="2022-11-18T16:23:50.130" v="730" actId="14100"/>
          <ac:spMkLst>
            <pc:docMk/>
            <pc:sldMk cId="1340862865" sldId="278"/>
            <ac:spMk id="21" creationId="{00000000-0000-0000-0000-000000000000}"/>
          </ac:spMkLst>
        </pc:spChg>
        <pc:spChg chg="mod">
          <ac:chgData name="Andres Javier Galindo Vargas" userId="S::a01793927@tec.mx::68fd9061-0f35-40da-bdc4-1cfd9d025389" providerId="AD" clId="Web-{8A8DA290-6ADD-611C-4089-74095FDC7F15}" dt="2022-11-18T16:19:15.281" v="689" actId="20577"/>
          <ac:spMkLst>
            <pc:docMk/>
            <pc:sldMk cId="1340862865" sldId="278"/>
            <ac:spMk id="22" creationId="{00000000-0000-0000-0000-000000000000}"/>
          </ac:spMkLst>
        </pc:spChg>
      </pc:sldChg>
      <pc:sldChg chg="addSp delSp modSp add mod replId setBg">
        <pc:chgData name="Andres Javier Galindo Vargas" userId="S::a01793927@tec.mx::68fd9061-0f35-40da-bdc4-1cfd9d025389" providerId="AD" clId="Web-{8A8DA290-6ADD-611C-4089-74095FDC7F15}" dt="2022-11-18T19:31:57.935" v="1099"/>
        <pc:sldMkLst>
          <pc:docMk/>
          <pc:sldMk cId="1184759783" sldId="279"/>
        </pc:sldMkLst>
        <pc:spChg chg="del">
          <ac:chgData name="Andres Javier Galindo Vargas" userId="S::a01793927@tec.mx::68fd9061-0f35-40da-bdc4-1cfd9d025389" providerId="AD" clId="Web-{8A8DA290-6ADD-611C-4089-74095FDC7F15}" dt="2022-11-18T19:20:13.577" v="1041"/>
          <ac:spMkLst>
            <pc:docMk/>
            <pc:sldMk cId="1184759783" sldId="279"/>
            <ac:spMk id="2" creationId="{00000000-0000-0000-0000-000000000000}"/>
          </ac:spMkLst>
        </pc:spChg>
        <pc:spChg chg="add mod ord">
          <ac:chgData name="Andres Javier Galindo Vargas" userId="S::a01793927@tec.mx::68fd9061-0f35-40da-bdc4-1cfd9d025389" providerId="AD" clId="Web-{8A8DA290-6ADD-611C-4089-74095FDC7F15}" dt="2022-11-18T19:31:57.935" v="1099"/>
          <ac:spMkLst>
            <pc:docMk/>
            <pc:sldMk cId="1184759783" sldId="279"/>
            <ac:spMk id="5" creationId="{346496AE-19B7-88A4-6A04-3CCC8563C846}"/>
          </ac:spMkLst>
        </pc:spChg>
        <pc:spChg chg="mod">
          <ac:chgData name="Andres Javier Galindo Vargas" userId="S::a01793927@tec.mx::68fd9061-0f35-40da-bdc4-1cfd9d025389" providerId="AD" clId="Web-{8A8DA290-6ADD-611C-4089-74095FDC7F15}" dt="2022-11-18T19:31:57.935" v="1099"/>
          <ac:spMkLst>
            <pc:docMk/>
            <pc:sldMk cId="1184759783" sldId="279"/>
            <ac:spMk id="8" creationId="{00000000-0000-0000-0000-000000000000}"/>
          </ac:spMkLst>
        </pc:spChg>
        <pc:spChg chg="mod">
          <ac:chgData name="Andres Javier Galindo Vargas" userId="S::a01793927@tec.mx::68fd9061-0f35-40da-bdc4-1cfd9d025389" providerId="AD" clId="Web-{8A8DA290-6ADD-611C-4089-74095FDC7F15}" dt="2022-11-18T19:31:57.935" v="1099"/>
          <ac:spMkLst>
            <pc:docMk/>
            <pc:sldMk cId="1184759783" sldId="279"/>
            <ac:spMk id="9" creationId="{00000000-0000-0000-0000-000000000000}"/>
          </ac:spMkLst>
        </pc:spChg>
        <pc:spChg chg="add">
          <ac:chgData name="Andres Javier Galindo Vargas" userId="S::a01793927@tec.mx::68fd9061-0f35-40da-bdc4-1cfd9d025389" providerId="AD" clId="Web-{8A8DA290-6ADD-611C-4089-74095FDC7F15}" dt="2022-11-18T19:31:57.935" v="1099"/>
          <ac:spMkLst>
            <pc:docMk/>
            <pc:sldMk cId="1184759783" sldId="279"/>
            <ac:spMk id="15" creationId="{0550F5B9-399F-4FAD-AE6C-ED65F9A43A74}"/>
          </ac:spMkLst>
        </pc:spChg>
        <pc:spChg chg="add">
          <ac:chgData name="Andres Javier Galindo Vargas" userId="S::a01793927@tec.mx::68fd9061-0f35-40da-bdc4-1cfd9d025389" providerId="AD" clId="Web-{8A8DA290-6ADD-611C-4089-74095FDC7F15}" dt="2022-11-18T19:31:57.935" v="1099"/>
          <ac:spMkLst>
            <pc:docMk/>
            <pc:sldMk cId="1184759783" sldId="279"/>
            <ac:spMk id="17" creationId="{C062E60F-5CD4-4268-8359-8076634680E5}"/>
          </ac:spMkLst>
        </pc:spChg>
        <pc:spChg chg="add">
          <ac:chgData name="Andres Javier Galindo Vargas" userId="S::a01793927@tec.mx::68fd9061-0f35-40da-bdc4-1cfd9d025389" providerId="AD" clId="Web-{8A8DA290-6ADD-611C-4089-74095FDC7F15}" dt="2022-11-18T19:31:57.935" v="1099"/>
          <ac:spMkLst>
            <pc:docMk/>
            <pc:sldMk cId="1184759783" sldId="279"/>
            <ac:spMk id="19" creationId="{BB341EC3-1810-4D33-BA3F-E2D0AA0ECFB6}"/>
          </ac:spMkLst>
        </pc:spChg>
        <pc:spChg chg="add">
          <ac:chgData name="Andres Javier Galindo Vargas" userId="S::a01793927@tec.mx::68fd9061-0f35-40da-bdc4-1cfd9d025389" providerId="AD" clId="Web-{8A8DA290-6ADD-611C-4089-74095FDC7F15}" dt="2022-11-18T19:31:57.935" v="1099"/>
          <ac:spMkLst>
            <pc:docMk/>
            <pc:sldMk cId="1184759783" sldId="279"/>
            <ac:spMk id="21" creationId="{10127CDE-2B99-47A8-BB3C-7D17519105E0}"/>
          </ac:spMkLst>
        </pc:spChg>
        <pc:picChg chg="del mod">
          <ac:chgData name="Andres Javier Galindo Vargas" userId="S::a01793927@tec.mx::68fd9061-0f35-40da-bdc4-1cfd9d025389" providerId="AD" clId="Web-{8A8DA290-6ADD-611C-4089-74095FDC7F15}" dt="2022-11-18T19:14:12.664" v="985"/>
          <ac:picMkLst>
            <pc:docMk/>
            <pc:sldMk cId="1184759783" sldId="279"/>
            <ac:picMk id="3" creationId="{44F7EA18-3A47-18D3-3A83-974DE1A6D997}"/>
          </ac:picMkLst>
        </pc:picChg>
        <pc:picChg chg="add mod ord">
          <ac:chgData name="Andres Javier Galindo Vargas" userId="S::a01793927@tec.mx::68fd9061-0f35-40da-bdc4-1cfd9d025389" providerId="AD" clId="Web-{8A8DA290-6ADD-611C-4089-74095FDC7F15}" dt="2022-11-18T19:31:57.935" v="1099"/>
          <ac:picMkLst>
            <pc:docMk/>
            <pc:sldMk cId="1184759783" sldId="279"/>
            <ac:picMk id="4" creationId="{B0D721AD-F06D-996A-297F-2CE851A7C678}"/>
          </ac:picMkLst>
        </pc:picChg>
        <pc:picChg chg="add mod">
          <ac:chgData name="Andres Javier Galindo Vargas" userId="S::a01793927@tec.mx::68fd9061-0f35-40da-bdc4-1cfd9d025389" providerId="AD" clId="Web-{8A8DA290-6ADD-611C-4089-74095FDC7F15}" dt="2022-11-18T19:31:57.935" v="1099"/>
          <ac:picMkLst>
            <pc:docMk/>
            <pc:sldMk cId="1184759783" sldId="279"/>
            <ac:picMk id="6" creationId="{CF33BCA6-681E-F767-4F48-161FAC3447D9}"/>
          </ac:picMkLst>
        </pc:picChg>
        <pc:picChg chg="add del mod">
          <ac:chgData name="Andres Javier Galindo Vargas" userId="S::a01793927@tec.mx::68fd9061-0f35-40da-bdc4-1cfd9d025389" providerId="AD" clId="Web-{8A8DA290-6ADD-611C-4089-74095FDC7F15}" dt="2022-11-18T19:20:09.546" v="1040"/>
          <ac:picMkLst>
            <pc:docMk/>
            <pc:sldMk cId="1184759783" sldId="279"/>
            <ac:picMk id="7" creationId="{A354FC42-0A80-E668-3452-4BF3AB105945}"/>
          </ac:picMkLst>
        </pc:picChg>
        <pc:picChg chg="add mod">
          <ac:chgData name="Andres Javier Galindo Vargas" userId="S::a01793927@tec.mx::68fd9061-0f35-40da-bdc4-1cfd9d025389" providerId="AD" clId="Web-{8A8DA290-6ADD-611C-4089-74095FDC7F15}" dt="2022-11-18T19:31:57.935" v="1099"/>
          <ac:picMkLst>
            <pc:docMk/>
            <pc:sldMk cId="1184759783" sldId="279"/>
            <ac:picMk id="10" creationId="{F56841AE-5871-02FE-AD77-89EA07EDCEB0}"/>
          </ac:picMkLst>
        </pc:picChg>
      </pc:sldChg>
      <pc:sldChg chg="addSp delSp modSp add mod replId setBg">
        <pc:chgData name="Andres Javier Galindo Vargas" userId="S::a01793927@tec.mx::68fd9061-0f35-40da-bdc4-1cfd9d025389" providerId="AD" clId="Web-{8A8DA290-6ADD-611C-4089-74095FDC7F15}" dt="2022-11-18T19:31:46.107" v="1098"/>
        <pc:sldMkLst>
          <pc:docMk/>
          <pc:sldMk cId="2594799645" sldId="280"/>
        </pc:sldMkLst>
        <pc:spChg chg="ord">
          <ac:chgData name="Andres Javier Galindo Vargas" userId="S::a01793927@tec.mx::68fd9061-0f35-40da-bdc4-1cfd9d025389" providerId="AD" clId="Web-{8A8DA290-6ADD-611C-4089-74095FDC7F15}" dt="2022-11-18T19:31:46.107" v="1098"/>
          <ac:spMkLst>
            <pc:docMk/>
            <pc:sldMk cId="2594799645" sldId="280"/>
            <ac:spMk id="5" creationId="{346496AE-19B7-88A4-6A04-3CCC8563C846}"/>
          </ac:spMkLst>
        </pc:spChg>
        <pc:spChg chg="mod">
          <ac:chgData name="Andres Javier Galindo Vargas" userId="S::a01793927@tec.mx::68fd9061-0f35-40da-bdc4-1cfd9d025389" providerId="AD" clId="Web-{8A8DA290-6ADD-611C-4089-74095FDC7F15}" dt="2022-11-18T19:31:46.107" v="1098"/>
          <ac:spMkLst>
            <pc:docMk/>
            <pc:sldMk cId="2594799645" sldId="280"/>
            <ac:spMk id="8" creationId="{00000000-0000-0000-0000-000000000000}"/>
          </ac:spMkLst>
        </pc:spChg>
        <pc:spChg chg="mod">
          <ac:chgData name="Andres Javier Galindo Vargas" userId="S::a01793927@tec.mx::68fd9061-0f35-40da-bdc4-1cfd9d025389" providerId="AD" clId="Web-{8A8DA290-6ADD-611C-4089-74095FDC7F15}" dt="2022-11-18T19:31:46.107" v="1098"/>
          <ac:spMkLst>
            <pc:docMk/>
            <pc:sldMk cId="2594799645" sldId="280"/>
            <ac:spMk id="9" creationId="{00000000-0000-0000-0000-000000000000}"/>
          </ac:spMkLst>
        </pc:spChg>
        <pc:spChg chg="add del">
          <ac:chgData name="Andres Javier Galindo Vargas" userId="S::a01793927@tec.mx::68fd9061-0f35-40da-bdc4-1cfd9d025389" providerId="AD" clId="Web-{8A8DA290-6ADD-611C-4089-74095FDC7F15}" dt="2022-11-18T19:31:46.091" v="1097"/>
          <ac:spMkLst>
            <pc:docMk/>
            <pc:sldMk cId="2594799645" sldId="280"/>
            <ac:spMk id="14" creationId="{81AEB8A9-B768-4E30-BA55-D919E6687343}"/>
          </ac:spMkLst>
        </pc:spChg>
        <pc:spChg chg="add">
          <ac:chgData name="Andres Javier Galindo Vargas" userId="S::a01793927@tec.mx::68fd9061-0f35-40da-bdc4-1cfd9d025389" providerId="AD" clId="Web-{8A8DA290-6ADD-611C-4089-74095FDC7F15}" dt="2022-11-18T19:31:46.107" v="1098"/>
          <ac:spMkLst>
            <pc:docMk/>
            <pc:sldMk cId="2594799645" sldId="280"/>
            <ac:spMk id="16" creationId="{A7457DD9-5A45-400A-AB4B-4B4EDECA25F1}"/>
          </ac:spMkLst>
        </pc:spChg>
        <pc:spChg chg="add">
          <ac:chgData name="Andres Javier Galindo Vargas" userId="S::a01793927@tec.mx::68fd9061-0f35-40da-bdc4-1cfd9d025389" providerId="AD" clId="Web-{8A8DA290-6ADD-611C-4089-74095FDC7F15}" dt="2022-11-18T19:31:46.107" v="1098"/>
          <ac:spMkLst>
            <pc:docMk/>
            <pc:sldMk cId="2594799645" sldId="280"/>
            <ac:spMk id="17" creationId="{2550BE34-C2B8-49B8-8519-67A8CAD51AE9}"/>
          </ac:spMkLst>
        </pc:spChg>
        <pc:spChg chg="add">
          <ac:chgData name="Andres Javier Galindo Vargas" userId="S::a01793927@tec.mx::68fd9061-0f35-40da-bdc4-1cfd9d025389" providerId="AD" clId="Web-{8A8DA290-6ADD-611C-4089-74095FDC7F15}" dt="2022-11-18T19:31:46.107" v="1098"/>
          <ac:spMkLst>
            <pc:docMk/>
            <pc:sldMk cId="2594799645" sldId="280"/>
            <ac:spMk id="18" creationId="{441CF7D6-A660-431A-B0BB-140A0D5556B6}"/>
          </ac:spMkLst>
        </pc:spChg>
        <pc:spChg chg="add">
          <ac:chgData name="Andres Javier Galindo Vargas" userId="S::a01793927@tec.mx::68fd9061-0f35-40da-bdc4-1cfd9d025389" providerId="AD" clId="Web-{8A8DA290-6ADD-611C-4089-74095FDC7F15}" dt="2022-11-18T19:31:46.107" v="1098"/>
          <ac:spMkLst>
            <pc:docMk/>
            <pc:sldMk cId="2594799645" sldId="280"/>
            <ac:spMk id="20" creationId="{0570A85B-3810-4F95-97B0-CBF4CCDB381C}"/>
          </ac:spMkLst>
        </pc:spChg>
        <pc:picChg chg="add mod">
          <ac:chgData name="Andres Javier Galindo Vargas" userId="S::a01793927@tec.mx::68fd9061-0f35-40da-bdc4-1cfd9d025389" providerId="AD" clId="Web-{8A8DA290-6ADD-611C-4089-74095FDC7F15}" dt="2022-11-18T19:31:46.107" v="1098"/>
          <ac:picMkLst>
            <pc:docMk/>
            <pc:sldMk cId="2594799645" sldId="280"/>
            <ac:picMk id="2" creationId="{E6595830-6A4B-ECB3-A1B4-46F08ED13602}"/>
          </ac:picMkLst>
        </pc:picChg>
        <pc:picChg chg="del mod">
          <ac:chgData name="Andres Javier Galindo Vargas" userId="S::a01793927@tec.mx::68fd9061-0f35-40da-bdc4-1cfd9d025389" providerId="AD" clId="Web-{8A8DA290-6ADD-611C-4089-74095FDC7F15}" dt="2022-11-18T19:29:29.885" v="1084"/>
          <ac:picMkLst>
            <pc:docMk/>
            <pc:sldMk cId="2594799645" sldId="280"/>
            <ac:picMk id="4" creationId="{B0D721AD-F06D-996A-297F-2CE851A7C678}"/>
          </ac:picMkLst>
        </pc:picChg>
        <pc:picChg chg="del">
          <ac:chgData name="Andres Javier Galindo Vargas" userId="S::a01793927@tec.mx::68fd9061-0f35-40da-bdc4-1cfd9d025389" providerId="AD" clId="Web-{8A8DA290-6ADD-611C-4089-74095FDC7F15}" dt="2022-11-18T19:29:31.666" v="1085"/>
          <ac:picMkLst>
            <pc:docMk/>
            <pc:sldMk cId="2594799645" sldId="280"/>
            <ac:picMk id="6" creationId="{CF33BCA6-681E-F767-4F48-161FAC3447D9}"/>
          </ac:picMkLst>
        </pc:picChg>
      </pc:sldChg>
      <pc:sldChg chg="add del replId">
        <pc:chgData name="Andres Javier Galindo Vargas" userId="S::a01793927@tec.mx::68fd9061-0f35-40da-bdc4-1cfd9d025389" providerId="AD" clId="Web-{8A8DA290-6ADD-611C-4089-74095FDC7F15}" dt="2022-11-18T19:20:49.703" v="1045"/>
        <pc:sldMkLst>
          <pc:docMk/>
          <pc:sldMk cId="4260854911"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D3958-D438-4427-A2D6-74194971A61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B97AC47-D9B7-4F8D-B09C-C7FF44572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5A17962-4E8F-44F7-912B-E926974CF970}"/>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95AA3E3F-6771-4C86-B93E-DC5F31C54B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8557AE-6C2A-4318-80F5-E1C71103FAB7}"/>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381124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4D2F1-7774-4F73-AD26-E78C5D1D52D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167E169-265C-48DB-BBA0-EE4F322D370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670EC47-9CAB-4888-8F3D-53064564FC8C}"/>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626E210E-2B64-4942-8B94-AD719D786A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37F7B7-F25D-4FE9-9B5D-2858DB6D6713}"/>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21124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D5B979-A4AB-47C5-87C8-A4C23F7719F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8A31018-A83B-46C8-9B40-475D492B5F9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E3C5414-285F-4387-9F09-62E2F462BBAF}"/>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FACE20A5-2D80-4D20-AABD-7F16B0E79A1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2CDD45-D955-4C87-B9A5-EF04B475DF5E}"/>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158661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3EA34-2709-467F-8F37-F6F44DDB34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1A86C0-33E7-4365-A76C-72D30B91EB8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E7D987-D3A8-4483-B2A7-E4C3E5BB64CD}"/>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44E126F3-80E1-40E6-9629-1987F184945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2CD31B7-9F4C-48DB-863D-5A520226B1CC}"/>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198207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069B2-C5B9-4592-9677-3B4FE1AA0AC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DA0D0E-1815-4ACF-85F5-4DD86248A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9862D45-B903-433A-959F-62CDCA8AB6B3}"/>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D13C20C5-76F4-4435-B0A8-472D522701B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0202EB-0C05-4702-AE3F-172265DFBDDA}"/>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65781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2EF2D-EE7F-41D1-A71B-1D7750F968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9E970CB-2BA7-40ED-92DB-59790F69F0C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5E15C8D-2102-4220-980C-9CEED578AD0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853746F-66BF-4358-8601-84E6DCBDC55F}"/>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6" name="Marcador de pie de página 5">
            <a:extLst>
              <a:ext uri="{FF2B5EF4-FFF2-40B4-BE49-F238E27FC236}">
                <a16:creationId xmlns:a16="http://schemas.microsoft.com/office/drawing/2014/main" id="{45A53716-85B6-44D5-B9E5-6D64EF1CADB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4896DF7-43E5-4612-8268-BE317EFB3F00}"/>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344804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1D5F1-71EE-4344-A56F-D5B7E505F1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5291829-B3C4-4355-B5E9-AC3BE253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8244AE0-DBC0-4644-964B-42D8081C8CD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AA922EA-9B88-49D0-84C0-B41D20348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8928FB8-89BA-4689-AECE-EECAB70D443F}"/>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9201AC8-C489-4525-8A9A-C2B53A0AFE33}"/>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8" name="Marcador de pie de página 7">
            <a:extLst>
              <a:ext uri="{FF2B5EF4-FFF2-40B4-BE49-F238E27FC236}">
                <a16:creationId xmlns:a16="http://schemas.microsoft.com/office/drawing/2014/main" id="{ECE9AAA4-A02A-42A1-B2C0-9381EFC439E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1B7AC37-16A2-4F05-8BAF-619BF3BAED3B}"/>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192108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63A3D-16F3-4761-9BE7-83093549B14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4BED43C-E844-4B92-A576-7B41B0DF7C16}"/>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4" name="Marcador de pie de página 3">
            <a:extLst>
              <a:ext uri="{FF2B5EF4-FFF2-40B4-BE49-F238E27FC236}">
                <a16:creationId xmlns:a16="http://schemas.microsoft.com/office/drawing/2014/main" id="{2C346720-CE7E-4AD8-B337-3A511131364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BA2F5F5-F96F-4009-8F40-568532EF8ADF}"/>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309299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1F8C8AA-0231-40C0-805A-186A563AB2E3}"/>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3" name="Marcador de pie de página 2">
            <a:extLst>
              <a:ext uri="{FF2B5EF4-FFF2-40B4-BE49-F238E27FC236}">
                <a16:creationId xmlns:a16="http://schemas.microsoft.com/office/drawing/2014/main" id="{8E5497BB-E99C-4AA4-BFBA-F1447C61B1F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BE63996-C0B3-4F1E-9BCF-B0BA16B96F3E}"/>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358698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9B0A7-A3AB-44FB-AAC8-38C801A5FC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288AF20-4770-424E-82DE-55B3D5E79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CAD796C-B59B-49C8-9BAD-45EE67E5A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97D991E-767B-4397-918C-9DD2D8D44C1A}"/>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6" name="Marcador de pie de página 5">
            <a:extLst>
              <a:ext uri="{FF2B5EF4-FFF2-40B4-BE49-F238E27FC236}">
                <a16:creationId xmlns:a16="http://schemas.microsoft.com/office/drawing/2014/main" id="{7A65BB80-31AF-47BA-9C73-B34D3C35E17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2423A05-A7A3-4A6A-8833-1043E528E2E4}"/>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27518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F1D63-8E90-4585-8A00-CD49B420DE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8AF5646-9336-4E6B-81C1-0B3571DD1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8FCC66-FBB3-4CD6-AB1D-B26505E23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B233356-79C4-493D-88C6-1DBE3D1F8560}"/>
              </a:ext>
            </a:extLst>
          </p:cNvPr>
          <p:cNvSpPr>
            <a:spLocks noGrp="1"/>
          </p:cNvSpPr>
          <p:nvPr>
            <p:ph type="dt" sz="half" idx="10"/>
          </p:nvPr>
        </p:nvSpPr>
        <p:spPr/>
        <p:txBody>
          <a:bodyPr/>
          <a:lstStyle/>
          <a:p>
            <a:fld id="{F9B36B23-A1EF-41BC-86DA-0D062B04A651}" type="datetimeFigureOut">
              <a:rPr lang="es-MX" smtClean="0"/>
              <a:t>18/11/2022</a:t>
            </a:fld>
            <a:endParaRPr lang="es-MX"/>
          </a:p>
        </p:txBody>
      </p:sp>
      <p:sp>
        <p:nvSpPr>
          <p:cNvPr id="6" name="Marcador de pie de página 5">
            <a:extLst>
              <a:ext uri="{FF2B5EF4-FFF2-40B4-BE49-F238E27FC236}">
                <a16:creationId xmlns:a16="http://schemas.microsoft.com/office/drawing/2014/main" id="{DB47E0C4-4634-4530-A8C8-D829001C798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318C16-9EFD-4905-A61D-0D18B23C15FA}"/>
              </a:ext>
            </a:extLst>
          </p:cNvPr>
          <p:cNvSpPr>
            <a:spLocks noGrp="1"/>
          </p:cNvSpPr>
          <p:nvPr>
            <p:ph type="sldNum" sz="quarter" idx="12"/>
          </p:nvPr>
        </p:nvSpPr>
        <p:spPr/>
        <p:txBody>
          <a:bodyPr/>
          <a:lstStyle/>
          <a:p>
            <a:fld id="{754BB601-315F-4A00-8F62-CE55629AF955}" type="slidenum">
              <a:rPr lang="es-MX" smtClean="0"/>
              <a:t>‹#›</a:t>
            </a:fld>
            <a:endParaRPr lang="es-MX"/>
          </a:p>
        </p:txBody>
      </p:sp>
    </p:spTree>
    <p:extLst>
      <p:ext uri="{BB962C8B-B14F-4D97-AF65-F5344CB8AC3E}">
        <p14:creationId xmlns:p14="http://schemas.microsoft.com/office/powerpoint/2010/main" val="66496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1EB245F-AA9F-4A9A-A2FB-206D4267A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786202A-D1A9-4176-8700-92E6B0D53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8577F6D-8597-472F-A0E1-9AEBB3879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36B23-A1EF-41BC-86DA-0D062B04A651}" type="datetimeFigureOut">
              <a:rPr lang="es-MX" smtClean="0"/>
              <a:t>18/11/2022</a:t>
            </a:fld>
            <a:endParaRPr lang="es-MX"/>
          </a:p>
        </p:txBody>
      </p:sp>
      <p:sp>
        <p:nvSpPr>
          <p:cNvPr id="5" name="Marcador de pie de página 4">
            <a:extLst>
              <a:ext uri="{FF2B5EF4-FFF2-40B4-BE49-F238E27FC236}">
                <a16:creationId xmlns:a16="http://schemas.microsoft.com/office/drawing/2014/main" id="{A856708F-A106-4332-80FF-E2DEA2B74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B26AF03-0565-40D1-B095-1359A23CA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BB601-315F-4A00-8F62-CE55629AF955}" type="slidenum">
              <a:rPr lang="es-MX" smtClean="0"/>
              <a:t>‹#›</a:t>
            </a:fld>
            <a:endParaRPr lang="es-MX"/>
          </a:p>
        </p:txBody>
      </p:sp>
    </p:spTree>
    <p:extLst>
      <p:ext uri="{BB962C8B-B14F-4D97-AF65-F5344CB8AC3E}">
        <p14:creationId xmlns:p14="http://schemas.microsoft.com/office/powerpoint/2010/main" val="280852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metrics.classification_report.html" TargetMode="External"/><Relationship Id="rId2" Type="http://schemas.openxmlformats.org/officeDocument/2006/relationships/hyperlink" Target="https://www3.paho.org/hq/index.php?option=com_content&amp;view=article&amp;id=8193:2013-fluor-agua-consumo&amp;Itemid=39798&amp;lang=es#gsc.tab=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19792" y="3837239"/>
            <a:ext cx="9091750" cy="2913017"/>
          </a:xfrm>
          <a:prstGeom prst="rect">
            <a:avLst/>
          </a:prstGeom>
        </p:spPr>
        <p:txBody>
          <a:bodyPr lIns="91440" tIns="45720" rIns="91440" bIns="4572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a:ea typeface="+mj-lt"/>
                <a:cs typeface="+mj-lt"/>
              </a:rPr>
              <a:t>Datos</a:t>
            </a:r>
            <a:r>
              <a:rPr lang="en-US" sz="2800" dirty="0">
                <a:ea typeface="+mj-lt"/>
                <a:cs typeface="+mj-lt"/>
              </a:rPr>
              <a:t> de </a:t>
            </a:r>
            <a:r>
              <a:rPr lang="en-US" sz="2800" dirty="0" err="1">
                <a:ea typeface="+mj-lt"/>
                <a:cs typeface="+mj-lt"/>
              </a:rPr>
              <a:t>calidad</a:t>
            </a:r>
            <a:r>
              <a:rPr lang="en-US" sz="2800" dirty="0">
                <a:ea typeface="+mj-lt"/>
                <a:cs typeface="+mj-lt"/>
              </a:rPr>
              <a:t> del </a:t>
            </a:r>
            <a:r>
              <a:rPr lang="en-US" sz="2800" dirty="0" err="1">
                <a:ea typeface="+mj-lt"/>
                <a:cs typeface="+mj-lt"/>
              </a:rPr>
              <a:t>agua</a:t>
            </a:r>
            <a:r>
              <a:rPr lang="en-US" sz="2800" dirty="0">
                <a:ea typeface="+mj-lt"/>
                <a:cs typeface="+mj-lt"/>
              </a:rPr>
              <a:t> de sitios de </a:t>
            </a:r>
            <a:r>
              <a:rPr lang="en-US" sz="2800" dirty="0" err="1">
                <a:ea typeface="+mj-lt"/>
                <a:cs typeface="+mj-lt"/>
              </a:rPr>
              <a:t>monitoreo</a:t>
            </a:r>
            <a:r>
              <a:rPr lang="en-US" sz="2800" dirty="0">
                <a:ea typeface="+mj-lt"/>
                <a:cs typeface="+mj-lt"/>
              </a:rPr>
              <a:t> de </a:t>
            </a:r>
            <a:r>
              <a:rPr lang="en-US" sz="2800" dirty="0" err="1">
                <a:ea typeface="+mj-lt"/>
                <a:cs typeface="+mj-lt"/>
              </a:rPr>
              <a:t>aguas</a:t>
            </a:r>
            <a:r>
              <a:rPr lang="en-US" sz="2800" dirty="0">
                <a:ea typeface="+mj-lt"/>
                <a:cs typeface="+mj-lt"/>
              </a:rPr>
              <a:t> </a:t>
            </a:r>
            <a:r>
              <a:rPr lang="en-US" sz="2800" dirty="0" err="1">
                <a:ea typeface="+mj-lt"/>
                <a:cs typeface="+mj-lt"/>
              </a:rPr>
              <a:t>subterraneas</a:t>
            </a:r>
            <a:endParaRPr lang="en-US" sz="2800">
              <a:cs typeface="Calibri Light"/>
            </a:endParaRPr>
          </a:p>
          <a:p>
            <a:endParaRPr lang="en-US" sz="2800" dirty="0">
              <a:solidFill>
                <a:srgbClr val="000000"/>
              </a:solidFill>
              <a:latin typeface="Arial" panose="020B0604020202020204" pitchFamily="34" charset="0"/>
              <a:ea typeface="Avenir Book" charset="0"/>
              <a:cs typeface="Arial" panose="020B0604020202020204" pitchFamily="34" charset="0"/>
            </a:endParaRPr>
          </a:p>
          <a:p>
            <a:pPr marL="285750" indent="-285750">
              <a:buFont typeface="Arial"/>
              <a:buChar char="•"/>
            </a:pPr>
            <a:r>
              <a:rPr lang="en-US" sz="2800" dirty="0">
                <a:ea typeface="+mj-lt"/>
                <a:cs typeface="+mj-lt"/>
              </a:rPr>
              <a:t>Andres Javier Galindo Vargas - A01793927</a:t>
            </a:r>
            <a:endParaRPr lang="en-US" sz="2800">
              <a:cs typeface="Calibri Light"/>
            </a:endParaRPr>
          </a:p>
          <a:p>
            <a:pPr marL="285750" indent="-285750">
              <a:buFont typeface="Arial"/>
              <a:buChar char="•"/>
            </a:pPr>
            <a:r>
              <a:rPr lang="en-US" sz="2800" dirty="0">
                <a:ea typeface="+mj-lt"/>
                <a:cs typeface="+mj-lt"/>
              </a:rPr>
              <a:t>Carlos Jesús Peñaloza Julio - A01793931</a:t>
            </a:r>
            <a:endParaRPr lang="en-US" sz="2800" dirty="0"/>
          </a:p>
          <a:p>
            <a:endParaRPr lang="en-US" sz="2400" dirty="0">
              <a:latin typeface="Arial" panose="020B0604020202020204" pitchFamily="34" charset="0"/>
              <a:ea typeface="Avenir Book" charset="0"/>
              <a:cs typeface="Arial" panose="020B0604020202020204" pitchFamily="34" charset="0"/>
            </a:endParaRPr>
          </a:p>
          <a:p>
            <a:endParaRPr lang="en-US" sz="2400" dirty="0">
              <a:latin typeface="Arial" panose="020B0604020202020204" pitchFamily="34" charset="0"/>
              <a:ea typeface="Avenir Book" charset="0"/>
              <a:cs typeface="Arial" panose="020B0604020202020204" pitchFamily="34" charset="0"/>
            </a:endParaRPr>
          </a:p>
        </p:txBody>
      </p:sp>
      <p:sp>
        <p:nvSpPr>
          <p:cNvPr id="2" name="TextBox 1"/>
          <p:cNvSpPr txBox="1"/>
          <p:nvPr/>
        </p:nvSpPr>
        <p:spPr>
          <a:xfrm>
            <a:off x="2857181" y="1916978"/>
            <a:ext cx="6486007" cy="1384995"/>
          </a:xfrm>
          <a:prstGeom prst="rect">
            <a:avLst/>
          </a:prstGeom>
          <a:noFill/>
        </p:spPr>
        <p:txBody>
          <a:bodyPr wrap="none" lIns="91440" tIns="45720" rIns="91440" bIns="45720" rtlCol="0" anchor="t">
            <a:spAutoFit/>
          </a:bodyPr>
          <a:lstStyle/>
          <a:p>
            <a:pPr algn="ctr"/>
            <a:r>
              <a:rPr lang="es-MX" sz="2800" b="1" dirty="0"/>
              <a:t>Maestría en Inteligencia Artificial Aplicada</a:t>
            </a:r>
            <a:endParaRPr lang="es-MX" sz="2800" b="1">
              <a:cs typeface="Calibri"/>
            </a:endParaRPr>
          </a:p>
          <a:p>
            <a:pPr marL="285750" indent="-285750" algn="ctr">
              <a:buFont typeface="Arial"/>
              <a:buChar char="•"/>
            </a:pPr>
            <a:r>
              <a:rPr lang="es-MX" sz="2800" dirty="0">
                <a:ea typeface="+mn-lt"/>
                <a:cs typeface="+mn-lt"/>
              </a:rPr>
              <a:t>Curso: Ciencia y analítica de datos</a:t>
            </a:r>
            <a:endParaRPr lang="es-MX" sz="2800">
              <a:cs typeface="Calibri"/>
            </a:endParaRPr>
          </a:p>
          <a:p>
            <a:pPr marL="285750" indent="-285750" algn="ctr">
              <a:buFont typeface="Arial"/>
              <a:buChar char="•"/>
            </a:pPr>
            <a:r>
              <a:rPr lang="es-MX" sz="2800" dirty="0">
                <a:ea typeface="+mn-lt"/>
                <a:cs typeface="+mn-lt"/>
              </a:rPr>
              <a:t>Reto_Entrega2</a:t>
            </a:r>
            <a:endParaRPr lang="es-MX" sz="2800" dirty="0"/>
          </a:p>
        </p:txBody>
      </p:sp>
      <p:pic>
        <p:nvPicPr>
          <p:cNvPr id="1026" name="Picture 2" descr="Image result for logotipo tecnologico de monterrey"/>
          <p:cNvPicPr>
            <a:picLocks noChangeAspect="1" noChangeArrowheads="1"/>
          </p:cNvPicPr>
          <p:nvPr/>
        </p:nvPicPr>
        <p:blipFill rotWithShape="1">
          <a:blip r:embed="rId2">
            <a:extLst>
              <a:ext uri="{28A0092B-C50C-407E-A947-70E740481C1C}">
                <a14:useLocalDpi xmlns:a14="http://schemas.microsoft.com/office/drawing/2010/main" val="0"/>
              </a:ext>
            </a:extLst>
          </a:blip>
          <a:srcRect t="22627" b="20241"/>
          <a:stretch/>
        </p:blipFill>
        <p:spPr bwMode="auto">
          <a:xfrm>
            <a:off x="3964574" y="313508"/>
            <a:ext cx="4280335" cy="150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3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b="1" dirty="0">
                <a:cs typeface="Calibri Light"/>
              </a:rPr>
              <a:t>Conclusiones</a:t>
            </a:r>
            <a:br>
              <a:rPr lang="es-MX" b="1" dirty="0">
                <a:cs typeface="Calibri Light"/>
              </a:rPr>
            </a:br>
            <a:br>
              <a:rPr lang="es-MX" b="1" dirty="0">
                <a:cs typeface="Calibri Light"/>
              </a:rPr>
            </a:br>
            <a:r>
              <a:rPr lang="es-MX" sz="2000" dirty="0">
                <a:latin typeface="Calibri Light"/>
                <a:ea typeface="+mn-lt"/>
                <a:cs typeface="Calibri Light"/>
              </a:rPr>
              <a:t>Luego de realizar el anterior ejercicio se pudieron afianzar los conocimientos relacionados con dos </a:t>
            </a:r>
            <a:r>
              <a:rPr lang="es-MX" sz="2000" dirty="0">
                <a:cs typeface="Calibri Light"/>
              </a:rPr>
              <a:t>modelos de </a:t>
            </a:r>
            <a:r>
              <a:rPr lang="es-MX" sz="2000" dirty="0">
                <a:ea typeface="+mj-lt"/>
                <a:cs typeface="+mj-lt"/>
              </a:rPr>
              <a:t>clasificación muy usados.</a:t>
            </a:r>
            <a:endParaRPr lang="es-MX" sz="2000">
              <a:cs typeface="Calibri Light"/>
            </a:endParaRPr>
          </a:p>
          <a:p>
            <a:r>
              <a:rPr lang="es-MX" sz="2000" dirty="0">
                <a:ea typeface="+mj-lt"/>
                <a:cs typeface="+mj-lt"/>
              </a:rPr>
              <a:t>El despliegue permitió evidenciar que el </a:t>
            </a:r>
            <a:r>
              <a:rPr lang="es-MX" sz="2000" dirty="0" err="1">
                <a:ea typeface="+mj-lt"/>
                <a:cs typeface="+mj-lt"/>
              </a:rPr>
              <a:t>accuracy</a:t>
            </a:r>
            <a:r>
              <a:rPr lang="es-MX" sz="2000" dirty="0">
                <a:ea typeface="+mj-lt"/>
                <a:cs typeface="+mj-lt"/>
              </a:rPr>
              <a:t> al aplicar el </a:t>
            </a:r>
            <a:r>
              <a:rPr lang="es-MX" sz="2000" dirty="0" err="1">
                <a:ea typeface="+mj-lt"/>
                <a:cs typeface="+mj-lt"/>
              </a:rPr>
              <a:t>Decision</a:t>
            </a:r>
            <a:r>
              <a:rPr lang="es-MX" sz="2000" dirty="0">
                <a:ea typeface="+mj-lt"/>
                <a:cs typeface="+mj-lt"/>
              </a:rPr>
              <a:t> </a:t>
            </a:r>
            <a:r>
              <a:rPr lang="es-MX" sz="2000" dirty="0" err="1">
                <a:ea typeface="+mj-lt"/>
                <a:cs typeface="+mj-lt"/>
              </a:rPr>
              <a:t>Tree</a:t>
            </a:r>
            <a:r>
              <a:rPr lang="es-MX" sz="2000" dirty="0">
                <a:ea typeface="+mj-lt"/>
                <a:cs typeface="+mj-lt"/>
              </a:rPr>
              <a:t> fue del 74.5% mientras que con </a:t>
            </a:r>
            <a:r>
              <a:rPr lang="es-MX" sz="2000" dirty="0" err="1">
                <a:ea typeface="+mj-lt"/>
                <a:cs typeface="+mj-lt"/>
              </a:rPr>
              <a:t>Random</a:t>
            </a:r>
            <a:r>
              <a:rPr lang="es-MX" sz="2000" dirty="0">
                <a:ea typeface="+mj-lt"/>
                <a:cs typeface="+mj-lt"/>
              </a:rPr>
              <a:t> Forest fue de 93.8%. De acuerdo con esos resultados el mejor modelo de clasificación evidentemente sería el de </a:t>
            </a:r>
            <a:r>
              <a:rPr lang="es-MX" sz="2000" dirty="0" err="1">
                <a:ea typeface="+mj-lt"/>
                <a:cs typeface="+mj-lt"/>
              </a:rPr>
              <a:t>Random</a:t>
            </a:r>
            <a:r>
              <a:rPr lang="es-MX" sz="2000" dirty="0">
                <a:ea typeface="+mj-lt"/>
                <a:cs typeface="+mj-lt"/>
              </a:rPr>
              <a:t> Forest.</a:t>
            </a:r>
            <a:endParaRPr lang="es-MX" sz="2000">
              <a:cs typeface="Calibri Light"/>
            </a:endParaRPr>
          </a:p>
          <a:p>
            <a:r>
              <a:rPr lang="es-MX" sz="2000" dirty="0">
                <a:ea typeface="+mj-lt"/>
                <a:cs typeface="+mj-lt"/>
              </a:rPr>
              <a:t>Para una mejor visualización se realizaron las matrices de confusión para cada uno:</a:t>
            </a:r>
            <a:endParaRPr lang="es-MX" sz="2000">
              <a:cs typeface="Calibri Light"/>
            </a:endParaRPr>
          </a:p>
          <a:p>
            <a:r>
              <a:rPr lang="es-MX" sz="2000" dirty="0" err="1">
                <a:ea typeface="+mj-lt"/>
                <a:cs typeface="+mj-lt"/>
              </a:rPr>
              <a:t>Confusion</a:t>
            </a:r>
            <a:r>
              <a:rPr lang="es-MX" sz="2000" dirty="0">
                <a:ea typeface="+mj-lt"/>
                <a:cs typeface="+mj-lt"/>
              </a:rPr>
              <a:t> Matrix DT: [[25 1 9] [ 6 39 23] [ 0 2 56]]</a:t>
            </a:r>
            <a:endParaRPr lang="es-MX" sz="2000">
              <a:cs typeface="Calibri Light"/>
            </a:endParaRPr>
          </a:p>
          <a:p>
            <a:r>
              <a:rPr lang="es-MX" sz="2000" dirty="0" err="1">
                <a:ea typeface="+mj-lt"/>
                <a:cs typeface="+mj-lt"/>
              </a:rPr>
              <a:t>Confusion</a:t>
            </a:r>
            <a:r>
              <a:rPr lang="es-MX" sz="2000" dirty="0">
                <a:ea typeface="+mj-lt"/>
                <a:cs typeface="+mj-lt"/>
              </a:rPr>
              <a:t> Matrix RF: [[27 1 7] [ 1 60 7] [ 0 0 58]]</a:t>
            </a:r>
            <a:endParaRPr lang="es-MX" sz="2000">
              <a:cs typeface="Calibri Light"/>
            </a:endParaRPr>
          </a:p>
          <a:p>
            <a:r>
              <a:rPr lang="es-MX" sz="2000" dirty="0">
                <a:ea typeface="+mj-lt"/>
                <a:cs typeface="+mj-lt"/>
              </a:rPr>
              <a:t>De acuerdo con la definición de la matriz de confusión, el objetivo es evaluar la relación entre clases y se puede confirmar que el modelo RF cumple con una mejor predicción. En la misma línea de análisis está la medición del performance de cada modelo, aquí se evidencia que la métrica </a:t>
            </a:r>
            <a:r>
              <a:rPr lang="es-MX" sz="2000" b="1" dirty="0" err="1">
                <a:ea typeface="+mj-lt"/>
                <a:cs typeface="+mj-lt"/>
              </a:rPr>
              <a:t>Recall</a:t>
            </a:r>
            <a:r>
              <a:rPr lang="es-MX" sz="2000" dirty="0">
                <a:ea typeface="+mj-lt"/>
                <a:cs typeface="+mj-lt"/>
              </a:rPr>
              <a:t> presenta el mejor resultado cuando se trata de predecir el semáforo en verde para ambos modelos llegando al 100% para el RF y 97% para DT. Sin embargo, la métrica </a:t>
            </a:r>
            <a:r>
              <a:rPr lang="es-MX" sz="2000" b="1" dirty="0" err="1">
                <a:ea typeface="+mj-lt"/>
                <a:cs typeface="+mj-lt"/>
              </a:rPr>
              <a:t>Precision</a:t>
            </a:r>
            <a:r>
              <a:rPr lang="es-MX" sz="2000" dirty="0">
                <a:ea typeface="+mj-lt"/>
                <a:cs typeface="+mj-lt"/>
              </a:rPr>
              <a:t> tiene mejor respuesta cuando se trata de predecir el semáforo en amarillo o rojo especialmente en el modelo de RF.</a:t>
            </a:r>
            <a:endParaRPr lang="es-MX" sz="2000">
              <a:cs typeface="Calibri Light"/>
            </a:endParaRPr>
          </a:p>
          <a:p>
            <a:r>
              <a:rPr lang="es-MX" sz="2000" dirty="0">
                <a:ea typeface="+mj-lt"/>
                <a:cs typeface="+mj-lt"/>
              </a:rPr>
              <a:t>Analizando los </a:t>
            </a:r>
            <a:r>
              <a:rPr lang="es-MX" sz="2000" dirty="0" err="1">
                <a:ea typeface="+mj-lt"/>
                <a:cs typeface="+mj-lt"/>
              </a:rPr>
              <a:t>features</a:t>
            </a:r>
            <a:r>
              <a:rPr lang="es-MX" sz="2000" dirty="0">
                <a:ea typeface="+mj-lt"/>
                <a:cs typeface="+mj-lt"/>
              </a:rPr>
              <a:t> </a:t>
            </a:r>
            <a:r>
              <a:rPr lang="es-MX" sz="2000" dirty="0" err="1">
                <a:ea typeface="+mj-lt"/>
                <a:cs typeface="+mj-lt"/>
              </a:rPr>
              <a:t>importances</a:t>
            </a:r>
            <a:r>
              <a:rPr lang="es-MX" sz="2000" dirty="0">
                <a:ea typeface="+mj-lt"/>
                <a:cs typeface="+mj-lt"/>
              </a:rPr>
              <a:t>, el modelo arrojó 13 </a:t>
            </a:r>
            <a:r>
              <a:rPr lang="es-MX" sz="2000" dirty="0" err="1">
                <a:ea typeface="+mj-lt"/>
                <a:cs typeface="+mj-lt"/>
              </a:rPr>
              <a:t>features</a:t>
            </a:r>
            <a:r>
              <a:rPr lang="es-MX" sz="2000" dirty="0">
                <a:ea typeface="+mj-lt"/>
                <a:cs typeface="+mj-lt"/>
              </a:rPr>
              <a:t> siendo el de FLUORUROS el de mayor participación por encima del 25% seguido de la variable DUR con 15% y AS TOT con 13%. A tener en cuenta, "la OMS recomienda el valor de referencia para el fluoruro en el agua potable en 1.5 mg/L" (OMS, 1993, 1996b)</a:t>
            </a:r>
            <a:endParaRPr lang="es-MX" sz="2000">
              <a:cs typeface="Calibri Light"/>
            </a:endParaRPr>
          </a:p>
          <a:p>
            <a:r>
              <a:rPr lang="es-MX" sz="2000" b="1" dirty="0">
                <a:ea typeface="+mj-lt"/>
                <a:cs typeface="+mj-lt"/>
              </a:rPr>
              <a:t>Referencia bibliográfica:</a:t>
            </a:r>
            <a:endParaRPr lang="es-MX" sz="2000">
              <a:cs typeface="Calibri Light"/>
            </a:endParaRPr>
          </a:p>
          <a:p>
            <a:r>
              <a:rPr lang="es-MX" sz="2000" dirty="0">
                <a:ea typeface="+mj-lt"/>
                <a:cs typeface="+mj-lt"/>
              </a:rPr>
              <a:t>Flúor en el agua de consumo. Recuperado de: </a:t>
            </a:r>
            <a:r>
              <a:rPr lang="es-MX" sz="2000" dirty="0">
                <a:ea typeface="+mj-lt"/>
                <a:cs typeface="+mj-lt"/>
                <a:hlinkClick r:id="rId2"/>
              </a:rPr>
              <a:t>https://www3.paho.org/hq/index.php?o</a:t>
            </a:r>
            <a:r>
              <a:rPr lang="es-MX" sz="2000" dirty="0">
                <a:ea typeface="+mj-lt"/>
                <a:cs typeface="+mj-lt"/>
                <a:hlinkClick r:id="rId2">
                  <a:extLst>
                    <a:ext uri="{A12FA001-AC4F-418D-AE19-62706E023703}">
                      <ahyp:hlinkClr xmlns:ahyp="http://schemas.microsoft.com/office/drawing/2018/hyperlinkcolor" val="tx"/>
                    </a:ext>
                  </a:extLst>
                </a:hlinkClick>
              </a:rPr>
              <a:t>ption=com_content&amp;view=article&amp;id=8193:2013-fluor-agua-consumo&amp;Itemid=39798&amp;lang=es#gsc.tab=0</a:t>
            </a:r>
            <a:endParaRPr lang="es-MX" sz="2000">
              <a:ea typeface="+mj-lt"/>
              <a:cs typeface="+mj-lt"/>
            </a:endParaRPr>
          </a:p>
          <a:p>
            <a:r>
              <a:rPr lang="es-MX" sz="2000" dirty="0" err="1">
                <a:ea typeface="+mj-lt"/>
                <a:cs typeface="+mj-lt"/>
              </a:rPr>
              <a:t>sklearn.metrics.classification_report</a:t>
            </a:r>
            <a:r>
              <a:rPr lang="es-MX" sz="2000" dirty="0">
                <a:ea typeface="+mj-lt"/>
                <a:cs typeface="+mj-lt"/>
              </a:rPr>
              <a:t>. Recuperado de: </a:t>
            </a:r>
            <a:r>
              <a:rPr lang="es-MX" sz="2000" dirty="0">
                <a:ea typeface="+mj-lt"/>
                <a:cs typeface="+mj-lt"/>
                <a:hlinkClick r:id="rId3">
                  <a:extLst>
                    <a:ext uri="{A12FA001-AC4F-418D-AE19-62706E023703}">
                      <ahyp:hlinkClr xmlns:ahyp="http://schemas.microsoft.com/office/drawing/2018/hyperlinkcolor" val="tx"/>
                    </a:ext>
                  </a:extLst>
                </a:hlinkClick>
              </a:rPr>
              <a:t>https://scikit-learn.org/stable/modules/generated/sklearn.metrics.classification_report.html</a:t>
            </a:r>
            <a:endParaRPr lang="es-MX" sz="2000">
              <a:ea typeface="+mj-lt"/>
              <a:cs typeface="+mj-lt"/>
            </a:endParaRPr>
          </a:p>
          <a:p>
            <a:endParaRPr lang="es-MX" sz="2000" dirty="0">
              <a:ea typeface="+mj-lt"/>
              <a:cs typeface="+mj-lt"/>
            </a:endParaRPr>
          </a:p>
        </p:txBody>
      </p:sp>
      <p:sp>
        <p:nvSpPr>
          <p:cNvPr id="3" name="Content Placeholder 2"/>
          <p:cNvSpPr>
            <a:spLocks noGrp="1"/>
          </p:cNvSpPr>
          <p:nvPr>
            <p:ph idx="1"/>
          </p:nvPr>
        </p:nvSpPr>
        <p:spPr>
          <a:xfrm>
            <a:off x="694508" y="1499053"/>
            <a:ext cx="10515600" cy="5215255"/>
          </a:xfrm>
        </p:spPr>
        <p:txBody>
          <a:bodyPr vert="horz" lIns="91440" tIns="45720" rIns="91440" bIns="45720" rtlCol="0" anchor="t">
            <a:normAutofit/>
          </a:bodyPr>
          <a:lstStyle/>
          <a:p>
            <a:endParaRPr lang="en-US" dirty="0"/>
          </a:p>
          <a:p>
            <a:endParaRPr lang="en-US" dirty="0"/>
          </a:p>
          <a:p>
            <a:endParaRPr lang="en-US" dirty="0"/>
          </a:p>
          <a:p>
            <a:endParaRPr lang="es-MX" dirty="0"/>
          </a:p>
          <a:p>
            <a:endParaRPr lang="es-MX" dirty="0"/>
          </a:p>
        </p:txBody>
      </p:sp>
    </p:spTree>
    <p:extLst>
      <p:ext uri="{BB962C8B-B14F-4D97-AF65-F5344CB8AC3E}">
        <p14:creationId xmlns:p14="http://schemas.microsoft.com/office/powerpoint/2010/main" val="255201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788127" y="4267712"/>
            <a:ext cx="1395966" cy="830997"/>
          </a:xfrm>
          <a:prstGeom prst="rect">
            <a:avLst/>
          </a:prstGeom>
          <a:noFill/>
        </p:spPr>
        <p:txBody>
          <a:bodyPr wrap="square" rtlCol="0">
            <a:spAutoFit/>
          </a:bodyPr>
          <a:lstStyle/>
          <a:p>
            <a:pPr algn="ctr"/>
            <a:r>
              <a:rPr lang="es-MX" sz="1600" b="1" dirty="0">
                <a:solidFill>
                  <a:schemeClr val="bg1"/>
                </a:solidFill>
              </a:rPr>
              <a:t>Procesos y Gestión Hídrica</a:t>
            </a:r>
          </a:p>
        </p:txBody>
      </p:sp>
      <p:pic>
        <p:nvPicPr>
          <p:cNvPr id="14" name="Imagen 5"/>
          <p:cNvPicPr>
            <a:picLocks noChangeAspect="1"/>
          </p:cNvPicPr>
          <p:nvPr/>
        </p:nvPicPr>
        <p:blipFill rotWithShape="1">
          <a:blip r:embed="rId2" cstate="print">
            <a:extLst>
              <a:ext uri="{28A0092B-C50C-407E-A947-70E740481C1C}">
                <a14:useLocalDpi xmlns:a14="http://schemas.microsoft.com/office/drawing/2010/main" val="0"/>
              </a:ext>
            </a:extLst>
          </a:blip>
          <a:srcRect b="15966"/>
          <a:stretch/>
        </p:blipFill>
        <p:spPr bwMode="auto">
          <a:xfrm>
            <a:off x="10771864" y="87633"/>
            <a:ext cx="1364788" cy="122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8">
            <a:extLst>
              <a:ext uri="{FF2B5EF4-FFF2-40B4-BE49-F238E27FC236}">
                <a16:creationId xmlns:a16="http://schemas.microsoft.com/office/drawing/2014/main" id="{7DE0C1CA-8B29-4B4B-6A35-62CB485A6A2A}"/>
              </a:ext>
            </a:extLst>
          </p:cNvPr>
          <p:cNvSpPr>
            <a:spLocks noGrp="1"/>
          </p:cNvSpPr>
          <p:nvPr>
            <p:ph type="title"/>
          </p:nvPr>
        </p:nvSpPr>
        <p:spPr>
          <a:xfrm>
            <a:off x="638331" y="702404"/>
            <a:ext cx="10515600" cy="5797627"/>
          </a:xfrm>
        </p:spPr>
        <p:txBody>
          <a:bodyPr vert="horz" lIns="91440" tIns="45720" rIns="91440" bIns="45720" rtlCol="0" anchor="ctr">
            <a:noAutofit/>
          </a:bodyPr>
          <a:lstStyle/>
          <a:p>
            <a:r>
              <a:rPr lang="en-US" sz="2800" b="1" dirty="0" err="1">
                <a:latin typeface="Calibri"/>
                <a:cs typeface="Calibri"/>
              </a:rPr>
              <a:t>Descripción</a:t>
            </a:r>
            <a:r>
              <a:rPr lang="en-US" sz="2800" b="1" dirty="0">
                <a:latin typeface="Calibri"/>
                <a:cs typeface="Calibri"/>
              </a:rPr>
              <a:t> del </a:t>
            </a:r>
            <a:r>
              <a:rPr lang="en-US" sz="2800" b="1" dirty="0" err="1">
                <a:latin typeface="Calibri"/>
                <a:cs typeface="Calibri"/>
              </a:rPr>
              <a:t>problema</a:t>
            </a:r>
            <a:r>
              <a:rPr lang="en-US" sz="2800" b="1" dirty="0">
                <a:latin typeface="Calibri"/>
                <a:cs typeface="Calibri"/>
              </a:rPr>
              <a:t> y </a:t>
            </a:r>
            <a:r>
              <a:rPr lang="en-US" sz="2800" b="1" dirty="0" err="1">
                <a:latin typeface="Calibri"/>
                <a:cs typeface="Calibri"/>
              </a:rPr>
              <a:t>objetivo</a:t>
            </a:r>
            <a:r>
              <a:rPr lang="en-US" sz="2800" b="1" dirty="0">
                <a:latin typeface="Calibri"/>
                <a:cs typeface="Calibri"/>
              </a:rPr>
              <a:t> que se </a:t>
            </a:r>
            <a:r>
              <a:rPr lang="en-US" sz="2800" b="1" dirty="0" err="1">
                <a:latin typeface="Calibri"/>
                <a:cs typeface="Calibri"/>
              </a:rPr>
              <a:t>busca</a:t>
            </a:r>
            <a:r>
              <a:rPr lang="en-US" sz="2800" b="1" dirty="0">
                <a:latin typeface="Calibri"/>
                <a:cs typeface="Calibri"/>
              </a:rPr>
              <a:t>:</a:t>
            </a:r>
            <a:br>
              <a:rPr lang="en-US" sz="2800" b="1" dirty="0">
                <a:latin typeface="Calibri"/>
                <a:cs typeface="Calibri"/>
              </a:rPr>
            </a:br>
            <a:endParaRPr lang="en-US" sz="2800" b="1" dirty="0">
              <a:latin typeface="Calibri"/>
              <a:cs typeface="Calibri"/>
            </a:endParaRPr>
          </a:p>
          <a:p>
            <a:r>
              <a:rPr lang="en-US" sz="2800" dirty="0" err="1">
                <a:latin typeface="Calibri"/>
                <a:ea typeface="+mj-lt"/>
                <a:cs typeface="+mj-lt"/>
              </a:rPr>
              <a:t>Problema</a:t>
            </a:r>
            <a:r>
              <a:rPr lang="en-US" sz="2800" dirty="0">
                <a:latin typeface="Calibri"/>
                <a:ea typeface="+mj-lt"/>
                <a:cs typeface="+mj-lt"/>
              </a:rPr>
              <a:t> de </a:t>
            </a:r>
            <a:r>
              <a:rPr lang="en-US" sz="2800" dirty="0" err="1">
                <a:latin typeface="Calibri"/>
                <a:ea typeface="+mj-lt"/>
                <a:cs typeface="+mj-lt"/>
              </a:rPr>
              <a:t>clasificacion</a:t>
            </a:r>
            <a:r>
              <a:rPr lang="en-US" sz="2800" dirty="0">
                <a:latin typeface="Calibri"/>
                <a:ea typeface="+mj-lt"/>
                <a:cs typeface="+mj-lt"/>
              </a:rPr>
              <a:t> de </a:t>
            </a:r>
            <a:r>
              <a:rPr lang="en-US" sz="2800" dirty="0" err="1">
                <a:latin typeface="Calibri"/>
                <a:ea typeface="+mj-lt"/>
                <a:cs typeface="+mj-lt"/>
              </a:rPr>
              <a:t>agua</a:t>
            </a:r>
            <a:r>
              <a:rPr lang="en-US" sz="2800" dirty="0">
                <a:latin typeface="Calibri"/>
                <a:ea typeface="+mj-lt"/>
                <a:cs typeface="+mj-lt"/>
              </a:rPr>
              <a:t> </a:t>
            </a:r>
            <a:r>
              <a:rPr lang="en-US" sz="2800" dirty="0" err="1">
                <a:latin typeface="Calibri"/>
                <a:ea typeface="+mj-lt"/>
                <a:cs typeface="+mj-lt"/>
              </a:rPr>
              <a:t>en</a:t>
            </a:r>
            <a:r>
              <a:rPr lang="en-US" sz="2800" dirty="0">
                <a:latin typeface="Calibri"/>
                <a:ea typeface="+mj-lt"/>
                <a:cs typeface="+mj-lt"/>
              </a:rPr>
              <a:t> base a </a:t>
            </a:r>
            <a:r>
              <a:rPr lang="en-US" sz="2800" dirty="0" err="1">
                <a:latin typeface="Calibri"/>
                <a:ea typeface="+mj-lt"/>
                <a:cs typeface="+mj-lt"/>
              </a:rPr>
              <a:t>una</a:t>
            </a:r>
            <a:r>
              <a:rPr lang="en-US" sz="2800" dirty="0">
                <a:latin typeface="Calibri"/>
                <a:ea typeface="+mj-lt"/>
                <a:cs typeface="+mj-lt"/>
              </a:rPr>
              <a:t> </a:t>
            </a:r>
            <a:r>
              <a:rPr lang="en-US" sz="2800" dirty="0" err="1">
                <a:latin typeface="Calibri"/>
                <a:ea typeface="+mj-lt"/>
                <a:cs typeface="+mj-lt"/>
              </a:rPr>
              <a:t>serie</a:t>
            </a:r>
            <a:r>
              <a:rPr lang="en-US" sz="2800" dirty="0">
                <a:latin typeface="Calibri"/>
                <a:ea typeface="+mj-lt"/>
                <a:cs typeface="+mj-lt"/>
              </a:rPr>
              <a:t> de variables que son </a:t>
            </a:r>
            <a:r>
              <a:rPr lang="en-US" sz="2800" dirty="0" err="1">
                <a:latin typeface="Calibri"/>
                <a:ea typeface="+mj-lt"/>
                <a:cs typeface="+mj-lt"/>
              </a:rPr>
              <a:t>resposibles</a:t>
            </a:r>
            <a:r>
              <a:rPr lang="en-US" sz="2800" dirty="0">
                <a:latin typeface="Calibri"/>
                <a:ea typeface="+mj-lt"/>
                <a:cs typeface="+mj-lt"/>
              </a:rPr>
              <a:t> de </a:t>
            </a:r>
            <a:r>
              <a:rPr lang="en-US" sz="2800" dirty="0" err="1">
                <a:latin typeface="Calibri"/>
                <a:ea typeface="+mj-lt"/>
                <a:cs typeface="+mj-lt"/>
              </a:rPr>
              <a:t>su</a:t>
            </a:r>
            <a:r>
              <a:rPr lang="en-US" sz="2800" dirty="0">
                <a:latin typeface="Calibri"/>
                <a:ea typeface="+mj-lt"/>
                <a:cs typeface="+mj-lt"/>
              </a:rPr>
              <a:t> </a:t>
            </a:r>
            <a:r>
              <a:rPr lang="en-US" sz="2800" dirty="0" err="1">
                <a:latin typeface="Calibri"/>
                <a:ea typeface="+mj-lt"/>
                <a:cs typeface="+mj-lt"/>
              </a:rPr>
              <a:t>calidad</a:t>
            </a:r>
            <a:r>
              <a:rPr lang="en-US" sz="2800" dirty="0">
                <a:latin typeface="Calibri"/>
                <a:ea typeface="+mj-lt"/>
                <a:cs typeface="+mj-lt"/>
              </a:rPr>
              <a:t>.</a:t>
            </a:r>
            <a:br>
              <a:rPr lang="en-US" sz="2800" dirty="0">
                <a:latin typeface="Calibri"/>
                <a:ea typeface="+mj-lt"/>
                <a:cs typeface="+mj-lt"/>
              </a:rPr>
            </a:br>
            <a:endParaRPr lang="en-US" sz="2800">
              <a:latin typeface="Calibri"/>
              <a:cs typeface="Calibri Light"/>
            </a:endParaRPr>
          </a:p>
          <a:p>
            <a:pPr marL="285750" indent="-285750">
              <a:buFont typeface="Arial"/>
              <a:buChar char="•"/>
            </a:pPr>
            <a:r>
              <a:rPr lang="en-US" sz="2800" dirty="0" err="1">
                <a:latin typeface="Calibri"/>
                <a:ea typeface="+mj-lt"/>
                <a:cs typeface="+mj-lt"/>
              </a:rPr>
              <a:t>Objetivo</a:t>
            </a:r>
            <a:r>
              <a:rPr lang="en-US" sz="2800" dirty="0">
                <a:latin typeface="Calibri"/>
                <a:ea typeface="+mj-lt"/>
                <a:cs typeface="+mj-lt"/>
              </a:rPr>
              <a:t> </a:t>
            </a:r>
            <a:r>
              <a:rPr lang="en-US" sz="2800" dirty="0" err="1">
                <a:latin typeface="Calibri"/>
                <a:ea typeface="+mj-lt"/>
                <a:cs typeface="+mj-lt"/>
              </a:rPr>
              <a:t>clasificar</a:t>
            </a:r>
            <a:r>
              <a:rPr lang="en-US" sz="2800" dirty="0">
                <a:latin typeface="Calibri"/>
                <a:ea typeface="+mj-lt"/>
                <a:cs typeface="+mj-lt"/>
              </a:rPr>
              <a:t> y </a:t>
            </a:r>
            <a:r>
              <a:rPr lang="en-US" sz="2800" dirty="0" err="1">
                <a:latin typeface="Calibri"/>
                <a:ea typeface="+mj-lt"/>
                <a:cs typeface="+mj-lt"/>
              </a:rPr>
              <a:t>visualizar</a:t>
            </a:r>
            <a:r>
              <a:rPr lang="en-US" sz="2800" dirty="0">
                <a:latin typeface="Calibri"/>
                <a:ea typeface="+mj-lt"/>
                <a:cs typeface="+mj-lt"/>
              </a:rPr>
              <a:t> la </a:t>
            </a:r>
            <a:r>
              <a:rPr lang="en-US" sz="2800" dirty="0" err="1">
                <a:latin typeface="Calibri"/>
                <a:ea typeface="+mj-lt"/>
                <a:cs typeface="+mj-lt"/>
              </a:rPr>
              <a:t>calidad</a:t>
            </a:r>
            <a:r>
              <a:rPr lang="en-US" sz="2800" dirty="0">
                <a:latin typeface="Calibri"/>
                <a:ea typeface="+mj-lt"/>
                <a:cs typeface="+mj-lt"/>
              </a:rPr>
              <a:t> del </a:t>
            </a:r>
            <a:r>
              <a:rPr lang="en-US" sz="2800" dirty="0" err="1">
                <a:latin typeface="Calibri"/>
                <a:ea typeface="+mj-lt"/>
                <a:cs typeface="+mj-lt"/>
              </a:rPr>
              <a:t>agua</a:t>
            </a:r>
            <a:r>
              <a:rPr lang="en-US" sz="2800" dirty="0">
                <a:latin typeface="Calibri"/>
                <a:ea typeface="+mj-lt"/>
                <a:cs typeface="+mj-lt"/>
              </a:rPr>
              <a:t> </a:t>
            </a:r>
            <a:r>
              <a:rPr lang="en-US" sz="2800" dirty="0" err="1">
                <a:latin typeface="Calibri"/>
                <a:ea typeface="+mj-lt"/>
                <a:cs typeface="+mj-lt"/>
              </a:rPr>
              <a:t>mediante</a:t>
            </a:r>
            <a:r>
              <a:rPr lang="en-US" sz="2800" dirty="0">
                <a:latin typeface="Calibri"/>
                <a:ea typeface="+mj-lt"/>
                <a:cs typeface="+mj-lt"/>
              </a:rPr>
              <a:t> </a:t>
            </a:r>
            <a:r>
              <a:rPr lang="en-US" sz="2800" dirty="0" err="1">
                <a:latin typeface="Calibri"/>
                <a:ea typeface="+mj-lt"/>
                <a:cs typeface="+mj-lt"/>
              </a:rPr>
              <a:t>algorimos</a:t>
            </a:r>
            <a:r>
              <a:rPr lang="en-US" sz="2800" dirty="0">
                <a:latin typeface="Calibri"/>
                <a:ea typeface="+mj-lt"/>
                <a:cs typeface="+mj-lt"/>
              </a:rPr>
              <a:t> </a:t>
            </a:r>
            <a:r>
              <a:rPr lang="en-US" sz="2800" dirty="0">
                <a:ea typeface="+mj-lt"/>
                <a:cs typeface="+mj-lt"/>
              </a:rPr>
              <a:t>Decision trees y Random Forest </a:t>
            </a:r>
            <a:r>
              <a:rPr lang="en-US" sz="2800" dirty="0" err="1">
                <a:ea typeface="+mj-lt"/>
                <a:cs typeface="+mj-lt"/>
              </a:rPr>
              <a:t>enfocado</a:t>
            </a:r>
            <a:r>
              <a:rPr lang="en-US" sz="2800" dirty="0">
                <a:ea typeface="+mj-lt"/>
                <a:cs typeface="+mj-lt"/>
              </a:rPr>
              <a:t> </a:t>
            </a:r>
            <a:r>
              <a:rPr lang="en-US" sz="2800" dirty="0" err="1">
                <a:ea typeface="+mj-lt"/>
                <a:cs typeface="+mj-lt"/>
              </a:rPr>
              <a:t>hacia</a:t>
            </a:r>
            <a:r>
              <a:rPr lang="en-US" sz="2800" dirty="0">
                <a:ea typeface="+mj-lt"/>
                <a:cs typeface="+mj-lt"/>
              </a:rPr>
              <a:t> </a:t>
            </a:r>
            <a:r>
              <a:rPr lang="en-US" sz="2800" dirty="0" err="1">
                <a:ea typeface="+mj-lt"/>
                <a:cs typeface="+mj-lt"/>
              </a:rPr>
              <a:t>su</a:t>
            </a:r>
            <a:r>
              <a:rPr lang="en-US" sz="2800" dirty="0">
                <a:ea typeface="+mj-lt"/>
                <a:cs typeface="+mj-lt"/>
              </a:rPr>
              <a:t> variable </a:t>
            </a:r>
            <a:r>
              <a:rPr lang="en-US" sz="2800" dirty="0" err="1">
                <a:ea typeface="+mj-lt"/>
                <a:cs typeface="+mj-lt"/>
              </a:rPr>
              <a:t>objetivo</a:t>
            </a:r>
            <a:r>
              <a:rPr lang="en-US" sz="2800" dirty="0">
                <a:ea typeface="+mj-lt"/>
                <a:cs typeface="+mj-lt"/>
              </a:rPr>
              <a:t> </a:t>
            </a:r>
            <a:r>
              <a:rPr lang="en-US" sz="2800" dirty="0" err="1">
                <a:ea typeface="+mj-lt"/>
                <a:cs typeface="+mj-lt"/>
              </a:rPr>
              <a:t>en</a:t>
            </a:r>
            <a:r>
              <a:rPr lang="en-US" sz="2800" dirty="0">
                <a:ea typeface="+mj-lt"/>
                <a:cs typeface="+mj-lt"/>
              </a:rPr>
              <a:t> </a:t>
            </a:r>
            <a:r>
              <a:rPr lang="en-US" sz="2800" dirty="0" err="1">
                <a:ea typeface="+mj-lt"/>
                <a:cs typeface="+mj-lt"/>
              </a:rPr>
              <a:t>este</a:t>
            </a:r>
            <a:r>
              <a:rPr lang="en-US" sz="2800" dirty="0">
                <a:ea typeface="+mj-lt"/>
                <a:cs typeface="+mj-lt"/>
              </a:rPr>
              <a:t> </a:t>
            </a:r>
            <a:r>
              <a:rPr lang="en-US" sz="2800" dirty="0" err="1">
                <a:ea typeface="+mj-lt"/>
                <a:cs typeface="+mj-lt"/>
              </a:rPr>
              <a:t>caso</a:t>
            </a:r>
            <a:r>
              <a:rPr lang="en-US" sz="2800" dirty="0">
                <a:ea typeface="+mj-lt"/>
                <a:cs typeface="+mj-lt"/>
              </a:rPr>
              <a:t> </a:t>
            </a:r>
            <a:r>
              <a:rPr lang="en-US" sz="2800" dirty="0" err="1">
                <a:ea typeface="+mj-lt"/>
                <a:cs typeface="+mj-lt"/>
              </a:rPr>
              <a:t>el</a:t>
            </a:r>
            <a:r>
              <a:rPr lang="en-US" sz="2800" dirty="0">
                <a:ea typeface="+mj-lt"/>
                <a:cs typeface="+mj-lt"/>
              </a:rPr>
              <a:t>  </a:t>
            </a:r>
            <a:r>
              <a:rPr lang="en-US" sz="2800" dirty="0" err="1">
                <a:ea typeface="+mj-lt"/>
                <a:cs typeface="+mj-lt"/>
              </a:rPr>
              <a:t>semaforo</a:t>
            </a:r>
            <a:endParaRPr lang="en-US" sz="2800" dirty="0" err="1">
              <a:cs typeface="Calibri Light"/>
            </a:endParaRPr>
          </a:p>
          <a:p>
            <a:pPr algn="just"/>
            <a:endParaRPr lang="en-US" sz="2800" dirty="0">
              <a:latin typeface="Calibri"/>
              <a:cs typeface="Calibri Light"/>
            </a:endParaRPr>
          </a:p>
        </p:txBody>
      </p:sp>
    </p:spTree>
    <p:extLst>
      <p:ext uri="{BB962C8B-B14F-4D97-AF65-F5344CB8AC3E}">
        <p14:creationId xmlns:p14="http://schemas.microsoft.com/office/powerpoint/2010/main" val="366032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a:spLocks noChangeAspect="1"/>
          </p:cNvSpPr>
          <p:nvPr/>
        </p:nvSpPr>
        <p:spPr>
          <a:xfrm>
            <a:off x="3321939" y="2266162"/>
            <a:ext cx="4557623" cy="885664"/>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rtlCol="0" anchor="t">
            <a:noAutofit/>
          </a:bodyPr>
          <a:lstStyle/>
          <a:p>
            <a:pPr marL="285750" indent="-285750">
              <a:buFont typeface="Arial" panose="020B0604020202020204" pitchFamily="34" charset="0"/>
              <a:buChar char="•"/>
            </a:pPr>
            <a:r>
              <a:rPr lang="es-MX" sz="1600" dirty="0">
                <a:solidFill>
                  <a:schemeClr val="accent1"/>
                </a:solidFill>
              </a:rPr>
              <a:t>Evaluación de </a:t>
            </a:r>
            <a:r>
              <a:rPr lang="es-MX" sz="1600" dirty="0" err="1">
                <a:solidFill>
                  <a:schemeClr val="accent1"/>
                </a:solidFill>
              </a:rPr>
              <a:t>estadistica</a:t>
            </a:r>
            <a:r>
              <a:rPr lang="es-MX" sz="1600" dirty="0">
                <a:solidFill>
                  <a:schemeClr val="accent1"/>
                </a:solidFill>
              </a:rPr>
              <a:t> Descriptiva </a:t>
            </a:r>
          </a:p>
          <a:p>
            <a:pPr marL="285750" indent="-285750">
              <a:buFont typeface="Arial" panose="020B0604020202020204" pitchFamily="34" charset="0"/>
              <a:buChar char="•"/>
            </a:pPr>
            <a:r>
              <a:rPr lang="es-MX" sz="1600" dirty="0">
                <a:solidFill>
                  <a:schemeClr val="accent1"/>
                </a:solidFill>
              </a:rPr>
              <a:t>Limpieza de datos nulos</a:t>
            </a:r>
            <a:endParaRPr lang="es-MX" sz="1600" dirty="0">
              <a:solidFill>
                <a:schemeClr val="accent1"/>
              </a:solidFill>
              <a:cs typeface="Calibri"/>
            </a:endParaRPr>
          </a:p>
          <a:p>
            <a:pPr marL="285750" indent="-285750">
              <a:buFont typeface="Arial" panose="020B0604020202020204" pitchFamily="34" charset="0"/>
              <a:buChar char="•"/>
            </a:pPr>
            <a:r>
              <a:rPr lang="es-MX" sz="1600" dirty="0" err="1">
                <a:solidFill>
                  <a:schemeClr val="accent1"/>
                </a:solidFill>
                <a:cs typeface="Calibri"/>
              </a:rPr>
              <a:t>Imputacion</a:t>
            </a:r>
            <a:r>
              <a:rPr lang="es-MX" sz="1600" dirty="0">
                <a:solidFill>
                  <a:schemeClr val="accent1"/>
                </a:solidFill>
                <a:cs typeface="Calibri"/>
              </a:rPr>
              <a:t> de los datos </a:t>
            </a:r>
            <a:br>
              <a:rPr lang="es-MX" dirty="0">
                <a:solidFill>
                  <a:schemeClr val="accent1"/>
                </a:solidFill>
              </a:rPr>
            </a:br>
            <a:endParaRPr lang="es-MX">
              <a:solidFill>
                <a:schemeClr val="accent1"/>
              </a:solidFill>
              <a:cs typeface="Calibri"/>
            </a:endParaRPr>
          </a:p>
          <a:p>
            <a:br>
              <a:rPr lang="es-MX" dirty="0">
                <a:solidFill>
                  <a:schemeClr val="accent1"/>
                </a:solidFill>
              </a:rPr>
            </a:br>
            <a:endParaRPr lang="en-US" dirty="0">
              <a:solidFill>
                <a:schemeClr val="accent1"/>
              </a:solidFill>
              <a:ea typeface="Avenir Book" charset="0"/>
              <a:cs typeface="Avenir Book" charset="0"/>
            </a:endParaRPr>
          </a:p>
        </p:txBody>
      </p:sp>
      <p:sp>
        <p:nvSpPr>
          <p:cNvPr id="16" name="TextBox 15"/>
          <p:cNvSpPr txBox="1">
            <a:spLocks noChangeAspect="1"/>
          </p:cNvSpPr>
          <p:nvPr/>
        </p:nvSpPr>
        <p:spPr>
          <a:xfrm>
            <a:off x="3320427" y="3433801"/>
            <a:ext cx="4561518" cy="116795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rtlCol="0" anchor="t">
            <a:noAutofit/>
          </a:bodyPr>
          <a:lstStyle/>
          <a:p>
            <a:pPr marL="285750" indent="-285750">
              <a:buFont typeface="Arial" panose="020B0604020202020204" pitchFamily="34" charset="0"/>
              <a:buChar char="•"/>
            </a:pPr>
            <a:r>
              <a:rPr lang="es-MX" sz="1600" dirty="0">
                <a:solidFill>
                  <a:schemeClr val="accent1"/>
                </a:solidFill>
                <a:ea typeface="+mn-lt"/>
                <a:cs typeface="+mn-lt"/>
              </a:rPr>
              <a:t>Selección de variables </a:t>
            </a:r>
            <a:r>
              <a:rPr lang="es-MX" sz="1600" dirty="0" err="1">
                <a:solidFill>
                  <a:schemeClr val="accent1"/>
                </a:solidFill>
                <a:ea typeface="+mn-lt"/>
                <a:cs typeface="+mn-lt"/>
              </a:rPr>
              <a:t>numericas</a:t>
            </a:r>
            <a:r>
              <a:rPr lang="es-MX" sz="1600" dirty="0">
                <a:solidFill>
                  <a:schemeClr val="accent1"/>
                </a:solidFill>
                <a:ea typeface="+mn-lt"/>
                <a:cs typeface="+mn-lt"/>
              </a:rPr>
              <a:t> y </a:t>
            </a:r>
            <a:r>
              <a:rPr lang="es-MX" sz="1600" dirty="0" err="1">
                <a:solidFill>
                  <a:schemeClr val="accent1"/>
                </a:solidFill>
                <a:ea typeface="+mn-lt"/>
                <a:cs typeface="+mn-lt"/>
              </a:rPr>
              <a:t>categoricas</a:t>
            </a:r>
            <a:r>
              <a:rPr lang="es-MX" sz="1600" dirty="0">
                <a:solidFill>
                  <a:schemeClr val="accent1"/>
                </a:solidFill>
                <a:ea typeface="+mn-lt"/>
                <a:cs typeface="+mn-lt"/>
              </a:rPr>
              <a:t> </a:t>
            </a:r>
            <a:endParaRPr lang="en-US">
              <a:solidFill>
                <a:srgbClr val="70AD47"/>
              </a:solidFill>
              <a:ea typeface="+mn-lt"/>
              <a:cs typeface="+mn-lt"/>
            </a:endParaRPr>
          </a:p>
          <a:p>
            <a:pPr marL="285750" indent="-285750">
              <a:buFont typeface="Arial" panose="020B0604020202020204" pitchFamily="34" charset="0"/>
              <a:buChar char="•"/>
            </a:pPr>
            <a:r>
              <a:rPr lang="es-MX" sz="1600" dirty="0">
                <a:solidFill>
                  <a:schemeClr val="accent1"/>
                </a:solidFill>
                <a:ea typeface="+mn-lt"/>
                <a:cs typeface="+mn-lt"/>
              </a:rPr>
              <a:t>Conversión de datos Flotantes  </a:t>
            </a:r>
            <a:endParaRPr lang="es-MX" sz="1600">
              <a:solidFill>
                <a:schemeClr val="accent1"/>
              </a:solidFill>
              <a:ea typeface="+mn-lt"/>
              <a:cs typeface="+mn-lt"/>
            </a:endParaRPr>
          </a:p>
          <a:p>
            <a:pPr marL="285750" indent="-285750">
              <a:buFont typeface="Arial" panose="020B0604020202020204" pitchFamily="34" charset="0"/>
              <a:buChar char="•"/>
            </a:pPr>
            <a:r>
              <a:rPr lang="es-MX" sz="1600" dirty="0">
                <a:solidFill>
                  <a:schemeClr val="accent1"/>
                </a:solidFill>
                <a:ea typeface="+mn-lt"/>
                <a:cs typeface="+mn-lt"/>
              </a:rPr>
              <a:t>Escalamiento de datos </a:t>
            </a:r>
            <a:endParaRPr lang="es-MX"/>
          </a:p>
          <a:p>
            <a:pPr marL="285750" indent="-285750">
              <a:buFont typeface="Arial" panose="020B0604020202020204" pitchFamily="34" charset="0"/>
              <a:buChar char="•"/>
            </a:pPr>
            <a:r>
              <a:rPr lang="es-MX" sz="1600" dirty="0" err="1">
                <a:solidFill>
                  <a:schemeClr val="accent1"/>
                </a:solidFill>
                <a:ea typeface="+mn-lt"/>
                <a:cs typeface="+mn-lt"/>
              </a:rPr>
              <a:t>Transformacion</a:t>
            </a:r>
            <a:r>
              <a:rPr lang="es-MX" sz="1600" dirty="0">
                <a:solidFill>
                  <a:schemeClr val="accent1"/>
                </a:solidFill>
                <a:ea typeface="+mn-lt"/>
                <a:cs typeface="+mn-lt"/>
              </a:rPr>
              <a:t> de datos </a:t>
            </a:r>
            <a:endParaRPr lang="en-US">
              <a:solidFill>
                <a:schemeClr val="accent1"/>
              </a:solidFill>
            </a:endParaRPr>
          </a:p>
          <a:p>
            <a:endParaRPr lang="es-MX" sz="1600" dirty="0">
              <a:solidFill>
                <a:schemeClr val="accent1"/>
              </a:solidFill>
              <a:cs typeface="Calibri"/>
            </a:endParaRPr>
          </a:p>
        </p:txBody>
      </p:sp>
      <p:sp>
        <p:nvSpPr>
          <p:cNvPr id="18" name="TextBox 17"/>
          <p:cNvSpPr txBox="1">
            <a:spLocks noChangeAspect="1"/>
          </p:cNvSpPr>
          <p:nvPr/>
        </p:nvSpPr>
        <p:spPr>
          <a:xfrm>
            <a:off x="3320427" y="1031700"/>
            <a:ext cx="6120000" cy="1075378"/>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rtlCol="0" anchor="t">
            <a:noAutofit/>
          </a:bodyPr>
          <a:lstStyle/>
          <a:p>
            <a:pPr marL="285750" indent="-285750">
              <a:buFont typeface="Arial" panose="020B0604020202020204" pitchFamily="34" charset="0"/>
              <a:buChar char="•"/>
            </a:pPr>
            <a:r>
              <a:rPr lang="es-MX" sz="1600" dirty="0">
                <a:solidFill>
                  <a:schemeClr val="accent1"/>
                </a:solidFill>
                <a:cs typeface="Calibri"/>
              </a:rPr>
              <a:t>Lectura del </a:t>
            </a:r>
            <a:r>
              <a:rPr lang="es-MX" sz="1600" dirty="0" err="1">
                <a:solidFill>
                  <a:schemeClr val="accent1"/>
                </a:solidFill>
                <a:cs typeface="Calibri"/>
              </a:rPr>
              <a:t>Dataset</a:t>
            </a:r>
            <a:r>
              <a:rPr lang="es-MX" sz="1600" dirty="0">
                <a:solidFill>
                  <a:schemeClr val="accent1"/>
                </a:solidFill>
                <a:cs typeface="Calibri"/>
              </a:rPr>
              <a:t> Pandas</a:t>
            </a:r>
          </a:p>
          <a:p>
            <a:pPr marL="285750" indent="-285750">
              <a:buFont typeface="Arial" panose="020B0604020202020204" pitchFamily="34" charset="0"/>
              <a:buChar char="•"/>
            </a:pPr>
            <a:r>
              <a:rPr lang="es-MX" sz="1600" dirty="0" err="1">
                <a:solidFill>
                  <a:schemeClr val="accent1"/>
                </a:solidFill>
                <a:cs typeface="Calibri"/>
              </a:rPr>
              <a:t>DataSet</a:t>
            </a:r>
            <a:r>
              <a:rPr lang="es-MX" sz="1600" dirty="0">
                <a:solidFill>
                  <a:schemeClr val="accent1"/>
                </a:solidFill>
                <a:cs typeface="Calibri"/>
              </a:rPr>
              <a:t> : </a:t>
            </a:r>
            <a:r>
              <a:rPr lang="es-MX" sz="1600" dirty="0">
                <a:ea typeface="+mn-lt"/>
                <a:cs typeface="+mn-lt"/>
              </a:rPr>
              <a:t>Datos_de_calidad_del_agua_de_sitios_de_monitoreo_de_aguas_subterraneas_2020</a:t>
            </a:r>
            <a:endParaRPr lang="es-MX" sz="1600" dirty="0">
              <a:solidFill>
                <a:schemeClr val="accent1"/>
              </a:solidFill>
              <a:cs typeface="Calibri"/>
            </a:endParaRPr>
          </a:p>
          <a:p>
            <a:pPr marL="285750" indent="-285750">
              <a:buFont typeface="Arial" panose="020B0604020202020204" pitchFamily="34" charset="0"/>
              <a:buChar char="•"/>
            </a:pPr>
            <a:endParaRPr lang="es-MX" sz="1600" dirty="0">
              <a:solidFill>
                <a:schemeClr val="accent1"/>
              </a:solidFill>
              <a:cs typeface="Calibri"/>
            </a:endParaRPr>
          </a:p>
          <a:p>
            <a:pPr marL="285750" indent="-285750">
              <a:buFont typeface="Arial" panose="020B0604020202020204" pitchFamily="34" charset="0"/>
              <a:buChar char="•"/>
            </a:pPr>
            <a:endParaRPr lang="es-MX" sz="1600" dirty="0">
              <a:solidFill>
                <a:schemeClr val="accent1"/>
              </a:solidFill>
              <a:cs typeface="Calibri"/>
            </a:endParaRPr>
          </a:p>
        </p:txBody>
      </p:sp>
      <p:sp>
        <p:nvSpPr>
          <p:cNvPr id="10" name="Title 2"/>
          <p:cNvSpPr>
            <a:spLocks noGrp="1"/>
          </p:cNvSpPr>
          <p:nvPr>
            <p:ph type="title"/>
          </p:nvPr>
        </p:nvSpPr>
        <p:spPr>
          <a:xfrm>
            <a:off x="460409" y="83234"/>
            <a:ext cx="10515600" cy="838383"/>
          </a:xfrm>
        </p:spPr>
        <p:txBody>
          <a:bodyPr/>
          <a:lstStyle/>
          <a:p>
            <a:r>
              <a:rPr lang="es-MX" b="1" dirty="0"/>
              <a:t>Desarrollo del Ejercicio</a:t>
            </a:r>
          </a:p>
        </p:txBody>
      </p:sp>
      <p:sp>
        <p:nvSpPr>
          <p:cNvPr id="12" name="Oval 11"/>
          <p:cNvSpPr/>
          <p:nvPr/>
        </p:nvSpPr>
        <p:spPr>
          <a:xfrm>
            <a:off x="1188543" y="3492671"/>
            <a:ext cx="1668952" cy="1109257"/>
          </a:xfrm>
          <a:prstGeom prst="ellipse">
            <a:avLst/>
          </a:prstGeom>
          <a:gradFill flip="none" rotWithShape="1">
            <a:gsLst>
              <a:gs pos="50000">
                <a:srgbClr val="FFC000">
                  <a:alpha val="58000"/>
                </a:srgbClr>
              </a:gs>
              <a:gs pos="0">
                <a:srgbClr val="FF0000">
                  <a:alpha val="74000"/>
                </a:srgbClr>
              </a:gs>
              <a:gs pos="100000">
                <a:srgbClr val="0070C0">
                  <a:alpha val="7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TextBox 12"/>
          <p:cNvSpPr txBox="1"/>
          <p:nvPr/>
        </p:nvSpPr>
        <p:spPr>
          <a:xfrm>
            <a:off x="1283385" y="3779070"/>
            <a:ext cx="1579201" cy="461665"/>
          </a:xfrm>
          <a:prstGeom prst="rect">
            <a:avLst/>
          </a:prstGeom>
          <a:noFill/>
        </p:spPr>
        <p:txBody>
          <a:bodyPr wrap="square" lIns="91440" tIns="45720" rIns="91440" bIns="45720" rtlCol="0" anchor="t">
            <a:spAutoFit/>
          </a:bodyPr>
          <a:lstStyle/>
          <a:p>
            <a:pPr algn="ctr"/>
            <a:r>
              <a:rPr lang="es-MX" sz="1200" b="1" dirty="0">
                <a:solidFill>
                  <a:schemeClr val="bg1"/>
                </a:solidFill>
              </a:rPr>
              <a:t>Tratamiento, Análisis y Calidad del Agua</a:t>
            </a:r>
          </a:p>
        </p:txBody>
      </p:sp>
      <p:sp>
        <p:nvSpPr>
          <p:cNvPr id="19" name="Oval 18"/>
          <p:cNvSpPr/>
          <p:nvPr/>
        </p:nvSpPr>
        <p:spPr>
          <a:xfrm>
            <a:off x="1226018" y="2298821"/>
            <a:ext cx="1594002" cy="971847"/>
          </a:xfrm>
          <a:prstGeom prst="ellipse">
            <a:avLst/>
          </a:prstGeom>
          <a:gradFill flip="none" rotWithShape="1">
            <a:gsLst>
              <a:gs pos="0">
                <a:srgbClr val="FF0000">
                  <a:alpha val="74000"/>
                </a:srgbClr>
              </a:gs>
              <a:gs pos="50000">
                <a:srgbClr val="FFC000">
                  <a:shade val="67500"/>
                  <a:satMod val="115000"/>
                  <a:alpha val="52000"/>
                </a:srgbClr>
              </a:gs>
              <a:gs pos="100000">
                <a:srgbClr val="0070C0">
                  <a:alpha val="74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TextBox 19"/>
          <p:cNvSpPr txBox="1"/>
          <p:nvPr/>
        </p:nvSpPr>
        <p:spPr>
          <a:xfrm>
            <a:off x="1282313" y="2618179"/>
            <a:ext cx="1579201" cy="461665"/>
          </a:xfrm>
          <a:prstGeom prst="rect">
            <a:avLst/>
          </a:prstGeom>
          <a:noFill/>
        </p:spPr>
        <p:txBody>
          <a:bodyPr wrap="square" lIns="91440" tIns="45720" rIns="91440" bIns="45720" rtlCol="0" anchor="t">
            <a:spAutoFit/>
          </a:bodyPr>
          <a:lstStyle/>
          <a:p>
            <a:pPr algn="ctr"/>
            <a:r>
              <a:rPr lang="es-MX" sz="1200" b="1" dirty="0">
                <a:solidFill>
                  <a:schemeClr val="bg1"/>
                </a:solidFill>
                <a:cs typeface="Calibri"/>
              </a:rPr>
              <a:t>Limpieza de </a:t>
            </a:r>
          </a:p>
          <a:p>
            <a:pPr algn="ctr"/>
            <a:r>
              <a:rPr lang="es-MX" sz="1200" b="1" dirty="0">
                <a:solidFill>
                  <a:schemeClr val="bg1"/>
                </a:solidFill>
                <a:cs typeface="Calibri"/>
              </a:rPr>
              <a:t>Datos</a:t>
            </a:r>
          </a:p>
        </p:txBody>
      </p:sp>
      <p:sp>
        <p:nvSpPr>
          <p:cNvPr id="21" name="Oval 20"/>
          <p:cNvSpPr/>
          <p:nvPr/>
        </p:nvSpPr>
        <p:spPr>
          <a:xfrm>
            <a:off x="1188543" y="1131788"/>
            <a:ext cx="1668953" cy="946864"/>
          </a:xfrm>
          <a:prstGeom prst="ellipse">
            <a:avLst/>
          </a:prstGeom>
          <a:gradFill flip="none" rotWithShape="1">
            <a:gsLst>
              <a:gs pos="0">
                <a:srgbClr val="FF0000">
                  <a:alpha val="80000"/>
                </a:srgbClr>
              </a:gs>
              <a:gs pos="49000">
                <a:srgbClr val="FFC000">
                  <a:shade val="67500"/>
                  <a:satMod val="115000"/>
                  <a:alpha val="55000"/>
                </a:srgbClr>
              </a:gs>
              <a:gs pos="100000">
                <a:srgbClr val="0070C0">
                  <a:alpha val="77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TextBox 21"/>
          <p:cNvSpPr txBox="1"/>
          <p:nvPr/>
        </p:nvSpPr>
        <p:spPr>
          <a:xfrm>
            <a:off x="1037725" y="1417539"/>
            <a:ext cx="1933112" cy="523220"/>
          </a:xfrm>
          <a:prstGeom prst="rect">
            <a:avLst/>
          </a:prstGeom>
          <a:noFill/>
        </p:spPr>
        <p:txBody>
          <a:bodyPr wrap="square" lIns="91440" tIns="45720" rIns="91440" bIns="45720" rtlCol="0" anchor="t">
            <a:spAutoFit/>
          </a:bodyPr>
          <a:lstStyle/>
          <a:p>
            <a:pPr algn="ctr"/>
            <a:r>
              <a:rPr lang="es-MX" sz="1400" b="1" dirty="0">
                <a:solidFill>
                  <a:schemeClr val="bg1"/>
                </a:solidFill>
                <a:cs typeface="Calibri"/>
              </a:rPr>
              <a:t>Lectura del</a:t>
            </a:r>
          </a:p>
          <a:p>
            <a:pPr algn="ctr"/>
            <a:r>
              <a:rPr lang="es-MX" sz="1400" b="1" dirty="0" err="1">
                <a:solidFill>
                  <a:schemeClr val="bg1"/>
                </a:solidFill>
                <a:cs typeface="Calibri"/>
              </a:rPr>
              <a:t>dataset</a:t>
            </a:r>
            <a:endParaRPr lang="es-MX" sz="1400" b="1" dirty="0">
              <a:solidFill>
                <a:schemeClr val="bg1"/>
              </a:solidFill>
              <a:cs typeface="Calibri"/>
            </a:endParaRPr>
          </a:p>
        </p:txBody>
      </p:sp>
      <p:sp>
        <p:nvSpPr>
          <p:cNvPr id="2" name="Oval 1">
            <a:extLst>
              <a:ext uri="{FF2B5EF4-FFF2-40B4-BE49-F238E27FC236}">
                <a16:creationId xmlns:a16="http://schemas.microsoft.com/office/drawing/2014/main" id="{388852CD-27C2-121A-43DB-C329552EAD5B}"/>
              </a:ext>
            </a:extLst>
          </p:cNvPr>
          <p:cNvSpPr/>
          <p:nvPr/>
        </p:nvSpPr>
        <p:spPr>
          <a:xfrm>
            <a:off x="1151067" y="4779326"/>
            <a:ext cx="1668952" cy="1109257"/>
          </a:xfrm>
          <a:prstGeom prst="ellipse">
            <a:avLst/>
          </a:prstGeom>
          <a:gradFill flip="none" rotWithShape="1">
            <a:gsLst>
              <a:gs pos="50000">
                <a:srgbClr val="FFC000">
                  <a:alpha val="58000"/>
                </a:srgbClr>
              </a:gs>
              <a:gs pos="0">
                <a:srgbClr val="FF0000">
                  <a:alpha val="74000"/>
                </a:srgbClr>
              </a:gs>
              <a:gs pos="100000">
                <a:srgbClr val="0070C0">
                  <a:alpha val="7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TextBox 3">
            <a:extLst>
              <a:ext uri="{FF2B5EF4-FFF2-40B4-BE49-F238E27FC236}">
                <a16:creationId xmlns:a16="http://schemas.microsoft.com/office/drawing/2014/main" id="{DDAB2E4C-2E39-9FEA-181B-865DF2C8A8C5}"/>
              </a:ext>
            </a:extLst>
          </p:cNvPr>
          <p:cNvSpPr txBox="1"/>
          <p:nvPr/>
        </p:nvSpPr>
        <p:spPr>
          <a:xfrm>
            <a:off x="1183450" y="5028249"/>
            <a:ext cx="1579201" cy="461665"/>
          </a:xfrm>
          <a:prstGeom prst="rect">
            <a:avLst/>
          </a:prstGeom>
          <a:noFill/>
        </p:spPr>
        <p:txBody>
          <a:bodyPr wrap="square" lIns="91440" tIns="45720" rIns="91440" bIns="45720" rtlCol="0" anchor="t">
            <a:spAutoFit/>
          </a:bodyPr>
          <a:lstStyle/>
          <a:p>
            <a:pPr algn="ctr"/>
            <a:r>
              <a:rPr lang="es-MX" sz="1200" b="1" dirty="0" err="1">
                <a:solidFill>
                  <a:schemeClr val="bg1"/>
                </a:solidFill>
                <a:cs typeface="Calibri"/>
              </a:rPr>
              <a:t>Implementacion</a:t>
            </a:r>
            <a:r>
              <a:rPr lang="es-MX" sz="1200" b="1" dirty="0">
                <a:solidFill>
                  <a:schemeClr val="bg1"/>
                </a:solidFill>
                <a:cs typeface="Calibri"/>
              </a:rPr>
              <a:t> de </a:t>
            </a:r>
          </a:p>
          <a:p>
            <a:pPr algn="ctr"/>
            <a:r>
              <a:rPr lang="es-MX" sz="1200" b="1" dirty="0">
                <a:solidFill>
                  <a:schemeClr val="bg1"/>
                </a:solidFill>
                <a:cs typeface="Calibri"/>
              </a:rPr>
              <a:t>Modelos y </a:t>
            </a:r>
            <a:r>
              <a:rPr lang="es-MX" sz="1200" b="1" dirty="0" err="1">
                <a:solidFill>
                  <a:schemeClr val="bg1"/>
                </a:solidFill>
                <a:cs typeface="Calibri"/>
              </a:rPr>
              <a:t>metricas</a:t>
            </a:r>
            <a:endParaRPr lang="es-MX" sz="1200" b="1" dirty="0">
              <a:solidFill>
                <a:schemeClr val="bg1"/>
              </a:solidFill>
              <a:cs typeface="Calibri"/>
            </a:endParaRPr>
          </a:p>
        </p:txBody>
      </p:sp>
      <p:sp>
        <p:nvSpPr>
          <p:cNvPr id="5" name="TextBox 4">
            <a:extLst>
              <a:ext uri="{FF2B5EF4-FFF2-40B4-BE49-F238E27FC236}">
                <a16:creationId xmlns:a16="http://schemas.microsoft.com/office/drawing/2014/main" id="{5C1B80A1-D1C8-853F-E9F2-29E2F14E4DBA}"/>
              </a:ext>
            </a:extLst>
          </p:cNvPr>
          <p:cNvSpPr txBox="1">
            <a:spLocks noChangeAspect="1"/>
          </p:cNvSpPr>
          <p:nvPr/>
        </p:nvSpPr>
        <p:spPr>
          <a:xfrm>
            <a:off x="3307934" y="4820390"/>
            <a:ext cx="4561518" cy="116795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rtlCol="0" anchor="t">
            <a:noAutofit/>
          </a:bodyPr>
          <a:lstStyle/>
          <a:p>
            <a:pPr marL="285750" indent="-285750">
              <a:buFont typeface="Arial" panose="020B0604020202020204" pitchFamily="34" charset="0"/>
              <a:buChar char="•"/>
            </a:pPr>
            <a:r>
              <a:rPr lang="es-MX" sz="1600" dirty="0" err="1">
                <a:solidFill>
                  <a:schemeClr val="accent1"/>
                </a:solidFill>
                <a:cs typeface="Calibri"/>
              </a:rPr>
              <a:t>Implementacion</a:t>
            </a:r>
            <a:r>
              <a:rPr lang="es-MX" sz="1600" dirty="0">
                <a:solidFill>
                  <a:schemeClr val="accent1"/>
                </a:solidFill>
                <a:cs typeface="Calibri"/>
              </a:rPr>
              <a:t> </a:t>
            </a:r>
            <a:r>
              <a:rPr lang="es-MX" sz="1600" dirty="0" err="1">
                <a:solidFill>
                  <a:schemeClr val="accent1"/>
                </a:solidFill>
                <a:cs typeface="Calibri"/>
              </a:rPr>
              <a:t>Decision</a:t>
            </a:r>
            <a:r>
              <a:rPr lang="es-MX" sz="1600" dirty="0">
                <a:solidFill>
                  <a:schemeClr val="accent1"/>
                </a:solidFill>
                <a:cs typeface="Calibri"/>
              </a:rPr>
              <a:t> </a:t>
            </a:r>
            <a:r>
              <a:rPr lang="es-MX" sz="1600" dirty="0" err="1">
                <a:solidFill>
                  <a:schemeClr val="accent1"/>
                </a:solidFill>
                <a:cs typeface="Calibri"/>
              </a:rPr>
              <a:t>trees</a:t>
            </a:r>
            <a:endParaRPr lang="es-MX" sz="1600" dirty="0">
              <a:solidFill>
                <a:schemeClr val="accent1"/>
              </a:solidFill>
              <a:cs typeface="Calibri"/>
            </a:endParaRPr>
          </a:p>
          <a:p>
            <a:pPr marL="285750" indent="-285750">
              <a:buFont typeface="Arial" panose="020B0604020202020204" pitchFamily="34" charset="0"/>
              <a:buChar char="•"/>
            </a:pPr>
            <a:r>
              <a:rPr lang="es-MX" sz="1600" dirty="0" err="1">
                <a:solidFill>
                  <a:schemeClr val="accent1"/>
                </a:solidFill>
                <a:cs typeface="Calibri"/>
              </a:rPr>
              <a:t>Implementacion</a:t>
            </a:r>
            <a:r>
              <a:rPr lang="es-MX" sz="1600" dirty="0">
                <a:solidFill>
                  <a:schemeClr val="accent1"/>
                </a:solidFill>
                <a:cs typeface="Calibri"/>
              </a:rPr>
              <a:t> </a:t>
            </a:r>
            <a:r>
              <a:rPr lang="es-MX" sz="1600" dirty="0" err="1">
                <a:solidFill>
                  <a:schemeClr val="accent1"/>
                </a:solidFill>
                <a:cs typeface="Calibri"/>
              </a:rPr>
              <a:t>Random</a:t>
            </a:r>
            <a:r>
              <a:rPr lang="es-MX" sz="1600" dirty="0">
                <a:solidFill>
                  <a:schemeClr val="accent1"/>
                </a:solidFill>
                <a:cs typeface="Calibri"/>
              </a:rPr>
              <a:t> Forest.</a:t>
            </a:r>
          </a:p>
          <a:p>
            <a:pPr marL="285750" indent="-285750">
              <a:buFont typeface="Arial" panose="020B0604020202020204" pitchFamily="34" charset="0"/>
              <a:buChar char="•"/>
            </a:pPr>
            <a:r>
              <a:rPr lang="es-MX" sz="1600" dirty="0">
                <a:solidFill>
                  <a:schemeClr val="accent1"/>
                </a:solidFill>
                <a:cs typeface="Calibri"/>
              </a:rPr>
              <a:t>Clasificador</a:t>
            </a:r>
          </a:p>
          <a:p>
            <a:pPr marL="285750" indent="-285750">
              <a:buFont typeface="Arial" panose="020B0604020202020204" pitchFamily="34" charset="0"/>
              <a:buChar char="•"/>
            </a:pPr>
            <a:r>
              <a:rPr lang="es-MX" sz="1600" dirty="0">
                <a:solidFill>
                  <a:schemeClr val="accent1"/>
                </a:solidFill>
                <a:cs typeface="Calibri"/>
              </a:rPr>
              <a:t>Exactitud</a:t>
            </a:r>
          </a:p>
          <a:p>
            <a:endParaRPr lang="es-MX" sz="1600" dirty="0">
              <a:solidFill>
                <a:schemeClr val="accent1"/>
              </a:solidFill>
              <a:cs typeface="Calibri"/>
            </a:endParaRPr>
          </a:p>
        </p:txBody>
      </p:sp>
    </p:spTree>
    <p:extLst>
      <p:ext uri="{BB962C8B-B14F-4D97-AF65-F5344CB8AC3E}">
        <p14:creationId xmlns:p14="http://schemas.microsoft.com/office/powerpoint/2010/main" val="134086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p:cNvSpPr>
            <a:spLocks noGrp="1"/>
          </p:cNvSpPr>
          <p:nvPr>
            <p:ph type="title"/>
          </p:nvPr>
        </p:nvSpPr>
        <p:spPr>
          <a:xfrm>
            <a:off x="1046746" y="586822"/>
            <a:ext cx="3560252" cy="1645920"/>
          </a:xfrm>
        </p:spPr>
        <p:txBody>
          <a:bodyPr vert="horz" lIns="91440" tIns="45720" rIns="91440" bIns="45720" rtlCol="0">
            <a:normAutofit/>
          </a:bodyPr>
          <a:lstStyle/>
          <a:p>
            <a:pPr>
              <a:spcBef>
                <a:spcPts val="0"/>
              </a:spcBef>
            </a:pPr>
            <a:r>
              <a:rPr lang="es-MX" sz="3200" b="1">
                <a:ea typeface="+mj-lt"/>
                <a:cs typeface="+mj-lt"/>
              </a:rPr>
              <a:t>Lectura Del Dataset</a:t>
            </a:r>
            <a:endParaRPr lang="es-MX" sz="3200">
              <a:cs typeface="Calibri Light"/>
            </a:endParaRP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3"/>
          <p:cNvSpPr>
            <a:spLocks noGrp="1"/>
          </p:cNvSpPr>
          <p:nvPr>
            <p:ph idx="1"/>
          </p:nvPr>
        </p:nvSpPr>
        <p:spPr>
          <a:xfrm>
            <a:off x="5351164" y="586822"/>
            <a:ext cx="6002636" cy="1645920"/>
          </a:xfrm>
        </p:spPr>
        <p:txBody>
          <a:bodyPr vert="horz" lIns="91440" tIns="45720" rIns="91440" bIns="45720" rtlCol="0" anchor="ctr">
            <a:normAutofit/>
          </a:bodyPr>
          <a:lstStyle/>
          <a:p>
            <a:pPr>
              <a:spcBef>
                <a:spcPts val="600"/>
              </a:spcBef>
              <a:spcAft>
                <a:spcPts val="600"/>
              </a:spcAft>
            </a:pPr>
            <a:r>
              <a:rPr lang="es-MX" sz="1800">
                <a:cs typeface="Calibri"/>
              </a:rPr>
              <a:t>Import de librerias</a:t>
            </a:r>
          </a:p>
          <a:p>
            <a:pPr>
              <a:spcBef>
                <a:spcPts val="600"/>
              </a:spcBef>
              <a:spcAft>
                <a:spcPts val="600"/>
              </a:spcAft>
            </a:pPr>
            <a:r>
              <a:rPr lang="es-MX" sz="1800">
                <a:cs typeface="Calibri"/>
              </a:rPr>
              <a:t>Lectura del Dataset</a:t>
            </a:r>
            <a:endParaRPr lang="es-MX" sz="1800"/>
          </a:p>
        </p:txBody>
      </p:sp>
      <p:pic>
        <p:nvPicPr>
          <p:cNvPr id="3" name="Picture 3" descr="Graphical user interface, text, application&#10;&#10;Description automatically generated">
            <a:extLst>
              <a:ext uri="{FF2B5EF4-FFF2-40B4-BE49-F238E27FC236}">
                <a16:creationId xmlns:a16="http://schemas.microsoft.com/office/drawing/2014/main" id="{44F7EA18-3A47-18D3-3A83-974DE1A6D997}"/>
              </a:ext>
            </a:extLst>
          </p:cNvPr>
          <p:cNvPicPr>
            <a:picLocks noChangeAspect="1"/>
          </p:cNvPicPr>
          <p:nvPr/>
        </p:nvPicPr>
        <p:blipFill rotWithShape="1">
          <a:blip r:embed="rId2"/>
          <a:srcRect r="25641"/>
          <a:stretch/>
        </p:blipFill>
        <p:spPr>
          <a:xfrm>
            <a:off x="2877031" y="2734056"/>
            <a:ext cx="5189236" cy="4044580"/>
          </a:xfrm>
          <a:prstGeom prst="rect">
            <a:avLst/>
          </a:prstGeom>
        </p:spPr>
      </p:pic>
      <p:sp>
        <p:nvSpPr>
          <p:cNvPr id="2" name="Rectangle 1"/>
          <p:cNvSpPr/>
          <p:nvPr/>
        </p:nvSpPr>
        <p:spPr>
          <a:xfrm>
            <a:off x="5408023" y="1212325"/>
            <a:ext cx="6257108" cy="353943"/>
          </a:xfrm>
          <a:prstGeom prst="rect">
            <a:avLst/>
          </a:prstGeom>
        </p:spPr>
        <p:txBody>
          <a:bodyPr wrap="square" lIns="91440" tIns="45720" rIns="91440" bIns="45720" anchor="t">
            <a:spAutoFit/>
          </a:bodyPr>
          <a:lstStyle/>
          <a:p>
            <a:pPr marL="285750" lvl="0" indent="-285750">
              <a:spcBef>
                <a:spcPts val="600"/>
              </a:spcBef>
              <a:spcAft>
                <a:spcPts val="600"/>
              </a:spcAft>
              <a:buFont typeface="Arial" panose="020B0604020202020204" pitchFamily="34" charset="0"/>
              <a:buChar char="•"/>
            </a:pPr>
            <a:endParaRPr lang="es-ES_tradnl" sz="1700" b="1" dirty="0">
              <a:cs typeface="Calibri"/>
            </a:endParaRPr>
          </a:p>
        </p:txBody>
      </p:sp>
    </p:spTree>
    <p:extLst>
      <p:ext uri="{BB962C8B-B14F-4D97-AF65-F5344CB8AC3E}">
        <p14:creationId xmlns:p14="http://schemas.microsoft.com/office/powerpoint/2010/main" val="341968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p:cNvSpPr>
            <a:spLocks noGrp="1"/>
          </p:cNvSpPr>
          <p:nvPr>
            <p:ph type="title"/>
          </p:nvPr>
        </p:nvSpPr>
        <p:spPr>
          <a:xfrm>
            <a:off x="841248" y="510047"/>
            <a:ext cx="3300984" cy="1645920"/>
          </a:xfrm>
        </p:spPr>
        <p:txBody>
          <a:bodyPr vert="horz" lIns="91440" tIns="45720" rIns="91440" bIns="45720" rtlCol="0">
            <a:normAutofit/>
          </a:bodyPr>
          <a:lstStyle/>
          <a:p>
            <a:pPr>
              <a:spcBef>
                <a:spcPts val="0"/>
              </a:spcBef>
            </a:pPr>
            <a:r>
              <a:rPr lang="es-MX" sz="2800" b="1">
                <a:ea typeface="+mj-lt"/>
                <a:cs typeface="+mj-lt"/>
              </a:rPr>
              <a:t>Limpieza de Datos</a:t>
            </a:r>
          </a:p>
          <a:p>
            <a:pPr>
              <a:spcBef>
                <a:spcPts val="0"/>
              </a:spcBef>
            </a:pPr>
            <a:r>
              <a:rPr lang="es-MX" sz="2800" b="1">
                <a:cs typeface="Calibri Light"/>
              </a:rPr>
              <a:t>Datos</a:t>
            </a:r>
            <a:endParaRPr lang="es-MX" sz="2800">
              <a:cs typeface="Calibri Light"/>
            </a:endParaRPr>
          </a:p>
        </p:txBody>
      </p:sp>
      <p:sp>
        <p:nvSpPr>
          <p:cNvPr id="19" name="Rectangle 1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3"/>
          <p:cNvSpPr>
            <a:spLocks noGrp="1"/>
          </p:cNvSpPr>
          <p:nvPr>
            <p:ph idx="1"/>
          </p:nvPr>
        </p:nvSpPr>
        <p:spPr>
          <a:xfrm>
            <a:off x="4581144" y="510047"/>
            <a:ext cx="6858000" cy="1645920"/>
          </a:xfrm>
        </p:spPr>
        <p:txBody>
          <a:bodyPr vert="horz" lIns="91440" tIns="45720" rIns="91440" bIns="45720" rtlCol="0" anchor="ctr">
            <a:normAutofit/>
          </a:bodyPr>
          <a:lstStyle/>
          <a:p>
            <a:pPr marL="285750" indent="-285750">
              <a:spcBef>
                <a:spcPts val="0"/>
              </a:spcBef>
              <a:spcAft>
                <a:spcPts val="600"/>
              </a:spcAft>
              <a:buFont typeface="Arial,Sans-Serif" panose="020B0604020202020204" pitchFamily="34" charset="0"/>
            </a:pPr>
            <a:r>
              <a:rPr lang="es-MX" sz="1800">
                <a:ea typeface="+mn-lt"/>
                <a:cs typeface="+mn-lt"/>
              </a:rPr>
              <a:t>Evaluación de estadistica descriptiva </a:t>
            </a:r>
            <a:endParaRPr lang="en-US" sz="1800">
              <a:ea typeface="+mn-lt"/>
              <a:cs typeface="+mn-lt"/>
            </a:endParaRPr>
          </a:p>
          <a:p>
            <a:pPr marL="285750" indent="-285750">
              <a:spcBef>
                <a:spcPts val="0"/>
              </a:spcBef>
              <a:spcAft>
                <a:spcPts val="600"/>
              </a:spcAft>
              <a:buFont typeface="Arial,Sans-Serif" panose="020B0604020202020204" pitchFamily="34" charset="0"/>
            </a:pPr>
            <a:r>
              <a:rPr lang="es-MX" sz="1800">
                <a:ea typeface="+mn-lt"/>
                <a:cs typeface="+mn-lt"/>
              </a:rPr>
              <a:t>Limpieza de datos nulos</a:t>
            </a:r>
          </a:p>
          <a:p>
            <a:pPr marL="285750" indent="-285750">
              <a:spcBef>
                <a:spcPts val="0"/>
              </a:spcBef>
              <a:spcAft>
                <a:spcPts val="600"/>
              </a:spcAft>
              <a:buFont typeface="Arial,Sans-Serif" panose="020B0604020202020204" pitchFamily="34" charset="0"/>
            </a:pPr>
            <a:r>
              <a:rPr lang="es-MX" sz="1800">
                <a:ea typeface="+mn-lt"/>
                <a:cs typeface="+mn-lt"/>
              </a:rPr>
              <a:t>Imputacion de los datos </a:t>
            </a:r>
            <a:endParaRPr lang="es-MX" sz="1800"/>
          </a:p>
        </p:txBody>
      </p:sp>
      <p:pic>
        <p:nvPicPr>
          <p:cNvPr id="6" name="Picture 6">
            <a:extLst>
              <a:ext uri="{FF2B5EF4-FFF2-40B4-BE49-F238E27FC236}">
                <a16:creationId xmlns:a16="http://schemas.microsoft.com/office/drawing/2014/main" id="{CF33BCA6-681E-F767-4F48-161FAC3447D9}"/>
              </a:ext>
            </a:extLst>
          </p:cNvPr>
          <p:cNvPicPr>
            <a:picLocks noChangeAspect="1"/>
          </p:cNvPicPr>
          <p:nvPr/>
        </p:nvPicPr>
        <p:blipFill>
          <a:blip r:embed="rId2"/>
          <a:stretch>
            <a:fillRect/>
          </a:stretch>
        </p:blipFill>
        <p:spPr>
          <a:xfrm>
            <a:off x="407883" y="2726967"/>
            <a:ext cx="3746840" cy="3223416"/>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B0D721AD-F06D-996A-297F-2CE851A7C678}"/>
              </a:ext>
            </a:extLst>
          </p:cNvPr>
          <p:cNvPicPr>
            <a:picLocks noChangeAspect="1"/>
          </p:cNvPicPr>
          <p:nvPr/>
        </p:nvPicPr>
        <p:blipFill>
          <a:blip r:embed="rId3"/>
          <a:stretch>
            <a:fillRect/>
          </a:stretch>
        </p:blipFill>
        <p:spPr>
          <a:xfrm>
            <a:off x="4433631" y="3996980"/>
            <a:ext cx="5821286" cy="2564011"/>
          </a:xfrm>
          <a:prstGeom prst="rect">
            <a:avLst/>
          </a:prstGeom>
        </p:spPr>
      </p:pic>
      <p:pic>
        <p:nvPicPr>
          <p:cNvPr id="10" name="Picture 10" descr="Text&#10;&#10;Description automatically generated">
            <a:extLst>
              <a:ext uri="{FF2B5EF4-FFF2-40B4-BE49-F238E27FC236}">
                <a16:creationId xmlns:a16="http://schemas.microsoft.com/office/drawing/2014/main" id="{F56841AE-5871-02FE-AD77-89EA07EDCEB0}"/>
              </a:ext>
            </a:extLst>
          </p:cNvPr>
          <p:cNvPicPr>
            <a:picLocks noChangeAspect="1"/>
          </p:cNvPicPr>
          <p:nvPr/>
        </p:nvPicPr>
        <p:blipFill>
          <a:blip r:embed="rId4"/>
          <a:stretch>
            <a:fillRect/>
          </a:stretch>
        </p:blipFill>
        <p:spPr>
          <a:xfrm>
            <a:off x="4339705" y="2618691"/>
            <a:ext cx="6546415" cy="1238187"/>
          </a:xfrm>
          <a:prstGeom prst="rect">
            <a:avLst/>
          </a:prstGeom>
        </p:spPr>
      </p:pic>
      <p:sp>
        <p:nvSpPr>
          <p:cNvPr id="5" name="TextBox 4">
            <a:extLst>
              <a:ext uri="{FF2B5EF4-FFF2-40B4-BE49-F238E27FC236}">
                <a16:creationId xmlns:a16="http://schemas.microsoft.com/office/drawing/2014/main" id="{346496AE-19B7-88A4-6A04-3CCC8563C846}"/>
              </a:ext>
            </a:extLst>
          </p:cNvPr>
          <p:cNvSpPr txBox="1"/>
          <p:nvPr/>
        </p:nvSpPr>
        <p:spPr>
          <a:xfrm>
            <a:off x="402236" y="3000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Roboto"/>
              <a:ea typeface="Roboto"/>
              <a:cs typeface="Roboto"/>
            </a:endParaRPr>
          </a:p>
        </p:txBody>
      </p:sp>
    </p:spTree>
    <p:extLst>
      <p:ext uri="{BB962C8B-B14F-4D97-AF65-F5344CB8AC3E}">
        <p14:creationId xmlns:p14="http://schemas.microsoft.com/office/powerpoint/2010/main" val="118475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p:cNvSpPr>
            <a:spLocks noGrp="1"/>
          </p:cNvSpPr>
          <p:nvPr>
            <p:ph type="title"/>
          </p:nvPr>
        </p:nvSpPr>
        <p:spPr>
          <a:xfrm>
            <a:off x="1046746" y="586822"/>
            <a:ext cx="3560252" cy="1645920"/>
          </a:xfrm>
        </p:spPr>
        <p:txBody>
          <a:bodyPr vert="horz" lIns="91440" tIns="45720" rIns="91440" bIns="45720" rtlCol="0">
            <a:normAutofit/>
          </a:bodyPr>
          <a:lstStyle/>
          <a:p>
            <a:pPr>
              <a:spcBef>
                <a:spcPts val="0"/>
              </a:spcBef>
            </a:pPr>
            <a:r>
              <a:rPr lang="es-MX" sz="2700" b="1">
                <a:ea typeface="+mj-lt"/>
                <a:cs typeface="+mj-lt"/>
              </a:rPr>
              <a:t>Tratamiento, Análisis y Calidad del Aguael Agua</a:t>
            </a:r>
          </a:p>
          <a:p>
            <a:pPr>
              <a:spcBef>
                <a:spcPts val="0"/>
              </a:spcBef>
            </a:pPr>
            <a:r>
              <a:rPr lang="es-MX" sz="2700" b="1">
                <a:cs typeface="Calibri Light"/>
              </a:rPr>
              <a:t>Datos</a:t>
            </a:r>
            <a:endParaRPr lang="es-MX" sz="2700">
              <a:cs typeface="Calibri Light"/>
            </a:endParaRP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3"/>
          <p:cNvSpPr>
            <a:spLocks noGrp="1"/>
          </p:cNvSpPr>
          <p:nvPr>
            <p:ph idx="1"/>
          </p:nvPr>
        </p:nvSpPr>
        <p:spPr>
          <a:xfrm>
            <a:off x="5351164" y="586822"/>
            <a:ext cx="6002636" cy="1645920"/>
          </a:xfrm>
        </p:spPr>
        <p:txBody>
          <a:bodyPr vert="horz" lIns="91440" tIns="45720" rIns="91440" bIns="45720" rtlCol="0" anchor="ctr">
            <a:normAutofit/>
          </a:bodyPr>
          <a:lstStyle/>
          <a:p>
            <a:pPr marL="285750" indent="-285750">
              <a:spcBef>
                <a:spcPts val="0"/>
              </a:spcBef>
              <a:spcAft>
                <a:spcPts val="600"/>
              </a:spcAft>
              <a:buFont typeface="Arial,Sans-Serif" panose="020B0604020202020204" pitchFamily="34" charset="0"/>
            </a:pPr>
            <a:r>
              <a:rPr lang="es-MX" sz="1800">
                <a:ea typeface="+mn-lt"/>
                <a:cs typeface="+mn-lt"/>
              </a:rPr>
              <a:t>Selección de variables numericas y categoricas </a:t>
            </a:r>
            <a:endParaRPr lang="en-US" sz="1800">
              <a:ea typeface="+mn-lt"/>
              <a:cs typeface="+mn-lt"/>
            </a:endParaRPr>
          </a:p>
          <a:p>
            <a:pPr marL="285750" indent="-285750">
              <a:spcBef>
                <a:spcPts val="0"/>
              </a:spcBef>
              <a:spcAft>
                <a:spcPts val="600"/>
              </a:spcAft>
              <a:buFont typeface="Arial,Sans-Serif" panose="020B0604020202020204" pitchFamily="34" charset="0"/>
            </a:pPr>
            <a:r>
              <a:rPr lang="es-MX" sz="1800">
                <a:ea typeface="+mn-lt"/>
                <a:cs typeface="+mn-lt"/>
              </a:rPr>
              <a:t>Conversión de datos Flotantes  </a:t>
            </a:r>
          </a:p>
          <a:p>
            <a:pPr marL="285750" indent="-285750">
              <a:spcBef>
                <a:spcPts val="0"/>
              </a:spcBef>
              <a:spcAft>
                <a:spcPts val="600"/>
              </a:spcAft>
              <a:buFont typeface="Arial,Sans-Serif" panose="020B0604020202020204" pitchFamily="34" charset="0"/>
            </a:pPr>
            <a:r>
              <a:rPr lang="es-MX" sz="1800">
                <a:ea typeface="+mn-lt"/>
                <a:cs typeface="+mn-lt"/>
              </a:rPr>
              <a:t>Escalamiento de datos </a:t>
            </a:r>
            <a:endParaRPr lang="en-US" sz="1800">
              <a:ea typeface="+mn-lt"/>
              <a:cs typeface="+mn-lt"/>
            </a:endParaRPr>
          </a:p>
          <a:p>
            <a:pPr marL="285750" indent="-285750">
              <a:spcBef>
                <a:spcPts val="0"/>
              </a:spcBef>
              <a:spcAft>
                <a:spcPts val="600"/>
              </a:spcAft>
              <a:buFont typeface="Arial,Sans-Serif" panose="020B0604020202020204" pitchFamily="34" charset="0"/>
            </a:pPr>
            <a:r>
              <a:rPr lang="es-MX" sz="1800">
                <a:ea typeface="+mn-lt"/>
                <a:cs typeface="+mn-lt"/>
              </a:rPr>
              <a:t>Transformacion de datos </a:t>
            </a:r>
          </a:p>
        </p:txBody>
      </p:sp>
      <p:pic>
        <p:nvPicPr>
          <p:cNvPr id="2" name="Picture 2" descr="Text&#10;&#10;Description automatically generated">
            <a:extLst>
              <a:ext uri="{FF2B5EF4-FFF2-40B4-BE49-F238E27FC236}">
                <a16:creationId xmlns:a16="http://schemas.microsoft.com/office/drawing/2014/main" id="{E6595830-6A4B-ECB3-A1B4-46F08ED13602}"/>
              </a:ext>
            </a:extLst>
          </p:cNvPr>
          <p:cNvPicPr>
            <a:picLocks noChangeAspect="1"/>
          </p:cNvPicPr>
          <p:nvPr/>
        </p:nvPicPr>
        <p:blipFill>
          <a:blip r:embed="rId2"/>
          <a:stretch>
            <a:fillRect/>
          </a:stretch>
        </p:blipFill>
        <p:spPr>
          <a:xfrm>
            <a:off x="348849" y="2490629"/>
            <a:ext cx="11164824" cy="1758460"/>
          </a:xfrm>
          <a:prstGeom prst="rect">
            <a:avLst/>
          </a:prstGeom>
        </p:spPr>
      </p:pic>
      <p:sp>
        <p:nvSpPr>
          <p:cNvPr id="5" name="TextBox 4">
            <a:extLst>
              <a:ext uri="{FF2B5EF4-FFF2-40B4-BE49-F238E27FC236}">
                <a16:creationId xmlns:a16="http://schemas.microsoft.com/office/drawing/2014/main" id="{346496AE-19B7-88A4-6A04-3CCC8563C846}"/>
              </a:ext>
            </a:extLst>
          </p:cNvPr>
          <p:cNvSpPr txBox="1"/>
          <p:nvPr/>
        </p:nvSpPr>
        <p:spPr>
          <a:xfrm>
            <a:off x="402236" y="3000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Roboto"/>
              <a:ea typeface="Roboto"/>
              <a:cs typeface="Roboto"/>
            </a:endParaRPr>
          </a:p>
        </p:txBody>
      </p:sp>
      <p:pic>
        <p:nvPicPr>
          <p:cNvPr id="3" name="Picture 3">
            <a:extLst>
              <a:ext uri="{FF2B5EF4-FFF2-40B4-BE49-F238E27FC236}">
                <a16:creationId xmlns:a16="http://schemas.microsoft.com/office/drawing/2014/main" id="{5B10175B-2334-60F4-329B-792CEA0D5080}"/>
              </a:ext>
            </a:extLst>
          </p:cNvPr>
          <p:cNvPicPr>
            <a:picLocks noChangeAspect="1"/>
          </p:cNvPicPr>
          <p:nvPr/>
        </p:nvPicPr>
        <p:blipFill>
          <a:blip r:embed="rId3"/>
          <a:stretch>
            <a:fillRect/>
          </a:stretch>
        </p:blipFill>
        <p:spPr>
          <a:xfrm>
            <a:off x="349045" y="4403590"/>
            <a:ext cx="11162070" cy="2352434"/>
          </a:xfrm>
          <a:prstGeom prst="rect">
            <a:avLst/>
          </a:prstGeom>
        </p:spPr>
      </p:pic>
    </p:spTree>
    <p:extLst>
      <p:ext uri="{BB962C8B-B14F-4D97-AF65-F5344CB8AC3E}">
        <p14:creationId xmlns:p14="http://schemas.microsoft.com/office/powerpoint/2010/main" val="259479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p:cNvSpPr>
            <a:spLocks noGrp="1"/>
          </p:cNvSpPr>
          <p:nvPr>
            <p:ph type="title"/>
          </p:nvPr>
        </p:nvSpPr>
        <p:spPr>
          <a:xfrm>
            <a:off x="1046746" y="586822"/>
            <a:ext cx="3560252" cy="1645920"/>
          </a:xfrm>
        </p:spPr>
        <p:txBody>
          <a:bodyPr vert="horz" lIns="91440" tIns="45720" rIns="91440" bIns="45720" rtlCol="0">
            <a:normAutofit/>
          </a:bodyPr>
          <a:lstStyle/>
          <a:p>
            <a:pPr algn="ctr">
              <a:lnSpc>
                <a:spcPct val="100000"/>
              </a:lnSpc>
              <a:spcBef>
                <a:spcPts val="0"/>
              </a:spcBef>
            </a:pPr>
            <a:r>
              <a:rPr lang="es-MX" sz="2700" b="1" dirty="0" err="1">
                <a:ea typeface="+mj-lt"/>
                <a:cs typeface="+mj-lt"/>
              </a:rPr>
              <a:t>Implementacion</a:t>
            </a:r>
            <a:r>
              <a:rPr lang="es-MX" sz="2700" b="1" dirty="0">
                <a:ea typeface="+mj-lt"/>
                <a:cs typeface="+mj-lt"/>
              </a:rPr>
              <a:t> de </a:t>
            </a:r>
            <a:endParaRPr lang="en-US" sz="2700" dirty="0">
              <a:ea typeface="+mj-lt"/>
              <a:cs typeface="+mj-lt"/>
            </a:endParaRPr>
          </a:p>
          <a:p>
            <a:pPr algn="ctr">
              <a:lnSpc>
                <a:spcPct val="100000"/>
              </a:lnSpc>
              <a:spcBef>
                <a:spcPts val="0"/>
              </a:spcBef>
            </a:pPr>
            <a:r>
              <a:rPr lang="es-MX" sz="2700" b="1" dirty="0">
                <a:ea typeface="+mj-lt"/>
                <a:cs typeface="+mj-lt"/>
              </a:rPr>
              <a:t>Modelos y </a:t>
            </a:r>
            <a:r>
              <a:rPr lang="es-MX" sz="2700" b="1" dirty="0" err="1">
                <a:ea typeface="+mj-lt"/>
                <a:cs typeface="+mj-lt"/>
              </a:rPr>
              <a:t>metricas</a:t>
            </a:r>
            <a:endParaRPr lang="es-MX" dirty="0" err="1"/>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3"/>
          <p:cNvSpPr>
            <a:spLocks noGrp="1"/>
          </p:cNvSpPr>
          <p:nvPr>
            <p:ph idx="1"/>
          </p:nvPr>
        </p:nvSpPr>
        <p:spPr>
          <a:xfrm>
            <a:off x="5351164" y="586822"/>
            <a:ext cx="6002636" cy="1645920"/>
          </a:xfrm>
        </p:spPr>
        <p:txBody>
          <a:bodyPr vert="horz" lIns="91440" tIns="45720" rIns="91440" bIns="45720" rtlCol="0" anchor="ctr">
            <a:normAutofit/>
          </a:bodyPr>
          <a:lstStyle/>
          <a:p>
            <a:pPr marL="285750" indent="-285750">
              <a:spcBef>
                <a:spcPts val="0"/>
              </a:spcBef>
              <a:spcAft>
                <a:spcPts val="600"/>
              </a:spcAft>
              <a:buFont typeface="Arial,Sans-Serif" panose="020B0604020202020204" pitchFamily="34" charset="0"/>
              <a:buChar char="•"/>
            </a:pPr>
            <a:r>
              <a:rPr lang="es-MX" sz="1800" dirty="0" err="1">
                <a:ea typeface="+mn-lt"/>
                <a:cs typeface="+mn-lt"/>
              </a:rPr>
              <a:t>Implementacion</a:t>
            </a:r>
            <a:r>
              <a:rPr lang="es-MX" sz="1800" dirty="0">
                <a:ea typeface="+mn-lt"/>
                <a:cs typeface="+mn-lt"/>
              </a:rPr>
              <a:t> </a:t>
            </a:r>
            <a:r>
              <a:rPr lang="es-MX" sz="1800" dirty="0" err="1">
                <a:ea typeface="+mn-lt"/>
                <a:cs typeface="+mn-lt"/>
              </a:rPr>
              <a:t>Decision</a:t>
            </a:r>
            <a:r>
              <a:rPr lang="es-MX" sz="1800" dirty="0">
                <a:ea typeface="+mn-lt"/>
                <a:cs typeface="+mn-lt"/>
              </a:rPr>
              <a:t> </a:t>
            </a:r>
            <a:r>
              <a:rPr lang="es-MX" sz="1800" dirty="0" err="1">
                <a:ea typeface="+mn-lt"/>
                <a:cs typeface="+mn-lt"/>
              </a:rPr>
              <a:t>trees</a:t>
            </a:r>
            <a:endParaRPr lang="es-MX" sz="1800">
              <a:ea typeface="+mn-lt"/>
              <a:cs typeface="+mn-lt"/>
            </a:endParaRPr>
          </a:p>
          <a:p>
            <a:pPr marL="285750" indent="-285750">
              <a:spcBef>
                <a:spcPts val="0"/>
              </a:spcBef>
              <a:spcAft>
                <a:spcPts val="600"/>
              </a:spcAft>
              <a:buFont typeface="Arial,Sans-Serif" panose="020B0604020202020204" pitchFamily="34" charset="0"/>
              <a:buChar char="•"/>
            </a:pPr>
            <a:r>
              <a:rPr lang="es-MX" sz="1800" dirty="0" err="1">
                <a:ea typeface="+mn-lt"/>
                <a:cs typeface="+mn-lt"/>
              </a:rPr>
              <a:t>Implementacion</a:t>
            </a:r>
            <a:r>
              <a:rPr lang="es-MX" sz="1800" dirty="0">
                <a:ea typeface="+mn-lt"/>
                <a:cs typeface="+mn-lt"/>
              </a:rPr>
              <a:t> </a:t>
            </a:r>
            <a:r>
              <a:rPr lang="es-MX" sz="1800" dirty="0" err="1">
                <a:ea typeface="+mn-lt"/>
                <a:cs typeface="+mn-lt"/>
              </a:rPr>
              <a:t>Random</a:t>
            </a:r>
            <a:r>
              <a:rPr lang="es-MX" sz="1800" dirty="0">
                <a:ea typeface="+mn-lt"/>
                <a:cs typeface="+mn-lt"/>
              </a:rPr>
              <a:t> Forest.</a:t>
            </a:r>
            <a:endParaRPr lang="en-US" sz="1800">
              <a:ea typeface="+mn-lt"/>
              <a:cs typeface="+mn-lt"/>
            </a:endParaRPr>
          </a:p>
          <a:p>
            <a:pPr marL="285750" indent="-285750">
              <a:spcBef>
                <a:spcPts val="0"/>
              </a:spcBef>
              <a:spcAft>
                <a:spcPts val="600"/>
              </a:spcAft>
              <a:buFont typeface="Arial,Sans-Serif" panose="020B0604020202020204" pitchFamily="34" charset="0"/>
              <a:buChar char="•"/>
            </a:pPr>
            <a:r>
              <a:rPr lang="es-MX" sz="1800" dirty="0">
                <a:ea typeface="+mn-lt"/>
                <a:cs typeface="+mn-lt"/>
              </a:rPr>
              <a:t>Clasificador</a:t>
            </a:r>
            <a:endParaRPr lang="en-US" sz="1800">
              <a:ea typeface="+mn-lt"/>
              <a:cs typeface="+mn-lt"/>
            </a:endParaRPr>
          </a:p>
          <a:p>
            <a:pPr marL="285750" indent="-285750">
              <a:spcBef>
                <a:spcPts val="0"/>
              </a:spcBef>
              <a:spcAft>
                <a:spcPts val="600"/>
              </a:spcAft>
              <a:buFont typeface="Arial,Sans-Serif" panose="020B0604020202020204" pitchFamily="34" charset="0"/>
              <a:buChar char="•"/>
            </a:pPr>
            <a:r>
              <a:rPr lang="es-MX" sz="1800" dirty="0">
                <a:ea typeface="+mn-lt"/>
                <a:cs typeface="+mn-lt"/>
              </a:rPr>
              <a:t>Exactitud</a:t>
            </a:r>
          </a:p>
        </p:txBody>
      </p:sp>
      <p:sp>
        <p:nvSpPr>
          <p:cNvPr id="5" name="TextBox 4">
            <a:extLst>
              <a:ext uri="{FF2B5EF4-FFF2-40B4-BE49-F238E27FC236}">
                <a16:creationId xmlns:a16="http://schemas.microsoft.com/office/drawing/2014/main" id="{346496AE-19B7-88A4-6A04-3CCC8563C846}"/>
              </a:ext>
            </a:extLst>
          </p:cNvPr>
          <p:cNvSpPr txBox="1"/>
          <p:nvPr/>
        </p:nvSpPr>
        <p:spPr>
          <a:xfrm>
            <a:off x="402236" y="3000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Roboto"/>
              <a:ea typeface="Roboto"/>
              <a:cs typeface="Roboto"/>
            </a:endParaRPr>
          </a:p>
        </p:txBody>
      </p:sp>
      <p:pic>
        <p:nvPicPr>
          <p:cNvPr id="4" name="Picture 5" descr="Text&#10;&#10;Description automatically generated">
            <a:extLst>
              <a:ext uri="{FF2B5EF4-FFF2-40B4-BE49-F238E27FC236}">
                <a16:creationId xmlns:a16="http://schemas.microsoft.com/office/drawing/2014/main" id="{B7FB9EA3-10B5-E7C0-DC3F-23FB1FFAB4AC}"/>
              </a:ext>
            </a:extLst>
          </p:cNvPr>
          <p:cNvPicPr>
            <a:picLocks noChangeAspect="1"/>
          </p:cNvPicPr>
          <p:nvPr/>
        </p:nvPicPr>
        <p:blipFill>
          <a:blip r:embed="rId2"/>
          <a:stretch>
            <a:fillRect/>
          </a:stretch>
        </p:blipFill>
        <p:spPr>
          <a:xfrm>
            <a:off x="557981" y="2734500"/>
            <a:ext cx="11112909" cy="3748740"/>
          </a:xfrm>
          <a:prstGeom prst="rect">
            <a:avLst/>
          </a:prstGeom>
        </p:spPr>
      </p:pic>
    </p:spTree>
    <p:extLst>
      <p:ext uri="{BB962C8B-B14F-4D97-AF65-F5344CB8AC3E}">
        <p14:creationId xmlns:p14="http://schemas.microsoft.com/office/powerpoint/2010/main" val="352172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6496AE-19B7-88A4-6A04-3CCC8563C846}"/>
              </a:ext>
            </a:extLst>
          </p:cNvPr>
          <p:cNvSpPr txBox="1"/>
          <p:nvPr/>
        </p:nvSpPr>
        <p:spPr>
          <a:xfrm>
            <a:off x="402236" y="3000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Roboto"/>
              <a:ea typeface="Roboto"/>
              <a:cs typeface="Roboto"/>
            </a:endParaRPr>
          </a:p>
        </p:txBody>
      </p:sp>
      <p:pic>
        <p:nvPicPr>
          <p:cNvPr id="2" name="Picture 2" descr="Text&#10;&#10;Description automatically generated">
            <a:extLst>
              <a:ext uri="{FF2B5EF4-FFF2-40B4-BE49-F238E27FC236}">
                <a16:creationId xmlns:a16="http://schemas.microsoft.com/office/drawing/2014/main" id="{48E3CDE3-6169-82C9-EF92-275B9E859F94}"/>
              </a:ext>
            </a:extLst>
          </p:cNvPr>
          <p:cNvPicPr>
            <a:picLocks noChangeAspect="1"/>
          </p:cNvPicPr>
          <p:nvPr/>
        </p:nvPicPr>
        <p:blipFill>
          <a:blip r:embed="rId2"/>
          <a:stretch>
            <a:fillRect/>
          </a:stretch>
        </p:blipFill>
        <p:spPr>
          <a:xfrm>
            <a:off x="90948" y="269370"/>
            <a:ext cx="5705168" cy="6405289"/>
          </a:xfrm>
          <a:prstGeom prst="rect">
            <a:avLst/>
          </a:prstGeom>
        </p:spPr>
      </p:pic>
      <p:pic>
        <p:nvPicPr>
          <p:cNvPr id="3" name="Picture 5">
            <a:extLst>
              <a:ext uri="{FF2B5EF4-FFF2-40B4-BE49-F238E27FC236}">
                <a16:creationId xmlns:a16="http://schemas.microsoft.com/office/drawing/2014/main" id="{64E2F563-CB12-B187-4BC2-9395A3FB0422}"/>
              </a:ext>
            </a:extLst>
          </p:cNvPr>
          <p:cNvPicPr>
            <a:picLocks noChangeAspect="1"/>
          </p:cNvPicPr>
          <p:nvPr/>
        </p:nvPicPr>
        <p:blipFill>
          <a:blip r:embed="rId3"/>
          <a:stretch>
            <a:fillRect/>
          </a:stretch>
        </p:blipFill>
        <p:spPr>
          <a:xfrm>
            <a:off x="6211529" y="191472"/>
            <a:ext cx="5705167" cy="6610249"/>
          </a:xfrm>
          <a:prstGeom prst="rect">
            <a:avLst/>
          </a:prstGeom>
        </p:spPr>
      </p:pic>
    </p:spTree>
    <p:extLst>
      <p:ext uri="{BB962C8B-B14F-4D97-AF65-F5344CB8AC3E}">
        <p14:creationId xmlns:p14="http://schemas.microsoft.com/office/powerpoint/2010/main" val="298986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6496AE-19B7-88A4-6A04-3CCC8563C846}"/>
              </a:ext>
            </a:extLst>
          </p:cNvPr>
          <p:cNvSpPr txBox="1"/>
          <p:nvPr/>
        </p:nvSpPr>
        <p:spPr>
          <a:xfrm>
            <a:off x="402236" y="3000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Roboto"/>
              <a:ea typeface="Roboto"/>
              <a:cs typeface="Roboto"/>
            </a:endParaRPr>
          </a:p>
        </p:txBody>
      </p:sp>
      <p:sp>
        <p:nvSpPr>
          <p:cNvPr id="6" name="Title 7">
            <a:extLst>
              <a:ext uri="{FF2B5EF4-FFF2-40B4-BE49-F238E27FC236}">
                <a16:creationId xmlns:a16="http://schemas.microsoft.com/office/drawing/2014/main" id="{EA12AA3B-1577-6055-9DC2-585092C20FAF}"/>
              </a:ext>
            </a:extLst>
          </p:cNvPr>
          <p:cNvSpPr txBox="1">
            <a:spLocks/>
          </p:cNvSpPr>
          <p:nvPr/>
        </p:nvSpPr>
        <p:spPr>
          <a:xfrm>
            <a:off x="2533876" y="291855"/>
            <a:ext cx="3560252" cy="55208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s-MX" sz="2700" b="1" dirty="0" err="1">
                <a:cs typeface="Calibri Light"/>
              </a:rPr>
              <a:t>Precision</a:t>
            </a:r>
            <a:r>
              <a:rPr lang="es-MX" sz="2700" b="1" dirty="0">
                <a:cs typeface="Calibri Light"/>
              </a:rPr>
              <a:t> </a:t>
            </a:r>
          </a:p>
          <a:p>
            <a:pPr algn="ctr">
              <a:lnSpc>
                <a:spcPct val="100000"/>
              </a:lnSpc>
              <a:spcBef>
                <a:spcPts val="0"/>
              </a:spcBef>
            </a:pPr>
            <a:endParaRPr lang="es-MX" sz="2700" b="1" dirty="0">
              <a:cs typeface="Calibri Light"/>
            </a:endParaRPr>
          </a:p>
        </p:txBody>
      </p:sp>
      <p:pic>
        <p:nvPicPr>
          <p:cNvPr id="7" name="Picture 7" descr="Table&#10;&#10;Description automatically generated">
            <a:extLst>
              <a:ext uri="{FF2B5EF4-FFF2-40B4-BE49-F238E27FC236}">
                <a16:creationId xmlns:a16="http://schemas.microsoft.com/office/drawing/2014/main" id="{DD159344-20CD-52F2-12B9-3E01B3E82927}"/>
              </a:ext>
            </a:extLst>
          </p:cNvPr>
          <p:cNvPicPr>
            <a:picLocks noChangeAspect="1"/>
          </p:cNvPicPr>
          <p:nvPr/>
        </p:nvPicPr>
        <p:blipFill>
          <a:blip r:embed="rId2"/>
          <a:stretch>
            <a:fillRect/>
          </a:stretch>
        </p:blipFill>
        <p:spPr>
          <a:xfrm>
            <a:off x="2192592" y="1151005"/>
            <a:ext cx="5188973" cy="2282282"/>
          </a:xfrm>
          <a:prstGeom prst="rect">
            <a:avLst/>
          </a:prstGeom>
        </p:spPr>
      </p:pic>
      <p:sp>
        <p:nvSpPr>
          <p:cNvPr id="8" name="Title 7">
            <a:extLst>
              <a:ext uri="{FF2B5EF4-FFF2-40B4-BE49-F238E27FC236}">
                <a16:creationId xmlns:a16="http://schemas.microsoft.com/office/drawing/2014/main" id="{2BAC3720-EF0D-C777-5D76-999B1ED5E60B}"/>
              </a:ext>
            </a:extLst>
          </p:cNvPr>
          <p:cNvSpPr txBox="1">
            <a:spLocks/>
          </p:cNvSpPr>
          <p:nvPr/>
        </p:nvSpPr>
        <p:spPr>
          <a:xfrm>
            <a:off x="2583036" y="3302983"/>
            <a:ext cx="3560252" cy="55208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s-MX" sz="2700" b="1" dirty="0">
                <a:ea typeface="+mj-lt"/>
                <a:cs typeface="+mj-lt"/>
              </a:rPr>
              <a:t>RANDOM FOREST</a:t>
            </a:r>
            <a:endParaRPr lang="en-US" dirty="0"/>
          </a:p>
          <a:p>
            <a:pPr algn="ctr">
              <a:lnSpc>
                <a:spcPct val="100000"/>
              </a:lnSpc>
              <a:spcBef>
                <a:spcPts val="0"/>
              </a:spcBef>
            </a:pPr>
            <a:endParaRPr lang="es-MX" sz="2700" b="1" dirty="0">
              <a:cs typeface="Calibri Light"/>
            </a:endParaRPr>
          </a:p>
        </p:txBody>
      </p:sp>
      <p:pic>
        <p:nvPicPr>
          <p:cNvPr id="9" name="Picture 9" descr="Graphical user interface, text, application, email, Teams&#10;&#10;Description automatically generated">
            <a:extLst>
              <a:ext uri="{FF2B5EF4-FFF2-40B4-BE49-F238E27FC236}">
                <a16:creationId xmlns:a16="http://schemas.microsoft.com/office/drawing/2014/main" id="{57636E32-3B9C-8842-207C-5C8E2D650AD1}"/>
              </a:ext>
            </a:extLst>
          </p:cNvPr>
          <p:cNvPicPr>
            <a:picLocks noChangeAspect="1"/>
          </p:cNvPicPr>
          <p:nvPr/>
        </p:nvPicPr>
        <p:blipFill>
          <a:blip r:embed="rId3"/>
          <a:stretch>
            <a:fillRect/>
          </a:stretch>
        </p:blipFill>
        <p:spPr>
          <a:xfrm>
            <a:off x="1774723" y="4388960"/>
            <a:ext cx="7671618" cy="2172757"/>
          </a:xfrm>
          <a:prstGeom prst="rect">
            <a:avLst/>
          </a:prstGeom>
        </p:spPr>
      </p:pic>
    </p:spTree>
    <p:extLst>
      <p:ext uri="{BB962C8B-B14F-4D97-AF65-F5344CB8AC3E}">
        <p14:creationId xmlns:p14="http://schemas.microsoft.com/office/powerpoint/2010/main" val="26553656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649</Words>
  <Application>Microsoft Office PowerPoint</Application>
  <PresentationFormat>Widescreen</PresentationFormat>
  <Paragraphs>130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Tema de Office</vt:lpstr>
      <vt:lpstr>PowerPoint Presentation</vt:lpstr>
      <vt:lpstr>Descripción del problema y objetivo que se busca:  Problema de clasificacion de agua en base a una serie de variables que son resposibles de su calidad.  Objetivo clasificar y visualizar la calidad del agua mediante algorimos Decision trees y Random Forest enfocado hacia su variable objetivo en este caso el  semaforo </vt:lpstr>
      <vt:lpstr>Desarrollo del Ejercicio</vt:lpstr>
      <vt:lpstr>Lectura Del Dataset</vt:lpstr>
      <vt:lpstr>Limpieza de Datos Datos</vt:lpstr>
      <vt:lpstr>Tratamiento, Análisis y Calidad del Aguael Agua Datos</vt:lpstr>
      <vt:lpstr>Implementacion de  Modelos y metricas</vt:lpstr>
      <vt:lpstr>PowerPoint Presentation</vt:lpstr>
      <vt:lpstr>PowerPoint Presentation</vt:lpstr>
      <vt:lpstr>Conclusiones  Luego de realizar el anterior ejercicio se pudieron afianzar los conocimientos relacionados con dos modelos de clasificación muy usados. El despliegue permitió evidenciar que el accuracy al aplicar el Decision Tree fue del 74.5% mientras que con Random Forest fue de 93.8%. De acuerdo con esos resultados el mejor modelo de clasificación evidentemente sería el de Random Forest. Para una mejor visualización se realizaron las matrices de confusión para cada uno: Confusion Matrix DT: [[25 1 9] [ 6 39 23] [ 0 2 56]] Confusion Matrix RF: [[27 1 7] [ 1 60 7] [ 0 0 58]] De acuerdo con la definición de la matriz de confusión, el objetivo es evaluar la relación entre clases y se puede confirmar que el modelo RF cumple con una mejor predicción. En la misma línea de análisis está la medición del performance de cada modelo, aquí se evidencia que la métrica Recall presenta el mejor resultado cuando se trata de predecir el semáforo en verde para ambos modelos llegando al 100% para el RF y 97% para DT. Sin embargo, la métrica Precision tiene mejor respuesta cuando se trata de predecir el semáforo en amarillo o rojo especialmente en el modelo de RF. Analizando los features importances, el modelo arrojó 13 features siendo el de FLUORUROS el de mayor participación por encima del 25% seguido de la variable DUR con 15% y AS TOT con 13%. A tener en cuenta, "la OMS recomienda el valor de referencia para el fluoruro en el agua potable en 1.5 mg/L" (OMS, 1993, 1996b) Referencia bibliográfica: Flúor en el agua de consumo. Recuperado de: https://www3.paho.org/hq/index.php?option=com_content&amp;view=article&amp;id=8193:2013-fluor-agua-consumo&amp;Itemid=39798&amp;lang=es#gsc.tab=0 sklearn.metrics.classification_report. Recuperado de: https://scikit-learn.org/stable/modules/generated/sklearn.metrics.classification_report.html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Raúl García Morales</dc:creator>
  <cp:lastModifiedBy>Jurgen Mahlknecht</cp:lastModifiedBy>
  <cp:revision>440</cp:revision>
  <dcterms:created xsi:type="dcterms:W3CDTF">2018-02-24T22:50:55Z</dcterms:created>
  <dcterms:modified xsi:type="dcterms:W3CDTF">2022-11-19T05:04:04Z</dcterms:modified>
</cp:coreProperties>
</file>