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AB5C1-F499-B922-C087-7BF23D561CF6}" v="277" dt="2022-11-18T19:48:00.657"/>
    <p1510:client id="{94897EB2-44E6-3E4E-AF68-DB4DBC5A5F74}" v="3937" dt="2022-11-18T21:24:59.988"/>
    <p1510:client id="{E5E92E08-0526-D006-99D0-47CF63FA0054}" v="3901" dt="2022-11-18T22:17:38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3"/>
    <p:restoredTop sz="96327"/>
  </p:normalViewPr>
  <p:slideViewPr>
    <p:cSldViewPr snapToGrid="0">
      <p:cViewPr varScale="1">
        <p:scale>
          <a:sx n="146" d="100"/>
          <a:sy n="146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E9E2E-E9B3-4340-B774-EAFFF7F15076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5A5EE9-9A37-4CF8-B36C-9181A0832395}">
      <dgm:prSet phldrT="[Text]" phldr="0"/>
      <dgm:spPr/>
      <dgm:t>
        <a:bodyPr/>
        <a:lstStyle/>
        <a:p>
          <a:pPr rtl="0"/>
          <a:r>
            <a:rPr lang="en-US" dirty="0" err="1">
              <a:latin typeface="+mn-lt"/>
            </a:rPr>
            <a:t>Análisis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Exploratorio</a:t>
          </a:r>
          <a:endParaRPr lang="en-US" dirty="0">
            <a:latin typeface="+mn-lt"/>
          </a:endParaRPr>
        </a:p>
      </dgm:t>
    </dgm:pt>
    <dgm:pt modelId="{F44A1E1E-7307-4E19-96D2-27D1FB974F34}" type="parTrans" cxnId="{007D89EB-7C67-48BF-8E7E-B97005A4148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216067E-FE2B-43AE-92A2-A995D47D8D57}" type="sibTrans" cxnId="{007D89EB-7C67-48BF-8E7E-B97005A4148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2DC85FA-3D89-4818-959C-D66CBEC24B7C}">
      <dgm:prSet phldrT="[Text]"/>
      <dgm:spPr/>
      <dgm:t>
        <a:bodyPr/>
        <a:lstStyle/>
        <a:p>
          <a:r>
            <a:rPr lang="en-US" dirty="0">
              <a:latin typeface="+mn-lt"/>
            </a:rPr>
            <a:t>Boxplot</a:t>
          </a:r>
        </a:p>
      </dgm:t>
    </dgm:pt>
    <dgm:pt modelId="{B755C97C-58C2-4F8C-8005-07CD43CC7B10}" type="parTrans" cxnId="{B03BACC9-49BE-4854-B34D-E8C427C1971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AF80BC-2360-4EF7-BA1E-23F61ED17DE9}" type="sibTrans" cxnId="{B03BACC9-49BE-4854-B34D-E8C427C1971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BC6BEA7-6915-446A-917B-AFA3DE6C49BB}">
      <dgm:prSet phldrT="[Text]"/>
      <dgm:spPr/>
      <dgm:t>
        <a:bodyPr/>
        <a:lstStyle/>
        <a:p>
          <a:r>
            <a:rPr lang="en-US">
              <a:latin typeface="+mn-lt"/>
            </a:rPr>
            <a:t>Limpieza</a:t>
          </a:r>
        </a:p>
      </dgm:t>
    </dgm:pt>
    <dgm:pt modelId="{C1DC775D-49D9-4135-BD27-0901E87B1EA7}" type="parTrans" cxnId="{C0D786C8-D81D-4C94-9681-605D41DC539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6052A36-0FDF-4EC4-8E4A-DE42CECF5AE3}" type="sibTrans" cxnId="{C0D786C8-D81D-4C94-9681-605D41DC539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F48749A-3A1D-4984-9A97-FE1F69BE9BAB}">
      <dgm:prSet phldrT="[Text]"/>
      <dgm:spPr/>
      <dgm:t>
        <a:bodyPr/>
        <a:lstStyle/>
        <a:p>
          <a:r>
            <a:rPr lang="en-US" dirty="0" err="1">
              <a:latin typeface="+mn-lt"/>
            </a:rPr>
            <a:t>Imputador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customizado</a:t>
          </a:r>
          <a:r>
            <a:rPr lang="en-US" dirty="0">
              <a:latin typeface="+mn-lt"/>
            </a:rPr>
            <a:t> (Water Features Imputer)</a:t>
          </a:r>
        </a:p>
      </dgm:t>
    </dgm:pt>
    <dgm:pt modelId="{A2838D87-0262-4649-99C4-233265B240D1}" type="parTrans" cxnId="{EB5025F9-D360-490D-98EA-9D586A96B55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60FAD50-8FD4-4BC0-B07E-BF02A3859C6B}" type="sibTrans" cxnId="{EB5025F9-D360-490D-98EA-9D586A96B55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DF631E9-113C-4B18-8873-A52CC7861CA2}">
      <dgm:prSet phldrT="[Text]" phldr="0"/>
      <dgm:spPr/>
      <dgm:t>
        <a:bodyPr/>
        <a:lstStyle/>
        <a:p>
          <a:r>
            <a:rPr lang="en-US">
              <a:latin typeface="+mn-lt"/>
            </a:rPr>
            <a:t>K-means</a:t>
          </a:r>
        </a:p>
      </dgm:t>
    </dgm:pt>
    <dgm:pt modelId="{515EE4EE-A452-4AC9-B727-8B40E1265F4F}" type="parTrans" cxnId="{945C5715-5AAE-44ED-83A9-0DEDF5AB01F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0B4951D-E387-4E04-B85A-D9A745042BA2}" type="sibTrans" cxnId="{945C5715-5AAE-44ED-83A9-0DEDF5AB01F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226D38B-64B1-4127-A9A0-8CE676BE46DA}">
      <dgm:prSet phldrT="[Text]"/>
      <dgm:spPr/>
      <dgm:t>
        <a:bodyPr/>
        <a:lstStyle/>
        <a:p>
          <a:r>
            <a:rPr lang="en-US" dirty="0">
              <a:latin typeface="+mn-lt"/>
            </a:rPr>
            <a:t>Se </a:t>
          </a:r>
          <a:r>
            <a:rPr lang="en-US" dirty="0" err="1">
              <a:latin typeface="+mn-lt"/>
            </a:rPr>
            <a:t>realizó</a:t>
          </a:r>
          <a:r>
            <a:rPr lang="en-US" dirty="0">
              <a:latin typeface="+mn-lt"/>
            </a:rPr>
            <a:t> un </a:t>
          </a:r>
          <a:r>
            <a:rPr lang="en-US" dirty="0" err="1">
              <a:latin typeface="+mn-lt"/>
            </a:rPr>
            <a:t>análisis</a:t>
          </a:r>
          <a:r>
            <a:rPr lang="en-US" dirty="0">
              <a:latin typeface="+mn-lt"/>
            </a:rPr>
            <a:t> de </a:t>
          </a:r>
          <a:r>
            <a:rPr lang="en-US" dirty="0" err="1">
              <a:latin typeface="+mn-lt"/>
            </a:rPr>
            <a:t>kmeans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usando</a:t>
          </a:r>
          <a:r>
            <a:rPr lang="en-US" dirty="0">
              <a:latin typeface="+mn-lt"/>
            </a:rPr>
            <a:t> solo las variables </a:t>
          </a:r>
          <a:r>
            <a:rPr lang="en-US" dirty="0" err="1">
              <a:latin typeface="+mn-lt"/>
            </a:rPr>
            <a:t>numéricas</a:t>
          </a:r>
          <a:r>
            <a:rPr lang="en-US" dirty="0">
              <a:latin typeface="+mn-lt"/>
            </a:rPr>
            <a:t> y </a:t>
          </a:r>
          <a:r>
            <a:rPr lang="en-US" dirty="0" err="1">
              <a:latin typeface="+mn-lt"/>
            </a:rPr>
            <a:t>otro</a:t>
          </a:r>
          <a:r>
            <a:rPr lang="en-US" dirty="0">
              <a:latin typeface="+mn-lt"/>
            </a:rPr>
            <a:t> con las </a:t>
          </a:r>
          <a:r>
            <a:rPr lang="en-US" dirty="0" err="1">
              <a:latin typeface="+mn-lt"/>
            </a:rPr>
            <a:t>coordenadas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solamente</a:t>
          </a:r>
          <a:r>
            <a:rPr lang="en-US" dirty="0">
              <a:latin typeface="+mn-lt"/>
            </a:rPr>
            <a:t>.</a:t>
          </a:r>
        </a:p>
      </dgm:t>
    </dgm:pt>
    <dgm:pt modelId="{436AB408-CA1F-44CA-AA32-D8CC52A74506}" type="parTrans" cxnId="{19E3DD61-06D1-480E-BFCF-8FA3651257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7D6787-77E1-42D3-8332-4AEF120A79AE}" type="sibTrans" cxnId="{19E3DD61-06D1-480E-BFCF-8FA3651257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C312143-4C89-4F61-A736-22584A6E8B9C}">
      <dgm:prSet phldr="0"/>
      <dgm:spPr/>
      <dgm:t>
        <a:bodyPr/>
        <a:lstStyle/>
        <a:p>
          <a:pPr rtl="0"/>
          <a:r>
            <a:rPr lang="en-US">
              <a:latin typeface="+mn-lt"/>
            </a:rPr>
            <a:t>Clasificación y resultados</a:t>
          </a:r>
        </a:p>
      </dgm:t>
    </dgm:pt>
    <dgm:pt modelId="{CD2EB4C4-5BE7-42FA-B6B8-4EE3430A083D}" type="parTrans" cxnId="{C52A6F84-79DE-4FB3-B69E-B1EA3FF9C9FF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F02C24D4-056C-43C7-80E2-691C834B3AEA}" type="sibTrans" cxnId="{C52A6F84-79DE-4FB3-B69E-B1EA3FF9C9F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65E9000-9AEB-4B05-A2A1-B3134B68E403}">
      <dgm:prSet phldr="0"/>
      <dgm:spPr/>
      <dgm:t>
        <a:bodyPr/>
        <a:lstStyle/>
        <a:p>
          <a:r>
            <a:rPr lang="en-US" dirty="0">
              <a:latin typeface="+mn-lt"/>
            </a:rPr>
            <a:t>Se </a:t>
          </a:r>
          <a:r>
            <a:rPr lang="en-US" dirty="0" err="1">
              <a:latin typeface="+mn-lt"/>
            </a:rPr>
            <a:t>probaron</a:t>
          </a:r>
          <a:r>
            <a:rPr lang="en-US" dirty="0">
              <a:latin typeface="+mn-lt"/>
            </a:rPr>
            <a:t> dos </a:t>
          </a:r>
          <a:r>
            <a:rPr lang="en-US" dirty="0" err="1">
              <a:latin typeface="+mn-lt"/>
            </a:rPr>
            <a:t>modelos</a:t>
          </a:r>
          <a:r>
            <a:rPr lang="en-US" dirty="0">
              <a:latin typeface="+mn-lt"/>
            </a:rPr>
            <a:t>: </a:t>
          </a:r>
          <a:r>
            <a:rPr lang="en-US" dirty="0" err="1">
              <a:latin typeface="+mn-lt"/>
            </a:rPr>
            <a:t>DecisionTree</a:t>
          </a:r>
          <a:r>
            <a:rPr lang="en-US" dirty="0">
              <a:latin typeface="+mn-lt"/>
            </a:rPr>
            <a:t> y Random Forest.</a:t>
          </a:r>
        </a:p>
      </dgm:t>
    </dgm:pt>
    <dgm:pt modelId="{A4934EA2-93BB-42EE-900A-F7E92066D974}" type="parTrans" cxnId="{61DB87E4-D38E-423C-AA51-8465D606CB30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1875C23B-C9FC-4F42-B504-3B613FA30960}" type="sibTrans" cxnId="{61DB87E4-D38E-423C-AA51-8465D606CB3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FF9E828-8D43-024D-A607-5B652E189CDE}">
      <dgm:prSet phldrT="[Text]"/>
      <dgm:spPr/>
      <dgm:t>
        <a:bodyPr/>
        <a:lstStyle/>
        <a:p>
          <a:r>
            <a:rPr lang="en-US" dirty="0" err="1">
              <a:latin typeface="+mn-lt"/>
            </a:rPr>
            <a:t>Análisis</a:t>
          </a:r>
          <a:r>
            <a:rPr lang="en-US" dirty="0">
              <a:latin typeface="+mn-lt"/>
            </a:rPr>
            <a:t> de </a:t>
          </a:r>
          <a:r>
            <a:rPr lang="en-US" dirty="0" err="1">
              <a:latin typeface="+mn-lt"/>
            </a:rPr>
            <a:t>correlación</a:t>
          </a:r>
          <a:endParaRPr lang="en-US" dirty="0">
            <a:latin typeface="+mn-lt"/>
          </a:endParaRPr>
        </a:p>
      </dgm:t>
    </dgm:pt>
    <dgm:pt modelId="{0E4E8EF8-E707-E744-BD12-A841C5081B8D}" type="parTrans" cxnId="{F83AE223-3C78-D944-8E4B-4CDD670FCA4B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4A970941-5624-EF48-91F6-A7F9F66DCF7A}" type="sibTrans" cxnId="{F83AE223-3C78-D944-8E4B-4CDD670FCA4B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7D374F58-E781-AB40-A940-5EA57B0D70B5}">
      <dgm:prSet phldrT="[Text]"/>
      <dgm:spPr/>
      <dgm:t>
        <a:bodyPr/>
        <a:lstStyle/>
        <a:p>
          <a:r>
            <a:rPr lang="en-US" dirty="0" err="1">
              <a:latin typeface="+mn-lt"/>
            </a:rPr>
            <a:t>Estadística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descriptiva</a:t>
          </a:r>
          <a:endParaRPr lang="en-US" dirty="0">
            <a:latin typeface="+mn-lt"/>
          </a:endParaRPr>
        </a:p>
      </dgm:t>
    </dgm:pt>
    <dgm:pt modelId="{F2AD0D71-2168-8246-B039-B09817D8EA67}" type="parTrans" cxnId="{83C4CD69-3789-AA4D-9C74-5806D6AFF11C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5DD2C66A-C539-C143-BF0B-0762FD95B043}" type="sibTrans" cxnId="{83C4CD69-3789-AA4D-9C74-5806D6AFF11C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180C675D-6DB6-5240-AED4-65B0EFC8EDEA}">
      <dgm:prSet phldrT="[Text]"/>
      <dgm:spPr/>
      <dgm:t>
        <a:bodyPr/>
        <a:lstStyle/>
        <a:p>
          <a:r>
            <a:rPr lang="en-US" dirty="0" err="1">
              <a:latin typeface="+mn-lt"/>
            </a:rPr>
            <a:t>Uso</a:t>
          </a:r>
          <a:r>
            <a:rPr lang="en-US" dirty="0">
              <a:latin typeface="+mn-lt"/>
            </a:rPr>
            <a:t> del Normalizer de </a:t>
          </a:r>
          <a:r>
            <a:rPr lang="en-US" dirty="0" err="1">
              <a:latin typeface="+mn-lt"/>
            </a:rPr>
            <a:t>sklearn</a:t>
          </a:r>
          <a:endParaRPr lang="en-US" dirty="0">
            <a:latin typeface="+mn-lt"/>
          </a:endParaRPr>
        </a:p>
      </dgm:t>
    </dgm:pt>
    <dgm:pt modelId="{F84D0EE2-ECC8-F346-836E-1AFF1F14AAC2}" type="parTrans" cxnId="{1F7E6660-3113-7343-9DA3-8F18653C2557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F190E08B-A76E-B64A-B823-96C0E0998075}" type="sibTrans" cxnId="{1F7E6660-3113-7343-9DA3-8F18653C2557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CBDEB00D-C361-A34C-82D9-29B68D64DE55}">
      <dgm:prSet phldrT="[Text]"/>
      <dgm:spPr/>
      <dgm:t>
        <a:bodyPr/>
        <a:lstStyle/>
        <a:p>
          <a:r>
            <a:rPr lang="en-US" dirty="0" err="1">
              <a:latin typeface="+mn-lt"/>
            </a:rPr>
            <a:t>Sustitución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por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mediana</a:t>
          </a:r>
          <a:r>
            <a:rPr lang="en-US" dirty="0">
              <a:latin typeface="+mn-lt"/>
            </a:rPr>
            <a:t> para </a:t>
          </a:r>
          <a:r>
            <a:rPr lang="en-US" dirty="0" err="1">
              <a:latin typeface="+mn-lt"/>
            </a:rPr>
            <a:t>numéricas</a:t>
          </a:r>
          <a:r>
            <a:rPr lang="en-US" dirty="0">
              <a:latin typeface="+mn-lt"/>
            </a:rPr>
            <a:t> y </a:t>
          </a:r>
          <a:r>
            <a:rPr lang="en-US" dirty="0" err="1">
              <a:latin typeface="+mn-lt"/>
            </a:rPr>
            <a:t>moda</a:t>
          </a:r>
          <a:r>
            <a:rPr lang="en-US" dirty="0">
              <a:latin typeface="+mn-lt"/>
            </a:rPr>
            <a:t> para </a:t>
          </a:r>
          <a:r>
            <a:rPr lang="en-US" dirty="0" err="1">
              <a:latin typeface="+mn-lt"/>
            </a:rPr>
            <a:t>categóricas</a:t>
          </a:r>
          <a:endParaRPr lang="en-US" dirty="0">
            <a:latin typeface="+mn-lt"/>
          </a:endParaRPr>
        </a:p>
      </dgm:t>
    </dgm:pt>
    <dgm:pt modelId="{D6B73992-6242-954A-9910-7839701DE03D}" type="parTrans" cxnId="{C6F7697D-B034-6D4C-B198-3E71F8C85549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FE8A1F6D-E5A2-4A43-A605-9180BA9943E9}" type="sibTrans" cxnId="{C6F7697D-B034-6D4C-B198-3E71F8C85549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79CF34B2-0DE3-C549-9DC8-758C0F56EC3B}">
      <dgm:prSet phldr="0"/>
      <dgm:spPr/>
      <dgm:t>
        <a:bodyPr/>
        <a:lstStyle/>
        <a:p>
          <a:r>
            <a:rPr lang="en-US" dirty="0">
              <a:latin typeface="+mn-lt"/>
            </a:rPr>
            <a:t>Se </a:t>
          </a:r>
          <a:r>
            <a:rPr lang="en-US" dirty="0" err="1">
              <a:latin typeface="+mn-lt"/>
            </a:rPr>
            <a:t>utilizaron</a:t>
          </a:r>
          <a:r>
            <a:rPr lang="en-US" dirty="0">
              <a:latin typeface="+mn-lt"/>
            </a:rPr>
            <a:t> las </a:t>
          </a:r>
          <a:r>
            <a:rPr lang="en-US" dirty="0" err="1">
              <a:latin typeface="+mn-lt"/>
            </a:rPr>
            <a:t>técnicas</a:t>
          </a:r>
          <a:r>
            <a:rPr lang="en-US" dirty="0">
              <a:latin typeface="+mn-lt"/>
            </a:rPr>
            <a:t> de </a:t>
          </a:r>
          <a:r>
            <a:rPr lang="en-US" dirty="0" err="1">
              <a:latin typeface="+mn-lt"/>
            </a:rPr>
            <a:t>validación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cruzada</a:t>
          </a:r>
          <a:r>
            <a:rPr lang="en-US" dirty="0">
              <a:latin typeface="+mn-lt"/>
            </a:rPr>
            <a:t>, </a:t>
          </a:r>
          <a:r>
            <a:rPr lang="en-US" dirty="0" err="1">
              <a:latin typeface="+mn-lt"/>
            </a:rPr>
            <a:t>curva</a:t>
          </a:r>
          <a:r>
            <a:rPr lang="en-US" dirty="0">
              <a:latin typeface="+mn-lt"/>
            </a:rPr>
            <a:t> de </a:t>
          </a:r>
          <a:r>
            <a:rPr lang="en-US" dirty="0" err="1">
              <a:latin typeface="+mn-lt"/>
            </a:rPr>
            <a:t>aprendizaje</a:t>
          </a:r>
          <a:r>
            <a:rPr lang="en-US" dirty="0">
              <a:latin typeface="+mn-lt"/>
            </a:rPr>
            <a:t> y grid search para </a:t>
          </a:r>
          <a:r>
            <a:rPr lang="en-US" dirty="0" err="1">
              <a:latin typeface="+mn-lt"/>
            </a:rPr>
            <a:t>evaluar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los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modelos</a:t>
          </a:r>
          <a:endParaRPr lang="en-US" dirty="0">
            <a:latin typeface="+mn-lt"/>
          </a:endParaRPr>
        </a:p>
      </dgm:t>
    </dgm:pt>
    <dgm:pt modelId="{52BBD33C-502B-AE4D-A26C-0499B5321F82}" type="parTrans" cxnId="{0EA30421-0C4E-5D47-AAD5-1F33712C4FDA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04B41175-310E-F044-AF96-F413D134D7D3}" type="sibTrans" cxnId="{0EA30421-0C4E-5D47-AAD5-1F33712C4FDA}">
      <dgm:prSet/>
      <dgm:spPr/>
      <dgm:t>
        <a:bodyPr/>
        <a:lstStyle/>
        <a:p>
          <a:endParaRPr lang="es-MX">
            <a:latin typeface="+mn-lt"/>
          </a:endParaRPr>
        </a:p>
      </dgm:t>
    </dgm:pt>
    <dgm:pt modelId="{3875BEFE-F8B5-44A8-BC5C-4D95671E0B46}" type="pres">
      <dgm:prSet presAssocID="{06EE9E2E-E9B3-4340-B774-EAFFF7F15076}" presName="linearFlow" presStyleCnt="0">
        <dgm:presLayoutVars>
          <dgm:dir/>
          <dgm:animLvl val="lvl"/>
          <dgm:resizeHandles val="exact"/>
        </dgm:presLayoutVars>
      </dgm:prSet>
      <dgm:spPr/>
    </dgm:pt>
    <dgm:pt modelId="{92742416-0DF8-4CF9-8D45-3DC8A238088D}" type="pres">
      <dgm:prSet presAssocID="{045A5EE9-9A37-4CF8-B36C-9181A0832395}" presName="composite" presStyleCnt="0"/>
      <dgm:spPr/>
    </dgm:pt>
    <dgm:pt modelId="{25B2B908-0C68-4ABD-924E-1D9A7ACD1A55}" type="pres">
      <dgm:prSet presAssocID="{045A5EE9-9A37-4CF8-B36C-9181A083239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8D507A-71BA-428A-A232-BCAA66905D8F}" type="pres">
      <dgm:prSet presAssocID="{045A5EE9-9A37-4CF8-B36C-9181A0832395}" presName="parSh" presStyleLbl="node1" presStyleIdx="0" presStyleCnt="4"/>
      <dgm:spPr/>
    </dgm:pt>
    <dgm:pt modelId="{8F45FD47-9251-441D-8608-9A304E998E3A}" type="pres">
      <dgm:prSet presAssocID="{045A5EE9-9A37-4CF8-B36C-9181A0832395}" presName="desTx" presStyleLbl="fgAcc1" presStyleIdx="0" presStyleCnt="4">
        <dgm:presLayoutVars>
          <dgm:bulletEnabled val="1"/>
        </dgm:presLayoutVars>
      </dgm:prSet>
      <dgm:spPr/>
    </dgm:pt>
    <dgm:pt modelId="{1DC79CF9-15D6-4673-A6CD-FADC234E7784}" type="pres">
      <dgm:prSet presAssocID="{B216067E-FE2B-43AE-92A2-A995D47D8D57}" presName="sibTrans" presStyleLbl="sibTrans2D1" presStyleIdx="0" presStyleCnt="3"/>
      <dgm:spPr/>
    </dgm:pt>
    <dgm:pt modelId="{E1B0FEDA-A4E6-4E5F-87FD-BA7F98A9FD72}" type="pres">
      <dgm:prSet presAssocID="{B216067E-FE2B-43AE-92A2-A995D47D8D57}" presName="connTx" presStyleLbl="sibTrans2D1" presStyleIdx="0" presStyleCnt="3"/>
      <dgm:spPr/>
    </dgm:pt>
    <dgm:pt modelId="{4251DBDD-566F-4490-924E-F07F8D0BA326}" type="pres">
      <dgm:prSet presAssocID="{CBC6BEA7-6915-446A-917B-AFA3DE6C49BB}" presName="composite" presStyleCnt="0"/>
      <dgm:spPr/>
    </dgm:pt>
    <dgm:pt modelId="{AAF1D904-5184-4666-ADF1-AA750154712A}" type="pres">
      <dgm:prSet presAssocID="{CBC6BEA7-6915-446A-917B-AFA3DE6C49B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98ED52-CE58-4227-BECB-531802829B01}" type="pres">
      <dgm:prSet presAssocID="{CBC6BEA7-6915-446A-917B-AFA3DE6C49BB}" presName="parSh" presStyleLbl="node1" presStyleIdx="1" presStyleCnt="4"/>
      <dgm:spPr/>
    </dgm:pt>
    <dgm:pt modelId="{728C4D32-5969-4E14-975C-CE85064D8E98}" type="pres">
      <dgm:prSet presAssocID="{CBC6BEA7-6915-446A-917B-AFA3DE6C49BB}" presName="desTx" presStyleLbl="fgAcc1" presStyleIdx="1" presStyleCnt="4">
        <dgm:presLayoutVars>
          <dgm:bulletEnabled val="1"/>
        </dgm:presLayoutVars>
      </dgm:prSet>
      <dgm:spPr/>
    </dgm:pt>
    <dgm:pt modelId="{B861E94E-2E24-45E0-83C0-645C5031F256}" type="pres">
      <dgm:prSet presAssocID="{46052A36-0FDF-4EC4-8E4A-DE42CECF5AE3}" presName="sibTrans" presStyleLbl="sibTrans2D1" presStyleIdx="1" presStyleCnt="3"/>
      <dgm:spPr/>
    </dgm:pt>
    <dgm:pt modelId="{5C92D919-0C15-41B3-AF57-FA7D9F8B258A}" type="pres">
      <dgm:prSet presAssocID="{46052A36-0FDF-4EC4-8E4A-DE42CECF5AE3}" presName="connTx" presStyleLbl="sibTrans2D1" presStyleIdx="1" presStyleCnt="3"/>
      <dgm:spPr/>
    </dgm:pt>
    <dgm:pt modelId="{EF06CBA7-4879-45A5-9BC5-83607D0E507C}" type="pres">
      <dgm:prSet presAssocID="{2DF631E9-113C-4B18-8873-A52CC7861CA2}" presName="composite" presStyleCnt="0"/>
      <dgm:spPr/>
    </dgm:pt>
    <dgm:pt modelId="{2896AB10-DAAA-4D3A-9EC9-ADFA1F74A6BB}" type="pres">
      <dgm:prSet presAssocID="{2DF631E9-113C-4B18-8873-A52CC7861CA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2B324EA-5E16-491E-8898-38A58442ABD2}" type="pres">
      <dgm:prSet presAssocID="{2DF631E9-113C-4B18-8873-A52CC7861CA2}" presName="parSh" presStyleLbl="node1" presStyleIdx="2" presStyleCnt="4"/>
      <dgm:spPr/>
    </dgm:pt>
    <dgm:pt modelId="{39FE6D2B-B74A-4E11-A81F-754F9AB1D365}" type="pres">
      <dgm:prSet presAssocID="{2DF631E9-113C-4B18-8873-A52CC7861CA2}" presName="desTx" presStyleLbl="fgAcc1" presStyleIdx="2" presStyleCnt="4">
        <dgm:presLayoutVars>
          <dgm:bulletEnabled val="1"/>
        </dgm:presLayoutVars>
      </dgm:prSet>
      <dgm:spPr/>
    </dgm:pt>
    <dgm:pt modelId="{F007611B-F42B-4F1B-BD7F-D2962E047ECE}" type="pres">
      <dgm:prSet presAssocID="{60B4951D-E387-4E04-B85A-D9A745042BA2}" presName="sibTrans" presStyleLbl="sibTrans2D1" presStyleIdx="2" presStyleCnt="3"/>
      <dgm:spPr/>
    </dgm:pt>
    <dgm:pt modelId="{6516074E-E907-452A-BC15-25706E087FD6}" type="pres">
      <dgm:prSet presAssocID="{60B4951D-E387-4E04-B85A-D9A745042BA2}" presName="connTx" presStyleLbl="sibTrans2D1" presStyleIdx="2" presStyleCnt="3"/>
      <dgm:spPr/>
    </dgm:pt>
    <dgm:pt modelId="{C71DD3D2-0773-4729-BBC9-3324BD3E14AB}" type="pres">
      <dgm:prSet presAssocID="{0C312143-4C89-4F61-A736-22584A6E8B9C}" presName="composite" presStyleCnt="0"/>
      <dgm:spPr/>
    </dgm:pt>
    <dgm:pt modelId="{B273C1E5-791E-4CD2-AABA-E95A2C089E00}" type="pres">
      <dgm:prSet presAssocID="{0C312143-4C89-4F61-A736-22584A6E8B9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441966-A290-4AA7-A099-25F7B1CD080E}" type="pres">
      <dgm:prSet presAssocID="{0C312143-4C89-4F61-A736-22584A6E8B9C}" presName="parSh" presStyleLbl="node1" presStyleIdx="3" presStyleCnt="4"/>
      <dgm:spPr/>
    </dgm:pt>
    <dgm:pt modelId="{E56A2B70-5479-4066-A8FB-911A1CD1CCFC}" type="pres">
      <dgm:prSet presAssocID="{0C312143-4C89-4F61-A736-22584A6E8B9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14F0610B-21F1-4D40-B632-66FEDAE920C7}" type="presOf" srcId="{60B4951D-E387-4E04-B85A-D9A745042BA2}" destId="{F007611B-F42B-4F1B-BD7F-D2962E047ECE}" srcOrd="0" destOrd="0" presId="urn:microsoft.com/office/officeart/2005/8/layout/process3"/>
    <dgm:cxn modelId="{945C5715-5AAE-44ED-83A9-0DEDF5AB01FA}" srcId="{06EE9E2E-E9B3-4340-B774-EAFFF7F15076}" destId="{2DF631E9-113C-4B18-8873-A52CC7861CA2}" srcOrd="2" destOrd="0" parTransId="{515EE4EE-A452-4AC9-B727-8B40E1265F4F}" sibTransId="{60B4951D-E387-4E04-B85A-D9A745042BA2}"/>
    <dgm:cxn modelId="{0EA30421-0C4E-5D47-AAD5-1F33712C4FDA}" srcId="{0C312143-4C89-4F61-A736-22584A6E8B9C}" destId="{79CF34B2-0DE3-C549-9DC8-758C0F56EC3B}" srcOrd="1" destOrd="0" parTransId="{52BBD33C-502B-AE4D-A26C-0499B5321F82}" sibTransId="{04B41175-310E-F044-AF96-F413D134D7D3}"/>
    <dgm:cxn modelId="{F83AE223-3C78-D944-8E4B-4CDD670FCA4B}" srcId="{045A5EE9-9A37-4CF8-B36C-9181A0832395}" destId="{DFF9E828-8D43-024D-A607-5B652E189CDE}" srcOrd="1" destOrd="0" parTransId="{0E4E8EF8-E707-E744-BD12-A841C5081B8D}" sibTransId="{4A970941-5624-EF48-91F6-A7F9F66DCF7A}"/>
    <dgm:cxn modelId="{8FD36226-D83E-4428-900A-26ABD76961B2}" type="presOf" srcId="{045A5EE9-9A37-4CF8-B36C-9181A0832395}" destId="{378D507A-71BA-428A-A232-BCAA66905D8F}" srcOrd="1" destOrd="0" presId="urn:microsoft.com/office/officeart/2005/8/layout/process3"/>
    <dgm:cxn modelId="{09311042-8509-41CB-A951-1294EBE7CD39}" type="presOf" srcId="{E226D38B-64B1-4127-A9A0-8CE676BE46DA}" destId="{39FE6D2B-B74A-4E11-A81F-754F9AB1D365}" srcOrd="0" destOrd="0" presId="urn:microsoft.com/office/officeart/2005/8/layout/process3"/>
    <dgm:cxn modelId="{0B926F4F-ED8C-8A40-90C0-DF14803E9350}" type="presOf" srcId="{180C675D-6DB6-5240-AED4-65B0EFC8EDEA}" destId="{728C4D32-5969-4E14-975C-CE85064D8E98}" srcOrd="0" destOrd="1" presId="urn:microsoft.com/office/officeart/2005/8/layout/process3"/>
    <dgm:cxn modelId="{A4C32451-2417-48CD-8114-DCE63124BD42}" type="presOf" srcId="{2DF631E9-113C-4B18-8873-A52CC7861CA2}" destId="{52B324EA-5E16-491E-8898-38A58442ABD2}" srcOrd="1" destOrd="0" presId="urn:microsoft.com/office/officeart/2005/8/layout/process3"/>
    <dgm:cxn modelId="{5856AE53-6EDD-4D5F-97AF-64A9207E2356}" type="presOf" srcId="{46052A36-0FDF-4EC4-8E4A-DE42CECF5AE3}" destId="{5C92D919-0C15-41B3-AF57-FA7D9F8B258A}" srcOrd="1" destOrd="0" presId="urn:microsoft.com/office/officeart/2005/8/layout/process3"/>
    <dgm:cxn modelId="{6F456359-049F-412D-ABB8-4384994AAFBF}" type="presOf" srcId="{0C312143-4C89-4F61-A736-22584A6E8B9C}" destId="{B273C1E5-791E-4CD2-AABA-E95A2C089E00}" srcOrd="0" destOrd="0" presId="urn:microsoft.com/office/officeart/2005/8/layout/process3"/>
    <dgm:cxn modelId="{1F7E6660-3113-7343-9DA3-8F18653C2557}" srcId="{CBC6BEA7-6915-446A-917B-AFA3DE6C49BB}" destId="{180C675D-6DB6-5240-AED4-65B0EFC8EDEA}" srcOrd="1" destOrd="0" parTransId="{F84D0EE2-ECC8-F346-836E-1AFF1F14AAC2}" sibTransId="{F190E08B-A76E-B64A-B823-96C0E0998075}"/>
    <dgm:cxn modelId="{19E3DD61-06D1-480E-BFCF-8FA3651257A7}" srcId="{2DF631E9-113C-4B18-8873-A52CC7861CA2}" destId="{E226D38B-64B1-4127-A9A0-8CE676BE46DA}" srcOrd="0" destOrd="0" parTransId="{436AB408-CA1F-44CA-AA32-D8CC52A74506}" sibTransId="{687D6787-77E1-42D3-8332-4AEF120A79AE}"/>
    <dgm:cxn modelId="{83C4CD69-3789-AA4D-9C74-5806D6AFF11C}" srcId="{045A5EE9-9A37-4CF8-B36C-9181A0832395}" destId="{7D374F58-E781-AB40-A940-5EA57B0D70B5}" srcOrd="2" destOrd="0" parTransId="{F2AD0D71-2168-8246-B039-B09817D8EA67}" sibTransId="{5DD2C66A-C539-C143-BF0B-0762FD95B043}"/>
    <dgm:cxn modelId="{D5AC8E72-9544-074D-8406-6F75A77B1726}" type="presOf" srcId="{7D374F58-E781-AB40-A940-5EA57B0D70B5}" destId="{8F45FD47-9251-441D-8608-9A304E998E3A}" srcOrd="0" destOrd="2" presId="urn:microsoft.com/office/officeart/2005/8/layout/process3"/>
    <dgm:cxn modelId="{4CF9C674-BCCF-CE49-A737-D40C9FDD81AD}" type="presOf" srcId="{CBDEB00D-C361-A34C-82D9-29B68D64DE55}" destId="{728C4D32-5969-4E14-975C-CE85064D8E98}" srcOrd="0" destOrd="2" presId="urn:microsoft.com/office/officeart/2005/8/layout/process3"/>
    <dgm:cxn modelId="{C6F7697D-B034-6D4C-B198-3E71F8C85549}" srcId="{CBC6BEA7-6915-446A-917B-AFA3DE6C49BB}" destId="{CBDEB00D-C361-A34C-82D9-29B68D64DE55}" srcOrd="2" destOrd="0" parTransId="{D6B73992-6242-954A-9910-7839701DE03D}" sibTransId="{FE8A1F6D-E5A2-4A43-A605-9180BA9943E9}"/>
    <dgm:cxn modelId="{C52A6F84-79DE-4FB3-B69E-B1EA3FF9C9FF}" srcId="{06EE9E2E-E9B3-4340-B774-EAFFF7F15076}" destId="{0C312143-4C89-4F61-A736-22584A6E8B9C}" srcOrd="3" destOrd="0" parTransId="{CD2EB4C4-5BE7-42FA-B6B8-4EE3430A083D}" sibTransId="{F02C24D4-056C-43C7-80E2-691C834B3AEA}"/>
    <dgm:cxn modelId="{AF2BFD86-0B32-4DBE-AB44-AD306047B77A}" type="presOf" srcId="{2DF631E9-113C-4B18-8873-A52CC7861CA2}" destId="{2896AB10-DAAA-4D3A-9EC9-ADFA1F74A6BB}" srcOrd="0" destOrd="0" presId="urn:microsoft.com/office/officeart/2005/8/layout/process3"/>
    <dgm:cxn modelId="{CAD1508A-02B5-5042-AB22-42C64168CF83}" type="presOf" srcId="{79CF34B2-0DE3-C549-9DC8-758C0F56EC3B}" destId="{E56A2B70-5479-4066-A8FB-911A1CD1CCFC}" srcOrd="0" destOrd="1" presId="urn:microsoft.com/office/officeart/2005/8/layout/process3"/>
    <dgm:cxn modelId="{BE21C494-8CED-4EF5-B1FE-6B82E0884EB1}" type="presOf" srcId="{62DC85FA-3D89-4818-959C-D66CBEC24B7C}" destId="{8F45FD47-9251-441D-8608-9A304E998E3A}" srcOrd="0" destOrd="0" presId="urn:microsoft.com/office/officeart/2005/8/layout/process3"/>
    <dgm:cxn modelId="{8B3AB5A3-274E-4381-8187-4FC2DD783553}" type="presOf" srcId="{0C312143-4C89-4F61-A736-22584A6E8B9C}" destId="{21441966-A290-4AA7-A099-25F7B1CD080E}" srcOrd="1" destOrd="0" presId="urn:microsoft.com/office/officeart/2005/8/layout/process3"/>
    <dgm:cxn modelId="{805495A4-3113-4205-8227-1E3ADC707C5F}" type="presOf" srcId="{045A5EE9-9A37-4CF8-B36C-9181A0832395}" destId="{25B2B908-0C68-4ABD-924E-1D9A7ACD1A55}" srcOrd="0" destOrd="0" presId="urn:microsoft.com/office/officeart/2005/8/layout/process3"/>
    <dgm:cxn modelId="{DBAB32AF-B277-4E8F-839B-CD06BBAC9F83}" type="presOf" srcId="{2F48749A-3A1D-4984-9A97-FE1F69BE9BAB}" destId="{728C4D32-5969-4E14-975C-CE85064D8E98}" srcOrd="0" destOrd="0" presId="urn:microsoft.com/office/officeart/2005/8/layout/process3"/>
    <dgm:cxn modelId="{4805B9B6-63DD-42C1-A12C-8502111BD4B0}" type="presOf" srcId="{06EE9E2E-E9B3-4340-B774-EAFFF7F15076}" destId="{3875BEFE-F8B5-44A8-BC5C-4D95671E0B46}" srcOrd="0" destOrd="0" presId="urn:microsoft.com/office/officeart/2005/8/layout/process3"/>
    <dgm:cxn modelId="{BD334CC5-D00D-4AF8-93DE-FFDB2A751C93}" type="presOf" srcId="{46052A36-0FDF-4EC4-8E4A-DE42CECF5AE3}" destId="{B861E94E-2E24-45E0-83C0-645C5031F256}" srcOrd="0" destOrd="0" presId="urn:microsoft.com/office/officeart/2005/8/layout/process3"/>
    <dgm:cxn modelId="{C0D786C8-D81D-4C94-9681-605D41DC5398}" srcId="{06EE9E2E-E9B3-4340-B774-EAFFF7F15076}" destId="{CBC6BEA7-6915-446A-917B-AFA3DE6C49BB}" srcOrd="1" destOrd="0" parTransId="{C1DC775D-49D9-4135-BD27-0901E87B1EA7}" sibTransId="{46052A36-0FDF-4EC4-8E4A-DE42CECF5AE3}"/>
    <dgm:cxn modelId="{A4FC96C8-EAFD-42A6-A375-55ABA9C62A8C}" type="presOf" srcId="{B216067E-FE2B-43AE-92A2-A995D47D8D57}" destId="{E1B0FEDA-A4E6-4E5F-87FD-BA7F98A9FD72}" srcOrd="1" destOrd="0" presId="urn:microsoft.com/office/officeart/2005/8/layout/process3"/>
    <dgm:cxn modelId="{0533A6C9-2E09-47AA-8AD7-3F382C7F6076}" type="presOf" srcId="{B216067E-FE2B-43AE-92A2-A995D47D8D57}" destId="{1DC79CF9-15D6-4673-A6CD-FADC234E7784}" srcOrd="0" destOrd="0" presId="urn:microsoft.com/office/officeart/2005/8/layout/process3"/>
    <dgm:cxn modelId="{B03BACC9-49BE-4854-B34D-E8C427C1971B}" srcId="{045A5EE9-9A37-4CF8-B36C-9181A0832395}" destId="{62DC85FA-3D89-4818-959C-D66CBEC24B7C}" srcOrd="0" destOrd="0" parTransId="{B755C97C-58C2-4F8C-8005-07CD43CC7B10}" sibTransId="{80AF80BC-2360-4EF7-BA1E-23F61ED17DE9}"/>
    <dgm:cxn modelId="{642F0ED4-2D76-4610-BD48-AB655311C949}" type="presOf" srcId="{60B4951D-E387-4E04-B85A-D9A745042BA2}" destId="{6516074E-E907-452A-BC15-25706E087FD6}" srcOrd="1" destOrd="0" presId="urn:microsoft.com/office/officeart/2005/8/layout/process3"/>
    <dgm:cxn modelId="{9A0510E4-EC21-C647-BB89-FE43D6589A10}" type="presOf" srcId="{DFF9E828-8D43-024D-A607-5B652E189CDE}" destId="{8F45FD47-9251-441D-8608-9A304E998E3A}" srcOrd="0" destOrd="1" presId="urn:microsoft.com/office/officeart/2005/8/layout/process3"/>
    <dgm:cxn modelId="{61DB87E4-D38E-423C-AA51-8465D606CB30}" srcId="{0C312143-4C89-4F61-A736-22584A6E8B9C}" destId="{765E9000-9AEB-4B05-A2A1-B3134B68E403}" srcOrd="0" destOrd="0" parTransId="{A4934EA2-93BB-42EE-900A-F7E92066D974}" sibTransId="{1875C23B-C9FC-4F42-B504-3B613FA30960}"/>
    <dgm:cxn modelId="{C452D8E4-EAB9-474B-9873-203F7B2BCC2B}" type="presOf" srcId="{765E9000-9AEB-4B05-A2A1-B3134B68E403}" destId="{E56A2B70-5479-4066-A8FB-911A1CD1CCFC}" srcOrd="0" destOrd="0" presId="urn:microsoft.com/office/officeart/2005/8/layout/process3"/>
    <dgm:cxn modelId="{BAF6A9E8-99A0-4C39-BFDD-95312FE42818}" type="presOf" srcId="{CBC6BEA7-6915-446A-917B-AFA3DE6C49BB}" destId="{AAF1D904-5184-4666-ADF1-AA750154712A}" srcOrd="0" destOrd="0" presId="urn:microsoft.com/office/officeart/2005/8/layout/process3"/>
    <dgm:cxn modelId="{007D89EB-7C67-48BF-8E7E-B97005A41483}" srcId="{06EE9E2E-E9B3-4340-B774-EAFFF7F15076}" destId="{045A5EE9-9A37-4CF8-B36C-9181A0832395}" srcOrd="0" destOrd="0" parTransId="{F44A1E1E-7307-4E19-96D2-27D1FB974F34}" sibTransId="{B216067E-FE2B-43AE-92A2-A995D47D8D57}"/>
    <dgm:cxn modelId="{999423EE-0868-4485-93D7-CB29684ED578}" type="presOf" srcId="{CBC6BEA7-6915-446A-917B-AFA3DE6C49BB}" destId="{4F98ED52-CE58-4227-BECB-531802829B01}" srcOrd="1" destOrd="0" presId="urn:microsoft.com/office/officeart/2005/8/layout/process3"/>
    <dgm:cxn modelId="{EB5025F9-D360-490D-98EA-9D586A96B55C}" srcId="{CBC6BEA7-6915-446A-917B-AFA3DE6C49BB}" destId="{2F48749A-3A1D-4984-9A97-FE1F69BE9BAB}" srcOrd="0" destOrd="0" parTransId="{A2838D87-0262-4649-99C4-233265B240D1}" sibTransId="{D60FAD50-8FD4-4BC0-B07E-BF02A3859C6B}"/>
    <dgm:cxn modelId="{24E77517-8E06-4561-AAF1-CAA7FC0A9566}" type="presParOf" srcId="{3875BEFE-F8B5-44A8-BC5C-4D95671E0B46}" destId="{92742416-0DF8-4CF9-8D45-3DC8A238088D}" srcOrd="0" destOrd="0" presId="urn:microsoft.com/office/officeart/2005/8/layout/process3"/>
    <dgm:cxn modelId="{31C0B1CE-85E2-48C6-A0BA-945BE95895EF}" type="presParOf" srcId="{92742416-0DF8-4CF9-8D45-3DC8A238088D}" destId="{25B2B908-0C68-4ABD-924E-1D9A7ACD1A55}" srcOrd="0" destOrd="0" presId="urn:microsoft.com/office/officeart/2005/8/layout/process3"/>
    <dgm:cxn modelId="{25EF8212-AF40-4F84-B2F2-80AB46E348AC}" type="presParOf" srcId="{92742416-0DF8-4CF9-8D45-3DC8A238088D}" destId="{378D507A-71BA-428A-A232-BCAA66905D8F}" srcOrd="1" destOrd="0" presId="urn:microsoft.com/office/officeart/2005/8/layout/process3"/>
    <dgm:cxn modelId="{A6D72FF2-C54F-418F-8374-670E07CDD4D5}" type="presParOf" srcId="{92742416-0DF8-4CF9-8D45-3DC8A238088D}" destId="{8F45FD47-9251-441D-8608-9A304E998E3A}" srcOrd="2" destOrd="0" presId="urn:microsoft.com/office/officeart/2005/8/layout/process3"/>
    <dgm:cxn modelId="{790EEA77-B7A5-4425-9150-240D339703A1}" type="presParOf" srcId="{3875BEFE-F8B5-44A8-BC5C-4D95671E0B46}" destId="{1DC79CF9-15D6-4673-A6CD-FADC234E7784}" srcOrd="1" destOrd="0" presId="urn:microsoft.com/office/officeart/2005/8/layout/process3"/>
    <dgm:cxn modelId="{727F9900-22EE-4B88-8C73-9288BBDA6C24}" type="presParOf" srcId="{1DC79CF9-15D6-4673-A6CD-FADC234E7784}" destId="{E1B0FEDA-A4E6-4E5F-87FD-BA7F98A9FD72}" srcOrd="0" destOrd="0" presId="urn:microsoft.com/office/officeart/2005/8/layout/process3"/>
    <dgm:cxn modelId="{2392739B-530D-4F2E-886B-E4EFB6671DAC}" type="presParOf" srcId="{3875BEFE-F8B5-44A8-BC5C-4D95671E0B46}" destId="{4251DBDD-566F-4490-924E-F07F8D0BA326}" srcOrd="2" destOrd="0" presId="urn:microsoft.com/office/officeart/2005/8/layout/process3"/>
    <dgm:cxn modelId="{9A67D75B-214E-46F9-A3A9-9517473F14A8}" type="presParOf" srcId="{4251DBDD-566F-4490-924E-F07F8D0BA326}" destId="{AAF1D904-5184-4666-ADF1-AA750154712A}" srcOrd="0" destOrd="0" presId="urn:microsoft.com/office/officeart/2005/8/layout/process3"/>
    <dgm:cxn modelId="{5E1EE20C-5710-4B08-AA48-70C482117147}" type="presParOf" srcId="{4251DBDD-566F-4490-924E-F07F8D0BA326}" destId="{4F98ED52-CE58-4227-BECB-531802829B01}" srcOrd="1" destOrd="0" presId="urn:microsoft.com/office/officeart/2005/8/layout/process3"/>
    <dgm:cxn modelId="{3EF639F8-1A6F-4D8C-8336-BAE3068BBB93}" type="presParOf" srcId="{4251DBDD-566F-4490-924E-F07F8D0BA326}" destId="{728C4D32-5969-4E14-975C-CE85064D8E98}" srcOrd="2" destOrd="0" presId="urn:microsoft.com/office/officeart/2005/8/layout/process3"/>
    <dgm:cxn modelId="{9DC84FD4-C401-4B35-A835-3AD3405CC4EC}" type="presParOf" srcId="{3875BEFE-F8B5-44A8-BC5C-4D95671E0B46}" destId="{B861E94E-2E24-45E0-83C0-645C5031F256}" srcOrd="3" destOrd="0" presId="urn:microsoft.com/office/officeart/2005/8/layout/process3"/>
    <dgm:cxn modelId="{CE9C9F99-459D-41C2-8D35-139D4FFDF1FF}" type="presParOf" srcId="{B861E94E-2E24-45E0-83C0-645C5031F256}" destId="{5C92D919-0C15-41B3-AF57-FA7D9F8B258A}" srcOrd="0" destOrd="0" presId="urn:microsoft.com/office/officeart/2005/8/layout/process3"/>
    <dgm:cxn modelId="{136A2120-40D2-42EE-93E0-BF5BF810E76F}" type="presParOf" srcId="{3875BEFE-F8B5-44A8-BC5C-4D95671E0B46}" destId="{EF06CBA7-4879-45A5-9BC5-83607D0E507C}" srcOrd="4" destOrd="0" presId="urn:microsoft.com/office/officeart/2005/8/layout/process3"/>
    <dgm:cxn modelId="{0FE42964-90EE-42C5-AEBF-2E5372D0FF03}" type="presParOf" srcId="{EF06CBA7-4879-45A5-9BC5-83607D0E507C}" destId="{2896AB10-DAAA-4D3A-9EC9-ADFA1F74A6BB}" srcOrd="0" destOrd="0" presId="urn:microsoft.com/office/officeart/2005/8/layout/process3"/>
    <dgm:cxn modelId="{DB625B87-4992-491C-82A9-853DC1081330}" type="presParOf" srcId="{EF06CBA7-4879-45A5-9BC5-83607D0E507C}" destId="{52B324EA-5E16-491E-8898-38A58442ABD2}" srcOrd="1" destOrd="0" presId="urn:microsoft.com/office/officeart/2005/8/layout/process3"/>
    <dgm:cxn modelId="{ADB9892C-0EE8-44AF-8C73-5928373A743F}" type="presParOf" srcId="{EF06CBA7-4879-45A5-9BC5-83607D0E507C}" destId="{39FE6D2B-B74A-4E11-A81F-754F9AB1D365}" srcOrd="2" destOrd="0" presId="urn:microsoft.com/office/officeart/2005/8/layout/process3"/>
    <dgm:cxn modelId="{45C8D613-F64A-4DF9-888B-B3751ECE3BF3}" type="presParOf" srcId="{3875BEFE-F8B5-44A8-BC5C-4D95671E0B46}" destId="{F007611B-F42B-4F1B-BD7F-D2962E047ECE}" srcOrd="5" destOrd="0" presId="urn:microsoft.com/office/officeart/2005/8/layout/process3"/>
    <dgm:cxn modelId="{76D03063-C472-419A-9685-DA597045DF6F}" type="presParOf" srcId="{F007611B-F42B-4F1B-BD7F-D2962E047ECE}" destId="{6516074E-E907-452A-BC15-25706E087FD6}" srcOrd="0" destOrd="0" presId="urn:microsoft.com/office/officeart/2005/8/layout/process3"/>
    <dgm:cxn modelId="{63ED3A88-0FD9-4657-B71E-1933E62DE4F3}" type="presParOf" srcId="{3875BEFE-F8B5-44A8-BC5C-4D95671E0B46}" destId="{C71DD3D2-0773-4729-BBC9-3324BD3E14AB}" srcOrd="6" destOrd="0" presId="urn:microsoft.com/office/officeart/2005/8/layout/process3"/>
    <dgm:cxn modelId="{5998CA0B-54CB-4A4D-A38D-651BF655FEA8}" type="presParOf" srcId="{C71DD3D2-0773-4729-BBC9-3324BD3E14AB}" destId="{B273C1E5-791E-4CD2-AABA-E95A2C089E00}" srcOrd="0" destOrd="0" presId="urn:microsoft.com/office/officeart/2005/8/layout/process3"/>
    <dgm:cxn modelId="{7375120B-D1F7-4F28-A3A9-76F26D223C95}" type="presParOf" srcId="{C71DD3D2-0773-4729-BBC9-3324BD3E14AB}" destId="{21441966-A290-4AA7-A099-25F7B1CD080E}" srcOrd="1" destOrd="0" presId="urn:microsoft.com/office/officeart/2005/8/layout/process3"/>
    <dgm:cxn modelId="{5EE317D9-E8F9-4A0D-8D66-A41DCAC18A7D}" type="presParOf" srcId="{C71DD3D2-0773-4729-BBC9-3324BD3E14AB}" destId="{E56A2B70-5479-4066-A8FB-911A1CD1CC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6F2BB-BFB5-4E42-9173-2ECB486D35E7}" type="doc">
      <dgm:prSet loTypeId="urn:microsoft.com/office/officeart/2005/8/layout/defaul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MX"/>
        </a:p>
      </dgm:t>
    </dgm:pt>
    <dgm:pt modelId="{6574B3BC-39B8-8349-977E-5A82CF4EEAF8}">
      <dgm:prSet phldrT="[Texto]" custT="1"/>
      <dgm:spPr/>
      <dgm:t>
        <a:bodyPr/>
        <a:lstStyle/>
        <a:p>
          <a:r>
            <a:rPr lang="es-MX" sz="2000" dirty="0"/>
            <a:t>Alta correlación entre las variables mercurio, manganeso y hierro (&gt;=. 75) </a:t>
          </a:r>
        </a:p>
      </dgm:t>
    </dgm:pt>
    <dgm:pt modelId="{3432EF2E-9FF0-FD4F-91CD-0C285E9A4654}" type="parTrans" cxnId="{FF07A8EE-7679-8F4B-9400-D55D28920352}">
      <dgm:prSet/>
      <dgm:spPr/>
      <dgm:t>
        <a:bodyPr/>
        <a:lstStyle/>
        <a:p>
          <a:endParaRPr lang="es-MX" sz="2000"/>
        </a:p>
      </dgm:t>
    </dgm:pt>
    <dgm:pt modelId="{0CABAACB-3C12-524F-B774-C1D4144F72BB}" type="sibTrans" cxnId="{FF07A8EE-7679-8F4B-9400-D55D28920352}">
      <dgm:prSet/>
      <dgm:spPr/>
      <dgm:t>
        <a:bodyPr/>
        <a:lstStyle/>
        <a:p>
          <a:endParaRPr lang="es-MX" sz="2000"/>
        </a:p>
      </dgm:t>
    </dgm:pt>
    <dgm:pt modelId="{702749F3-5296-1B44-B3A2-BD445EC09D9A}">
      <dgm:prSet phldrT="[Texto]" custT="1"/>
      <dgm:spPr/>
      <dgm:t>
        <a:bodyPr/>
        <a:lstStyle/>
        <a:p>
          <a:r>
            <a:rPr lang="es-MX" sz="2000" dirty="0"/>
            <a:t>La columna de Sólidos Disueltos Totales (SDT_mg/L) está vacía, pero es directamente proporcional a la conductividad *</a:t>
          </a:r>
        </a:p>
      </dgm:t>
    </dgm:pt>
    <dgm:pt modelId="{2559FD43-D6CD-014D-8EA0-FE3F6A395C33}" type="parTrans" cxnId="{85F5CF51-7BEB-DC40-967C-D7B3FF8E214D}">
      <dgm:prSet/>
      <dgm:spPr/>
      <dgm:t>
        <a:bodyPr/>
        <a:lstStyle/>
        <a:p>
          <a:endParaRPr lang="es-MX" sz="2000"/>
        </a:p>
      </dgm:t>
    </dgm:pt>
    <dgm:pt modelId="{E48E2CB7-8C4B-084C-A4DC-C30C0D2D6C4D}" type="sibTrans" cxnId="{85F5CF51-7BEB-DC40-967C-D7B3FF8E214D}">
      <dgm:prSet/>
      <dgm:spPr/>
      <dgm:t>
        <a:bodyPr/>
        <a:lstStyle/>
        <a:p>
          <a:endParaRPr lang="es-MX" sz="2000"/>
        </a:p>
      </dgm:t>
    </dgm:pt>
    <dgm:pt modelId="{EDA3CFA9-CE7D-3846-87D1-3F8FC18EF361}">
      <dgm:prSet phldrT="[Texto]" custT="1"/>
      <dgm:spPr/>
      <dgm:t>
        <a:bodyPr/>
        <a:lstStyle/>
        <a:p>
          <a:r>
            <a:rPr lang="es-MX" sz="2000" dirty="0"/>
            <a:t>Datos sesgados positivamente y presencia de valores atípicos en las variables numéricas </a:t>
          </a:r>
        </a:p>
      </dgm:t>
    </dgm:pt>
    <dgm:pt modelId="{8433F163-59F7-D14F-98A9-5ADFF2375181}" type="parTrans" cxnId="{67A20BB0-D82B-1249-8092-7CE542D4995E}">
      <dgm:prSet/>
      <dgm:spPr/>
      <dgm:t>
        <a:bodyPr/>
        <a:lstStyle/>
        <a:p>
          <a:endParaRPr lang="es-MX" sz="2000"/>
        </a:p>
      </dgm:t>
    </dgm:pt>
    <dgm:pt modelId="{8788567B-286D-1B4E-A991-25C379095870}" type="sibTrans" cxnId="{67A20BB0-D82B-1249-8092-7CE542D4995E}">
      <dgm:prSet/>
      <dgm:spPr/>
      <dgm:t>
        <a:bodyPr/>
        <a:lstStyle/>
        <a:p>
          <a:endParaRPr lang="es-MX" sz="2000"/>
        </a:p>
      </dgm:t>
    </dgm:pt>
    <dgm:pt modelId="{02AF218A-A4E7-1B43-AA1C-24B4E3038CD4}">
      <dgm:prSet phldrT="[Texto]" custT="1"/>
      <dgm:spPr/>
      <dgm:t>
        <a:bodyPr/>
        <a:lstStyle/>
        <a:p>
          <a:r>
            <a:rPr lang="es-MX" sz="2000" dirty="0"/>
            <a:t>A pesar de que la mayoría de los valores están en las mismas unidades (mg/L), sus rangos de aceptación son muy diferentes</a:t>
          </a:r>
        </a:p>
      </dgm:t>
    </dgm:pt>
    <dgm:pt modelId="{0986775E-23EB-184D-B1F1-6D3EE207470E}" type="parTrans" cxnId="{6E74B8C8-BC0D-A143-BCF1-07E3A5D1C1F7}">
      <dgm:prSet/>
      <dgm:spPr/>
      <dgm:t>
        <a:bodyPr/>
        <a:lstStyle/>
        <a:p>
          <a:endParaRPr lang="es-MX" sz="2000"/>
        </a:p>
      </dgm:t>
    </dgm:pt>
    <dgm:pt modelId="{D277B376-4DFE-F14A-8875-A38F9C3B0C6E}" type="sibTrans" cxnId="{6E74B8C8-BC0D-A143-BCF1-07E3A5D1C1F7}">
      <dgm:prSet/>
      <dgm:spPr/>
      <dgm:t>
        <a:bodyPr/>
        <a:lstStyle/>
        <a:p>
          <a:endParaRPr lang="es-MX" sz="2000"/>
        </a:p>
      </dgm:t>
    </dgm:pt>
    <dgm:pt modelId="{AFE0A7F4-DB91-FC41-9388-26924880DA22}">
      <dgm:prSet phldrT="[Texto]" custT="1"/>
      <dgm:spPr/>
      <dgm:t>
        <a:bodyPr/>
        <a:lstStyle/>
        <a:p>
          <a:r>
            <a:rPr lang="es-MX" sz="2000" dirty="0"/>
            <a:t>La clase ‘amarilla’ se encuentra subrepresentada en comparación con la clase ‘roja’ y ‘verde’</a:t>
          </a:r>
        </a:p>
      </dgm:t>
    </dgm:pt>
    <dgm:pt modelId="{8153AFDE-7F3B-2148-A593-B6A5C667E9F9}" type="parTrans" cxnId="{247377C8-5B41-B34D-9B86-51FEB9429E40}">
      <dgm:prSet/>
      <dgm:spPr/>
      <dgm:t>
        <a:bodyPr/>
        <a:lstStyle/>
        <a:p>
          <a:endParaRPr lang="es-MX" sz="2000"/>
        </a:p>
      </dgm:t>
    </dgm:pt>
    <dgm:pt modelId="{A7B03246-56C8-BA4A-BBD4-C030A3240923}" type="sibTrans" cxnId="{247377C8-5B41-B34D-9B86-51FEB9429E40}">
      <dgm:prSet/>
      <dgm:spPr/>
      <dgm:t>
        <a:bodyPr/>
        <a:lstStyle/>
        <a:p>
          <a:endParaRPr lang="es-MX" sz="2000"/>
        </a:p>
      </dgm:t>
    </dgm:pt>
    <dgm:pt modelId="{032C4599-C18F-264F-AEDD-64A5C61C19AA}" type="pres">
      <dgm:prSet presAssocID="{30F6F2BB-BFB5-4E42-9173-2ECB486D35E7}" presName="diagram" presStyleCnt="0">
        <dgm:presLayoutVars>
          <dgm:dir/>
          <dgm:resizeHandles val="exact"/>
        </dgm:presLayoutVars>
      </dgm:prSet>
      <dgm:spPr/>
    </dgm:pt>
    <dgm:pt modelId="{DDC45FA0-C74F-084A-B9CE-096CD821D6B6}" type="pres">
      <dgm:prSet presAssocID="{6574B3BC-39B8-8349-977E-5A82CF4EEAF8}" presName="node" presStyleLbl="node1" presStyleIdx="0" presStyleCnt="5">
        <dgm:presLayoutVars>
          <dgm:bulletEnabled val="1"/>
        </dgm:presLayoutVars>
      </dgm:prSet>
      <dgm:spPr/>
    </dgm:pt>
    <dgm:pt modelId="{9BB5A4DC-5846-284D-AEA8-A3AB73B71B1A}" type="pres">
      <dgm:prSet presAssocID="{0CABAACB-3C12-524F-B774-C1D4144F72BB}" presName="sibTrans" presStyleCnt="0"/>
      <dgm:spPr/>
    </dgm:pt>
    <dgm:pt modelId="{442893DA-D514-8A40-B24C-80DAE09B485F}" type="pres">
      <dgm:prSet presAssocID="{702749F3-5296-1B44-B3A2-BD445EC09D9A}" presName="node" presStyleLbl="node1" presStyleIdx="1" presStyleCnt="5">
        <dgm:presLayoutVars>
          <dgm:bulletEnabled val="1"/>
        </dgm:presLayoutVars>
      </dgm:prSet>
      <dgm:spPr/>
    </dgm:pt>
    <dgm:pt modelId="{95A0920F-CB6E-934A-BD26-E5FE0D4963CE}" type="pres">
      <dgm:prSet presAssocID="{E48E2CB7-8C4B-084C-A4DC-C30C0D2D6C4D}" presName="sibTrans" presStyleCnt="0"/>
      <dgm:spPr/>
    </dgm:pt>
    <dgm:pt modelId="{34B8663F-BDD0-1F42-B4FB-AD67C0AF62C4}" type="pres">
      <dgm:prSet presAssocID="{EDA3CFA9-CE7D-3846-87D1-3F8FC18EF361}" presName="node" presStyleLbl="node1" presStyleIdx="2" presStyleCnt="5">
        <dgm:presLayoutVars>
          <dgm:bulletEnabled val="1"/>
        </dgm:presLayoutVars>
      </dgm:prSet>
      <dgm:spPr/>
    </dgm:pt>
    <dgm:pt modelId="{FF7C0F8B-5848-3046-8DBE-019542DF1C3F}" type="pres">
      <dgm:prSet presAssocID="{8788567B-286D-1B4E-A991-25C379095870}" presName="sibTrans" presStyleCnt="0"/>
      <dgm:spPr/>
    </dgm:pt>
    <dgm:pt modelId="{B6736BBF-4C1D-8049-9ED1-7B7513325A15}" type="pres">
      <dgm:prSet presAssocID="{02AF218A-A4E7-1B43-AA1C-24B4E3038CD4}" presName="node" presStyleLbl="node1" presStyleIdx="3" presStyleCnt="5">
        <dgm:presLayoutVars>
          <dgm:bulletEnabled val="1"/>
        </dgm:presLayoutVars>
      </dgm:prSet>
      <dgm:spPr/>
    </dgm:pt>
    <dgm:pt modelId="{3D7D5AF8-2EC2-104F-ABA6-669A865E36C2}" type="pres">
      <dgm:prSet presAssocID="{D277B376-4DFE-F14A-8875-A38F9C3B0C6E}" presName="sibTrans" presStyleCnt="0"/>
      <dgm:spPr/>
    </dgm:pt>
    <dgm:pt modelId="{3E8BD023-2FC2-ED40-B36C-EE4C45FEB2E7}" type="pres">
      <dgm:prSet presAssocID="{AFE0A7F4-DB91-FC41-9388-26924880DA22}" presName="node" presStyleLbl="node1" presStyleIdx="4" presStyleCnt="5">
        <dgm:presLayoutVars>
          <dgm:bulletEnabled val="1"/>
        </dgm:presLayoutVars>
      </dgm:prSet>
      <dgm:spPr/>
    </dgm:pt>
  </dgm:ptLst>
  <dgm:cxnLst>
    <dgm:cxn modelId="{EC67FD35-33E2-324B-943A-2740685D7BB2}" type="presOf" srcId="{AFE0A7F4-DB91-FC41-9388-26924880DA22}" destId="{3E8BD023-2FC2-ED40-B36C-EE4C45FEB2E7}" srcOrd="0" destOrd="0" presId="urn:microsoft.com/office/officeart/2005/8/layout/default"/>
    <dgm:cxn modelId="{85F5CF51-7BEB-DC40-967C-D7B3FF8E214D}" srcId="{30F6F2BB-BFB5-4E42-9173-2ECB486D35E7}" destId="{702749F3-5296-1B44-B3A2-BD445EC09D9A}" srcOrd="1" destOrd="0" parTransId="{2559FD43-D6CD-014D-8EA0-FE3F6A395C33}" sibTransId="{E48E2CB7-8C4B-084C-A4DC-C30C0D2D6C4D}"/>
    <dgm:cxn modelId="{FEA7DA5F-DF7F-0247-BB69-6C9F085D1D86}" type="presOf" srcId="{702749F3-5296-1B44-B3A2-BD445EC09D9A}" destId="{442893DA-D514-8A40-B24C-80DAE09B485F}" srcOrd="0" destOrd="0" presId="urn:microsoft.com/office/officeart/2005/8/layout/default"/>
    <dgm:cxn modelId="{25402F6B-F5CB-564C-ABCA-B9504B430FB5}" type="presOf" srcId="{EDA3CFA9-CE7D-3846-87D1-3F8FC18EF361}" destId="{34B8663F-BDD0-1F42-B4FB-AD67C0AF62C4}" srcOrd="0" destOrd="0" presId="urn:microsoft.com/office/officeart/2005/8/layout/default"/>
    <dgm:cxn modelId="{67A20BB0-D82B-1249-8092-7CE542D4995E}" srcId="{30F6F2BB-BFB5-4E42-9173-2ECB486D35E7}" destId="{EDA3CFA9-CE7D-3846-87D1-3F8FC18EF361}" srcOrd="2" destOrd="0" parTransId="{8433F163-59F7-D14F-98A9-5ADFF2375181}" sibTransId="{8788567B-286D-1B4E-A991-25C379095870}"/>
    <dgm:cxn modelId="{94EEF0B4-BA82-3640-AA66-F3A8E97E793F}" type="presOf" srcId="{30F6F2BB-BFB5-4E42-9173-2ECB486D35E7}" destId="{032C4599-C18F-264F-AEDD-64A5C61C19AA}" srcOrd="0" destOrd="0" presId="urn:microsoft.com/office/officeart/2005/8/layout/default"/>
    <dgm:cxn modelId="{247377C8-5B41-B34D-9B86-51FEB9429E40}" srcId="{30F6F2BB-BFB5-4E42-9173-2ECB486D35E7}" destId="{AFE0A7F4-DB91-FC41-9388-26924880DA22}" srcOrd="4" destOrd="0" parTransId="{8153AFDE-7F3B-2148-A593-B6A5C667E9F9}" sibTransId="{A7B03246-56C8-BA4A-BBD4-C030A3240923}"/>
    <dgm:cxn modelId="{6E74B8C8-BC0D-A143-BCF1-07E3A5D1C1F7}" srcId="{30F6F2BB-BFB5-4E42-9173-2ECB486D35E7}" destId="{02AF218A-A4E7-1B43-AA1C-24B4E3038CD4}" srcOrd="3" destOrd="0" parTransId="{0986775E-23EB-184D-B1F1-6D3EE207470E}" sibTransId="{D277B376-4DFE-F14A-8875-A38F9C3B0C6E}"/>
    <dgm:cxn modelId="{DCE922D2-75E9-C54C-AF3B-54F3A293B7B6}" type="presOf" srcId="{02AF218A-A4E7-1B43-AA1C-24B4E3038CD4}" destId="{B6736BBF-4C1D-8049-9ED1-7B7513325A15}" srcOrd="0" destOrd="0" presId="urn:microsoft.com/office/officeart/2005/8/layout/default"/>
    <dgm:cxn modelId="{5F393FDE-4A8E-F044-BEF9-A7E791642306}" type="presOf" srcId="{6574B3BC-39B8-8349-977E-5A82CF4EEAF8}" destId="{DDC45FA0-C74F-084A-B9CE-096CD821D6B6}" srcOrd="0" destOrd="0" presId="urn:microsoft.com/office/officeart/2005/8/layout/default"/>
    <dgm:cxn modelId="{FF07A8EE-7679-8F4B-9400-D55D28920352}" srcId="{30F6F2BB-BFB5-4E42-9173-2ECB486D35E7}" destId="{6574B3BC-39B8-8349-977E-5A82CF4EEAF8}" srcOrd="0" destOrd="0" parTransId="{3432EF2E-9FF0-FD4F-91CD-0C285E9A4654}" sibTransId="{0CABAACB-3C12-524F-B774-C1D4144F72BB}"/>
    <dgm:cxn modelId="{A84E4504-3C52-3444-850F-FD897466145B}" type="presParOf" srcId="{032C4599-C18F-264F-AEDD-64A5C61C19AA}" destId="{DDC45FA0-C74F-084A-B9CE-096CD821D6B6}" srcOrd="0" destOrd="0" presId="urn:microsoft.com/office/officeart/2005/8/layout/default"/>
    <dgm:cxn modelId="{31D7EA81-4FAE-D549-9BF0-BAA3FD4BAFA7}" type="presParOf" srcId="{032C4599-C18F-264F-AEDD-64A5C61C19AA}" destId="{9BB5A4DC-5846-284D-AEA8-A3AB73B71B1A}" srcOrd="1" destOrd="0" presId="urn:microsoft.com/office/officeart/2005/8/layout/default"/>
    <dgm:cxn modelId="{9881EB85-2D23-1D48-8C9D-DFA25F84D2E0}" type="presParOf" srcId="{032C4599-C18F-264F-AEDD-64A5C61C19AA}" destId="{442893DA-D514-8A40-B24C-80DAE09B485F}" srcOrd="2" destOrd="0" presId="urn:microsoft.com/office/officeart/2005/8/layout/default"/>
    <dgm:cxn modelId="{BA2D6C33-B84A-0A47-BF52-CB930D8EFFA3}" type="presParOf" srcId="{032C4599-C18F-264F-AEDD-64A5C61C19AA}" destId="{95A0920F-CB6E-934A-BD26-E5FE0D4963CE}" srcOrd="3" destOrd="0" presId="urn:microsoft.com/office/officeart/2005/8/layout/default"/>
    <dgm:cxn modelId="{971C10B1-F47B-1D48-940F-63B0B4CFB597}" type="presParOf" srcId="{032C4599-C18F-264F-AEDD-64A5C61C19AA}" destId="{34B8663F-BDD0-1F42-B4FB-AD67C0AF62C4}" srcOrd="4" destOrd="0" presId="urn:microsoft.com/office/officeart/2005/8/layout/default"/>
    <dgm:cxn modelId="{3FD03D68-56ED-E44D-8347-A2F68F64A9B9}" type="presParOf" srcId="{032C4599-C18F-264F-AEDD-64A5C61C19AA}" destId="{FF7C0F8B-5848-3046-8DBE-019542DF1C3F}" srcOrd="5" destOrd="0" presId="urn:microsoft.com/office/officeart/2005/8/layout/default"/>
    <dgm:cxn modelId="{3AEBA1EB-D585-614B-9950-70A1AC2FE8BE}" type="presParOf" srcId="{032C4599-C18F-264F-AEDD-64A5C61C19AA}" destId="{B6736BBF-4C1D-8049-9ED1-7B7513325A15}" srcOrd="6" destOrd="0" presId="urn:microsoft.com/office/officeart/2005/8/layout/default"/>
    <dgm:cxn modelId="{46F84ADA-23D0-AA46-9DC6-03BB7699BDCD}" type="presParOf" srcId="{032C4599-C18F-264F-AEDD-64A5C61C19AA}" destId="{3D7D5AF8-2EC2-104F-ABA6-669A865E36C2}" srcOrd="7" destOrd="0" presId="urn:microsoft.com/office/officeart/2005/8/layout/default"/>
    <dgm:cxn modelId="{4DAFD4A5-B4CC-F343-BF66-359C94D8FDE2}" type="presParOf" srcId="{032C4599-C18F-264F-AEDD-64A5C61C19AA}" destId="{3E8BD023-2FC2-ED40-B36C-EE4C45FEB2E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F6F2BB-BFB5-4E42-9173-2ECB486D35E7}" type="doc">
      <dgm:prSet loTypeId="urn:microsoft.com/office/officeart/2005/8/layout/defaul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MX"/>
        </a:p>
      </dgm:t>
    </dgm:pt>
    <dgm:pt modelId="{6574B3BC-39B8-8349-977E-5A82CF4EEAF8}">
      <dgm:prSet phldrT="[Texto]" custT="1"/>
      <dgm:spPr/>
      <dgm:t>
        <a:bodyPr/>
        <a:lstStyle/>
        <a:p>
          <a:r>
            <a:rPr lang="es-MX" sz="2000" dirty="0"/>
            <a:t>Se eliminaron las variables con una correlación &gt;= .75, ya que proveen de la misma información</a:t>
          </a:r>
        </a:p>
      </dgm:t>
    </dgm:pt>
    <dgm:pt modelId="{3432EF2E-9FF0-FD4F-91CD-0C285E9A4654}" type="parTrans" cxnId="{FF07A8EE-7679-8F4B-9400-D55D28920352}">
      <dgm:prSet/>
      <dgm:spPr/>
      <dgm:t>
        <a:bodyPr/>
        <a:lstStyle/>
        <a:p>
          <a:endParaRPr lang="es-MX" sz="2000"/>
        </a:p>
      </dgm:t>
    </dgm:pt>
    <dgm:pt modelId="{0CABAACB-3C12-524F-B774-C1D4144F72BB}" type="sibTrans" cxnId="{FF07A8EE-7679-8F4B-9400-D55D28920352}">
      <dgm:prSet/>
      <dgm:spPr/>
      <dgm:t>
        <a:bodyPr/>
        <a:lstStyle/>
        <a:p>
          <a:endParaRPr lang="es-MX" sz="2000"/>
        </a:p>
      </dgm:t>
    </dgm:pt>
    <dgm:pt modelId="{702749F3-5296-1B44-B3A2-BD445EC09D9A}">
      <dgm:prSet phldrT="[Texto]" custT="1"/>
      <dgm:spPr/>
      <dgm:t>
        <a:bodyPr/>
        <a:lstStyle/>
        <a:p>
          <a:r>
            <a:rPr lang="es-MX" sz="2000" dirty="0"/>
            <a:t>La columna de Sólidos Disueltos Totales (SDT_mg/L) fue eliminada por ser directamente proporcional a la conductividad</a:t>
          </a:r>
        </a:p>
      </dgm:t>
    </dgm:pt>
    <dgm:pt modelId="{2559FD43-D6CD-014D-8EA0-FE3F6A395C33}" type="parTrans" cxnId="{85F5CF51-7BEB-DC40-967C-D7B3FF8E214D}">
      <dgm:prSet/>
      <dgm:spPr/>
      <dgm:t>
        <a:bodyPr/>
        <a:lstStyle/>
        <a:p>
          <a:endParaRPr lang="es-MX" sz="2000"/>
        </a:p>
      </dgm:t>
    </dgm:pt>
    <dgm:pt modelId="{E48E2CB7-8C4B-084C-A4DC-C30C0D2D6C4D}" type="sibTrans" cxnId="{85F5CF51-7BEB-DC40-967C-D7B3FF8E214D}">
      <dgm:prSet/>
      <dgm:spPr/>
      <dgm:t>
        <a:bodyPr/>
        <a:lstStyle/>
        <a:p>
          <a:endParaRPr lang="es-MX" sz="2000"/>
        </a:p>
      </dgm:t>
    </dgm:pt>
    <dgm:pt modelId="{EDA3CFA9-CE7D-3846-87D1-3F8FC18EF361}">
      <dgm:prSet phldrT="[Texto]" custT="1"/>
      <dgm:spPr/>
      <dgm:t>
        <a:bodyPr/>
        <a:lstStyle/>
        <a:p>
          <a:r>
            <a:rPr lang="es-MX" sz="2000" dirty="0"/>
            <a:t>Se utilizó el transformador “Normalizer” de sklearn para escalar los valores, incluyendo los atípicos</a:t>
          </a:r>
        </a:p>
      </dgm:t>
    </dgm:pt>
    <dgm:pt modelId="{8433F163-59F7-D14F-98A9-5ADFF2375181}" type="parTrans" cxnId="{67A20BB0-D82B-1249-8092-7CE542D4995E}">
      <dgm:prSet/>
      <dgm:spPr/>
      <dgm:t>
        <a:bodyPr/>
        <a:lstStyle/>
        <a:p>
          <a:endParaRPr lang="es-MX" sz="2000"/>
        </a:p>
      </dgm:t>
    </dgm:pt>
    <dgm:pt modelId="{8788567B-286D-1B4E-A991-25C379095870}" type="sibTrans" cxnId="{67A20BB0-D82B-1249-8092-7CE542D4995E}">
      <dgm:prSet/>
      <dgm:spPr/>
      <dgm:t>
        <a:bodyPr/>
        <a:lstStyle/>
        <a:p>
          <a:endParaRPr lang="es-MX" sz="2000"/>
        </a:p>
      </dgm:t>
    </dgm:pt>
    <dgm:pt modelId="{02AF218A-A4E7-1B43-AA1C-24B4E3038CD4}">
      <dgm:prSet phldrT="[Texto]" custT="1"/>
      <dgm:spPr/>
      <dgm:t>
        <a:bodyPr/>
        <a:lstStyle/>
        <a:p>
          <a:r>
            <a:rPr lang="es-MX" sz="2000" dirty="0"/>
            <a:t>Se construyó un imputador llamado “WaterFeaturesImputer”, el cual completa los vacíos tomando en cuenta la correlación (0.69) de conductividad y dureza</a:t>
          </a:r>
        </a:p>
      </dgm:t>
    </dgm:pt>
    <dgm:pt modelId="{0986775E-23EB-184D-B1F1-6D3EE207470E}" type="parTrans" cxnId="{6E74B8C8-BC0D-A143-BCF1-07E3A5D1C1F7}">
      <dgm:prSet/>
      <dgm:spPr/>
      <dgm:t>
        <a:bodyPr/>
        <a:lstStyle/>
        <a:p>
          <a:endParaRPr lang="es-MX" sz="2000"/>
        </a:p>
      </dgm:t>
    </dgm:pt>
    <dgm:pt modelId="{D277B376-4DFE-F14A-8875-A38F9C3B0C6E}" type="sibTrans" cxnId="{6E74B8C8-BC0D-A143-BCF1-07E3A5D1C1F7}">
      <dgm:prSet/>
      <dgm:spPr/>
      <dgm:t>
        <a:bodyPr/>
        <a:lstStyle/>
        <a:p>
          <a:endParaRPr lang="es-MX" sz="2000"/>
        </a:p>
      </dgm:t>
    </dgm:pt>
    <dgm:pt modelId="{AFE0A7F4-DB91-FC41-9388-26924880DA22}">
      <dgm:prSet phldrT="[Texto]" custT="1"/>
      <dgm:spPr/>
      <dgm:t>
        <a:bodyPr/>
        <a:lstStyle/>
        <a:p>
          <a:r>
            <a:rPr lang="es-MX" sz="2000" dirty="0"/>
            <a:t>Las imputaciones de las variables categóricas fueron por moda y las continuas por mediana, ya que esta es menos suceptible a valores atípicos</a:t>
          </a:r>
        </a:p>
      </dgm:t>
    </dgm:pt>
    <dgm:pt modelId="{8153AFDE-7F3B-2148-A593-B6A5C667E9F9}" type="parTrans" cxnId="{247377C8-5B41-B34D-9B86-51FEB9429E40}">
      <dgm:prSet/>
      <dgm:spPr/>
      <dgm:t>
        <a:bodyPr/>
        <a:lstStyle/>
        <a:p>
          <a:endParaRPr lang="es-MX" sz="2000"/>
        </a:p>
      </dgm:t>
    </dgm:pt>
    <dgm:pt modelId="{A7B03246-56C8-BA4A-BBD4-C030A3240923}" type="sibTrans" cxnId="{247377C8-5B41-B34D-9B86-51FEB9429E40}">
      <dgm:prSet/>
      <dgm:spPr/>
      <dgm:t>
        <a:bodyPr/>
        <a:lstStyle/>
        <a:p>
          <a:endParaRPr lang="es-MX" sz="2000"/>
        </a:p>
      </dgm:t>
    </dgm:pt>
    <dgm:pt modelId="{032C4599-C18F-264F-AEDD-64A5C61C19AA}" type="pres">
      <dgm:prSet presAssocID="{30F6F2BB-BFB5-4E42-9173-2ECB486D35E7}" presName="diagram" presStyleCnt="0">
        <dgm:presLayoutVars>
          <dgm:dir/>
          <dgm:resizeHandles val="exact"/>
        </dgm:presLayoutVars>
      </dgm:prSet>
      <dgm:spPr/>
    </dgm:pt>
    <dgm:pt modelId="{DDC45FA0-C74F-084A-B9CE-096CD821D6B6}" type="pres">
      <dgm:prSet presAssocID="{6574B3BC-39B8-8349-977E-5A82CF4EEAF8}" presName="node" presStyleLbl="node1" presStyleIdx="0" presStyleCnt="5">
        <dgm:presLayoutVars>
          <dgm:bulletEnabled val="1"/>
        </dgm:presLayoutVars>
      </dgm:prSet>
      <dgm:spPr/>
    </dgm:pt>
    <dgm:pt modelId="{9BB5A4DC-5846-284D-AEA8-A3AB73B71B1A}" type="pres">
      <dgm:prSet presAssocID="{0CABAACB-3C12-524F-B774-C1D4144F72BB}" presName="sibTrans" presStyleCnt="0"/>
      <dgm:spPr/>
    </dgm:pt>
    <dgm:pt modelId="{442893DA-D514-8A40-B24C-80DAE09B485F}" type="pres">
      <dgm:prSet presAssocID="{702749F3-5296-1B44-B3A2-BD445EC09D9A}" presName="node" presStyleLbl="node1" presStyleIdx="1" presStyleCnt="5">
        <dgm:presLayoutVars>
          <dgm:bulletEnabled val="1"/>
        </dgm:presLayoutVars>
      </dgm:prSet>
      <dgm:spPr/>
    </dgm:pt>
    <dgm:pt modelId="{95A0920F-CB6E-934A-BD26-E5FE0D4963CE}" type="pres">
      <dgm:prSet presAssocID="{E48E2CB7-8C4B-084C-A4DC-C30C0D2D6C4D}" presName="sibTrans" presStyleCnt="0"/>
      <dgm:spPr/>
    </dgm:pt>
    <dgm:pt modelId="{34B8663F-BDD0-1F42-B4FB-AD67C0AF62C4}" type="pres">
      <dgm:prSet presAssocID="{EDA3CFA9-CE7D-3846-87D1-3F8FC18EF361}" presName="node" presStyleLbl="node1" presStyleIdx="2" presStyleCnt="5">
        <dgm:presLayoutVars>
          <dgm:bulletEnabled val="1"/>
        </dgm:presLayoutVars>
      </dgm:prSet>
      <dgm:spPr/>
    </dgm:pt>
    <dgm:pt modelId="{FF7C0F8B-5848-3046-8DBE-019542DF1C3F}" type="pres">
      <dgm:prSet presAssocID="{8788567B-286D-1B4E-A991-25C379095870}" presName="sibTrans" presStyleCnt="0"/>
      <dgm:spPr/>
    </dgm:pt>
    <dgm:pt modelId="{B6736BBF-4C1D-8049-9ED1-7B7513325A15}" type="pres">
      <dgm:prSet presAssocID="{02AF218A-A4E7-1B43-AA1C-24B4E3038CD4}" presName="node" presStyleLbl="node1" presStyleIdx="3" presStyleCnt="5">
        <dgm:presLayoutVars>
          <dgm:bulletEnabled val="1"/>
        </dgm:presLayoutVars>
      </dgm:prSet>
      <dgm:spPr/>
    </dgm:pt>
    <dgm:pt modelId="{3D7D5AF8-2EC2-104F-ABA6-669A865E36C2}" type="pres">
      <dgm:prSet presAssocID="{D277B376-4DFE-F14A-8875-A38F9C3B0C6E}" presName="sibTrans" presStyleCnt="0"/>
      <dgm:spPr/>
    </dgm:pt>
    <dgm:pt modelId="{3E8BD023-2FC2-ED40-B36C-EE4C45FEB2E7}" type="pres">
      <dgm:prSet presAssocID="{AFE0A7F4-DB91-FC41-9388-26924880DA22}" presName="node" presStyleLbl="node1" presStyleIdx="4" presStyleCnt="5">
        <dgm:presLayoutVars>
          <dgm:bulletEnabled val="1"/>
        </dgm:presLayoutVars>
      </dgm:prSet>
      <dgm:spPr/>
    </dgm:pt>
  </dgm:ptLst>
  <dgm:cxnLst>
    <dgm:cxn modelId="{EC67FD35-33E2-324B-943A-2740685D7BB2}" type="presOf" srcId="{AFE0A7F4-DB91-FC41-9388-26924880DA22}" destId="{3E8BD023-2FC2-ED40-B36C-EE4C45FEB2E7}" srcOrd="0" destOrd="0" presId="urn:microsoft.com/office/officeart/2005/8/layout/default"/>
    <dgm:cxn modelId="{85F5CF51-7BEB-DC40-967C-D7B3FF8E214D}" srcId="{30F6F2BB-BFB5-4E42-9173-2ECB486D35E7}" destId="{702749F3-5296-1B44-B3A2-BD445EC09D9A}" srcOrd="1" destOrd="0" parTransId="{2559FD43-D6CD-014D-8EA0-FE3F6A395C33}" sibTransId="{E48E2CB7-8C4B-084C-A4DC-C30C0D2D6C4D}"/>
    <dgm:cxn modelId="{FEA7DA5F-DF7F-0247-BB69-6C9F085D1D86}" type="presOf" srcId="{702749F3-5296-1B44-B3A2-BD445EC09D9A}" destId="{442893DA-D514-8A40-B24C-80DAE09B485F}" srcOrd="0" destOrd="0" presId="urn:microsoft.com/office/officeart/2005/8/layout/default"/>
    <dgm:cxn modelId="{25402F6B-F5CB-564C-ABCA-B9504B430FB5}" type="presOf" srcId="{EDA3CFA9-CE7D-3846-87D1-3F8FC18EF361}" destId="{34B8663F-BDD0-1F42-B4FB-AD67C0AF62C4}" srcOrd="0" destOrd="0" presId="urn:microsoft.com/office/officeart/2005/8/layout/default"/>
    <dgm:cxn modelId="{67A20BB0-D82B-1249-8092-7CE542D4995E}" srcId="{30F6F2BB-BFB5-4E42-9173-2ECB486D35E7}" destId="{EDA3CFA9-CE7D-3846-87D1-3F8FC18EF361}" srcOrd="2" destOrd="0" parTransId="{8433F163-59F7-D14F-98A9-5ADFF2375181}" sibTransId="{8788567B-286D-1B4E-A991-25C379095870}"/>
    <dgm:cxn modelId="{94EEF0B4-BA82-3640-AA66-F3A8E97E793F}" type="presOf" srcId="{30F6F2BB-BFB5-4E42-9173-2ECB486D35E7}" destId="{032C4599-C18F-264F-AEDD-64A5C61C19AA}" srcOrd="0" destOrd="0" presId="urn:microsoft.com/office/officeart/2005/8/layout/default"/>
    <dgm:cxn modelId="{247377C8-5B41-B34D-9B86-51FEB9429E40}" srcId="{30F6F2BB-BFB5-4E42-9173-2ECB486D35E7}" destId="{AFE0A7F4-DB91-FC41-9388-26924880DA22}" srcOrd="4" destOrd="0" parTransId="{8153AFDE-7F3B-2148-A593-B6A5C667E9F9}" sibTransId="{A7B03246-56C8-BA4A-BBD4-C030A3240923}"/>
    <dgm:cxn modelId="{6E74B8C8-BC0D-A143-BCF1-07E3A5D1C1F7}" srcId="{30F6F2BB-BFB5-4E42-9173-2ECB486D35E7}" destId="{02AF218A-A4E7-1B43-AA1C-24B4E3038CD4}" srcOrd="3" destOrd="0" parTransId="{0986775E-23EB-184D-B1F1-6D3EE207470E}" sibTransId="{D277B376-4DFE-F14A-8875-A38F9C3B0C6E}"/>
    <dgm:cxn modelId="{DCE922D2-75E9-C54C-AF3B-54F3A293B7B6}" type="presOf" srcId="{02AF218A-A4E7-1B43-AA1C-24B4E3038CD4}" destId="{B6736BBF-4C1D-8049-9ED1-7B7513325A15}" srcOrd="0" destOrd="0" presId="urn:microsoft.com/office/officeart/2005/8/layout/default"/>
    <dgm:cxn modelId="{5F393FDE-4A8E-F044-BEF9-A7E791642306}" type="presOf" srcId="{6574B3BC-39B8-8349-977E-5A82CF4EEAF8}" destId="{DDC45FA0-C74F-084A-B9CE-096CD821D6B6}" srcOrd="0" destOrd="0" presId="urn:microsoft.com/office/officeart/2005/8/layout/default"/>
    <dgm:cxn modelId="{FF07A8EE-7679-8F4B-9400-D55D28920352}" srcId="{30F6F2BB-BFB5-4E42-9173-2ECB486D35E7}" destId="{6574B3BC-39B8-8349-977E-5A82CF4EEAF8}" srcOrd="0" destOrd="0" parTransId="{3432EF2E-9FF0-FD4F-91CD-0C285E9A4654}" sibTransId="{0CABAACB-3C12-524F-B774-C1D4144F72BB}"/>
    <dgm:cxn modelId="{A84E4504-3C52-3444-850F-FD897466145B}" type="presParOf" srcId="{032C4599-C18F-264F-AEDD-64A5C61C19AA}" destId="{DDC45FA0-C74F-084A-B9CE-096CD821D6B6}" srcOrd="0" destOrd="0" presId="urn:microsoft.com/office/officeart/2005/8/layout/default"/>
    <dgm:cxn modelId="{31D7EA81-4FAE-D549-9BF0-BAA3FD4BAFA7}" type="presParOf" srcId="{032C4599-C18F-264F-AEDD-64A5C61C19AA}" destId="{9BB5A4DC-5846-284D-AEA8-A3AB73B71B1A}" srcOrd="1" destOrd="0" presId="urn:microsoft.com/office/officeart/2005/8/layout/default"/>
    <dgm:cxn modelId="{9881EB85-2D23-1D48-8C9D-DFA25F84D2E0}" type="presParOf" srcId="{032C4599-C18F-264F-AEDD-64A5C61C19AA}" destId="{442893DA-D514-8A40-B24C-80DAE09B485F}" srcOrd="2" destOrd="0" presId="urn:microsoft.com/office/officeart/2005/8/layout/default"/>
    <dgm:cxn modelId="{BA2D6C33-B84A-0A47-BF52-CB930D8EFFA3}" type="presParOf" srcId="{032C4599-C18F-264F-AEDD-64A5C61C19AA}" destId="{95A0920F-CB6E-934A-BD26-E5FE0D4963CE}" srcOrd="3" destOrd="0" presId="urn:microsoft.com/office/officeart/2005/8/layout/default"/>
    <dgm:cxn modelId="{971C10B1-F47B-1D48-940F-63B0B4CFB597}" type="presParOf" srcId="{032C4599-C18F-264F-AEDD-64A5C61C19AA}" destId="{34B8663F-BDD0-1F42-B4FB-AD67C0AF62C4}" srcOrd="4" destOrd="0" presId="urn:microsoft.com/office/officeart/2005/8/layout/default"/>
    <dgm:cxn modelId="{3FD03D68-56ED-E44D-8347-A2F68F64A9B9}" type="presParOf" srcId="{032C4599-C18F-264F-AEDD-64A5C61C19AA}" destId="{FF7C0F8B-5848-3046-8DBE-019542DF1C3F}" srcOrd="5" destOrd="0" presId="urn:microsoft.com/office/officeart/2005/8/layout/default"/>
    <dgm:cxn modelId="{3AEBA1EB-D585-614B-9950-70A1AC2FE8BE}" type="presParOf" srcId="{032C4599-C18F-264F-AEDD-64A5C61C19AA}" destId="{B6736BBF-4C1D-8049-9ED1-7B7513325A15}" srcOrd="6" destOrd="0" presId="urn:microsoft.com/office/officeart/2005/8/layout/default"/>
    <dgm:cxn modelId="{46F84ADA-23D0-AA46-9DC6-03BB7699BDCD}" type="presParOf" srcId="{032C4599-C18F-264F-AEDD-64A5C61C19AA}" destId="{3D7D5AF8-2EC2-104F-ABA6-669A865E36C2}" srcOrd="7" destOrd="0" presId="urn:microsoft.com/office/officeart/2005/8/layout/default"/>
    <dgm:cxn modelId="{4DAFD4A5-B4CC-F343-BF66-359C94D8FDE2}" type="presParOf" srcId="{032C4599-C18F-264F-AEDD-64A5C61C19AA}" destId="{3E8BD023-2FC2-ED40-B36C-EE4C45FEB2E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46D6C3-16ED-445D-A987-42CE78EA8B2B}" type="doc">
      <dgm:prSet loTypeId="urn:microsoft.com/office/officeart/2005/8/layout/hList9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4D23764-9218-4862-9B90-9489EA968D1A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1</a:t>
          </a:r>
          <a:endParaRPr lang="en-US"/>
        </a:p>
      </dgm:t>
    </dgm:pt>
    <dgm:pt modelId="{62921EF3-56CC-49A0-BEEE-4AC7427F552C}" type="parTrans" cxnId="{03794742-2225-4876-9FFB-DD84C79E3CA1}">
      <dgm:prSet/>
      <dgm:spPr/>
      <dgm:t>
        <a:bodyPr/>
        <a:lstStyle/>
        <a:p>
          <a:endParaRPr lang="en-US"/>
        </a:p>
      </dgm:t>
    </dgm:pt>
    <dgm:pt modelId="{344F2FD1-B1A8-4E40-B896-54B3FBDAE3AE}" type="sibTrans" cxnId="{03794742-2225-4876-9FFB-DD84C79E3CA1}">
      <dgm:prSet/>
      <dgm:spPr/>
      <dgm:t>
        <a:bodyPr/>
        <a:lstStyle/>
        <a:p>
          <a:endParaRPr lang="en-US"/>
        </a:p>
      </dgm:t>
    </dgm:pt>
    <dgm:pt modelId="{6EEB8535-2DD3-46B5-8B7C-6135044ACC33}">
      <dgm:prSet phldrT="[Text]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El modelo con el mejor desempeño fue árbol de decisión, debido a que cuenta con un menor sobreentrenamiento y una exactitud mayor.</a:t>
          </a:r>
          <a:endParaRPr lang="en-US"/>
        </a:p>
      </dgm:t>
    </dgm:pt>
    <dgm:pt modelId="{F2B648F9-146F-4590-BEB9-BA1B29A74390}" type="parTrans" cxnId="{02927E0E-21AF-4BB8-844B-A72914F3AF58}">
      <dgm:prSet/>
      <dgm:spPr/>
      <dgm:t>
        <a:bodyPr/>
        <a:lstStyle/>
        <a:p>
          <a:endParaRPr lang="en-US"/>
        </a:p>
      </dgm:t>
    </dgm:pt>
    <dgm:pt modelId="{5099DE68-8389-44EA-97B9-C4EA928B858A}" type="sibTrans" cxnId="{02927E0E-21AF-4BB8-844B-A72914F3AF58}">
      <dgm:prSet/>
      <dgm:spPr/>
      <dgm:t>
        <a:bodyPr/>
        <a:lstStyle/>
        <a:p>
          <a:endParaRPr lang="en-US"/>
        </a:p>
      </dgm:t>
    </dgm:pt>
    <dgm:pt modelId="{E4914047-11A9-4672-8093-1DF00E4FDA44}">
      <dgm:prSet phldrT="[Text]"/>
      <dgm:spPr/>
      <dgm:t>
        <a:bodyPr/>
        <a:lstStyle/>
        <a:p>
          <a:r>
            <a:rPr lang="en-US">
              <a:latin typeface="Calibri Light" panose="020F0302020204030204"/>
            </a:rPr>
            <a:t>2</a:t>
          </a:r>
          <a:endParaRPr lang="en-US"/>
        </a:p>
      </dgm:t>
    </dgm:pt>
    <dgm:pt modelId="{B5501351-BFE9-41F5-810F-DEABBF019DD8}" type="parTrans" cxnId="{8AB1E94D-8E4E-4175-A3EE-0DB8348A0E8C}">
      <dgm:prSet/>
      <dgm:spPr/>
      <dgm:t>
        <a:bodyPr/>
        <a:lstStyle/>
        <a:p>
          <a:endParaRPr lang="en-US"/>
        </a:p>
      </dgm:t>
    </dgm:pt>
    <dgm:pt modelId="{EA0A5EF2-0D2C-4E6A-BAC9-4CECB9575C74}" type="sibTrans" cxnId="{8AB1E94D-8E4E-4175-A3EE-0DB8348A0E8C}">
      <dgm:prSet/>
      <dgm:spPr/>
      <dgm:t>
        <a:bodyPr/>
        <a:lstStyle/>
        <a:p>
          <a:endParaRPr lang="en-US"/>
        </a:p>
      </dgm:t>
    </dgm:pt>
    <dgm:pt modelId="{2EE35FBB-3B4E-4FC5-BE2A-204D0680870B}">
      <dgm:prSet phldrT="[Text]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La clase con el mayor número de clasificaciones incorrectas es 'Amarillo' debido a que se encuentra subrepresentada.</a:t>
          </a:r>
          <a:endParaRPr lang="en-US"/>
        </a:p>
      </dgm:t>
    </dgm:pt>
    <dgm:pt modelId="{D16340B4-1FE6-4DE7-85A6-09B43CA87AC5}" type="parTrans" cxnId="{C6C67AA3-3791-4CF0-B09D-B44E1EB7761B}">
      <dgm:prSet/>
      <dgm:spPr/>
      <dgm:t>
        <a:bodyPr/>
        <a:lstStyle/>
        <a:p>
          <a:endParaRPr lang="en-US"/>
        </a:p>
      </dgm:t>
    </dgm:pt>
    <dgm:pt modelId="{AEE33521-FF6F-462D-830F-999AFE26F8ED}" type="sibTrans" cxnId="{C6C67AA3-3791-4CF0-B09D-B44E1EB7761B}">
      <dgm:prSet/>
      <dgm:spPr/>
      <dgm:t>
        <a:bodyPr/>
        <a:lstStyle/>
        <a:p>
          <a:endParaRPr lang="en-US"/>
        </a:p>
      </dgm:t>
    </dgm:pt>
    <dgm:pt modelId="{8E002A69-D1B4-4347-B5FC-884B57B4C93A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3</a:t>
          </a:r>
        </a:p>
      </dgm:t>
    </dgm:pt>
    <dgm:pt modelId="{C75B12C6-F2A0-4368-B469-82FACEE6059D}" type="parTrans" cxnId="{26F9888E-9E6E-F14A-A979-5EB60D3EAAE0}">
      <dgm:prSet/>
      <dgm:spPr/>
    </dgm:pt>
    <dgm:pt modelId="{2D1600D8-D20F-416C-B659-BE660C5743E0}" type="sibTrans" cxnId="{26F9888E-9E6E-F14A-A979-5EB60D3EAAE0}">
      <dgm:prSet/>
      <dgm:spPr/>
    </dgm:pt>
    <dgm:pt modelId="{066D7355-8B6E-4623-8190-0A02368727E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Las variables con mayor </a:t>
          </a:r>
          <a:r>
            <a:rPr lang="en-US" err="1">
              <a:latin typeface="Calibri Light" panose="020F0302020204030204"/>
            </a:rPr>
            <a:t>importancia</a:t>
          </a:r>
          <a:r>
            <a:rPr lang="en-US">
              <a:latin typeface="Calibri Light" panose="020F0302020204030204"/>
            </a:rPr>
            <a:t> para ambos </a:t>
          </a:r>
          <a:r>
            <a:rPr lang="en-US" err="1">
              <a:latin typeface="Calibri Light" panose="020F0302020204030204"/>
            </a:rPr>
            <a:t>modelos</a:t>
          </a:r>
          <a:r>
            <a:rPr lang="en-US">
              <a:latin typeface="Calibri Light" panose="020F0302020204030204"/>
            </a:rPr>
            <a:t> </a:t>
          </a:r>
          <a:r>
            <a:rPr lang="en-US" err="1">
              <a:latin typeface="Calibri Light" panose="020F0302020204030204"/>
            </a:rPr>
            <a:t>fueron</a:t>
          </a:r>
          <a:r>
            <a:rPr lang="en-US">
              <a:latin typeface="Calibri Light" panose="020F0302020204030204"/>
            </a:rPr>
            <a:t> </a:t>
          </a:r>
          <a:r>
            <a:rPr lang="en-US" err="1">
              <a:latin typeface="Calibri Light" panose="020F0302020204030204"/>
            </a:rPr>
            <a:t>dureza</a:t>
          </a:r>
          <a:r>
            <a:rPr lang="en-US">
              <a:latin typeface="Calibri Light" panose="020F0302020204030204"/>
            </a:rPr>
            <a:t> y </a:t>
          </a:r>
          <a:r>
            <a:rPr lang="en-US" err="1">
              <a:latin typeface="Calibri Light" panose="020F0302020204030204"/>
            </a:rPr>
            <a:t>presencia</a:t>
          </a:r>
          <a:r>
            <a:rPr lang="en-US">
              <a:latin typeface="Calibri Light" panose="020F0302020204030204"/>
            </a:rPr>
            <a:t> de </a:t>
          </a:r>
          <a:r>
            <a:rPr lang="en-US" err="1">
              <a:latin typeface="Calibri Light" panose="020F0302020204030204"/>
            </a:rPr>
            <a:t>fluoruros</a:t>
          </a:r>
          <a:r>
            <a:rPr lang="en-US">
              <a:latin typeface="Calibri Light" panose="020F0302020204030204"/>
            </a:rPr>
            <a:t>.</a:t>
          </a:r>
        </a:p>
      </dgm:t>
    </dgm:pt>
    <dgm:pt modelId="{32D03B1B-63FC-4D03-A3FB-C041DD728DD7}" type="parTrans" cxnId="{5058F6F3-65ED-084E-8AAA-6DDD24322898}">
      <dgm:prSet/>
      <dgm:spPr/>
    </dgm:pt>
    <dgm:pt modelId="{AAC42395-10C0-452D-8D88-CB90725B4491}" type="sibTrans" cxnId="{5058F6F3-65ED-084E-8AAA-6DDD24322898}">
      <dgm:prSet/>
      <dgm:spPr/>
    </dgm:pt>
    <dgm:pt modelId="{A94EAADA-8D25-4EB1-B0AA-D07AEF67E619}" type="pres">
      <dgm:prSet presAssocID="{5646D6C3-16ED-445D-A987-42CE78EA8B2B}" presName="list" presStyleCnt="0">
        <dgm:presLayoutVars>
          <dgm:dir/>
          <dgm:animLvl val="lvl"/>
        </dgm:presLayoutVars>
      </dgm:prSet>
      <dgm:spPr/>
    </dgm:pt>
    <dgm:pt modelId="{9E548BDC-7D37-4B28-97B7-ED2DCB25E80B}" type="pres">
      <dgm:prSet presAssocID="{94D23764-9218-4862-9B90-9489EA968D1A}" presName="posSpace" presStyleCnt="0"/>
      <dgm:spPr/>
    </dgm:pt>
    <dgm:pt modelId="{AE4502D8-BE05-4E8B-BC82-4C1D3F630D15}" type="pres">
      <dgm:prSet presAssocID="{94D23764-9218-4862-9B90-9489EA968D1A}" presName="vertFlow" presStyleCnt="0"/>
      <dgm:spPr/>
    </dgm:pt>
    <dgm:pt modelId="{39CBFF27-6CAC-4953-A4DD-D60E4AF8C988}" type="pres">
      <dgm:prSet presAssocID="{94D23764-9218-4862-9B90-9489EA968D1A}" presName="topSpace" presStyleCnt="0"/>
      <dgm:spPr/>
    </dgm:pt>
    <dgm:pt modelId="{A99E1C8D-C6E7-4B34-952D-987AD064AE2F}" type="pres">
      <dgm:prSet presAssocID="{94D23764-9218-4862-9B90-9489EA968D1A}" presName="firstComp" presStyleCnt="0"/>
      <dgm:spPr/>
    </dgm:pt>
    <dgm:pt modelId="{2B328593-32B0-446F-853F-F400481F8676}" type="pres">
      <dgm:prSet presAssocID="{94D23764-9218-4862-9B90-9489EA968D1A}" presName="firstChild" presStyleLbl="bgAccFollowNode1" presStyleIdx="0" presStyleCnt="3"/>
      <dgm:spPr/>
    </dgm:pt>
    <dgm:pt modelId="{2ACECFD8-4DC8-449A-BC36-668EB07C09B6}" type="pres">
      <dgm:prSet presAssocID="{94D23764-9218-4862-9B90-9489EA968D1A}" presName="firstChildTx" presStyleLbl="bgAccFollowNode1" presStyleIdx="0" presStyleCnt="3">
        <dgm:presLayoutVars>
          <dgm:bulletEnabled val="1"/>
        </dgm:presLayoutVars>
      </dgm:prSet>
      <dgm:spPr/>
    </dgm:pt>
    <dgm:pt modelId="{7C977436-C3F5-406C-83DD-379DBE8F430A}" type="pres">
      <dgm:prSet presAssocID="{94D23764-9218-4862-9B90-9489EA968D1A}" presName="negSpace" presStyleCnt="0"/>
      <dgm:spPr/>
    </dgm:pt>
    <dgm:pt modelId="{36808436-0178-4B47-A59E-4639A4879C0D}" type="pres">
      <dgm:prSet presAssocID="{94D23764-9218-4862-9B90-9489EA968D1A}" presName="circle" presStyleLbl="node1" presStyleIdx="0" presStyleCnt="3"/>
      <dgm:spPr/>
    </dgm:pt>
    <dgm:pt modelId="{4ADC9BB8-2A21-409E-82B7-904731D41F80}" type="pres">
      <dgm:prSet presAssocID="{344F2FD1-B1A8-4E40-B896-54B3FBDAE3AE}" presName="transSpace" presStyleCnt="0"/>
      <dgm:spPr/>
    </dgm:pt>
    <dgm:pt modelId="{14676E06-B513-47B2-B617-D61426D04924}" type="pres">
      <dgm:prSet presAssocID="{E4914047-11A9-4672-8093-1DF00E4FDA44}" presName="posSpace" presStyleCnt="0"/>
      <dgm:spPr/>
    </dgm:pt>
    <dgm:pt modelId="{86397DBE-FC50-434A-A50E-FA21F056E0C9}" type="pres">
      <dgm:prSet presAssocID="{E4914047-11A9-4672-8093-1DF00E4FDA44}" presName="vertFlow" presStyleCnt="0"/>
      <dgm:spPr/>
    </dgm:pt>
    <dgm:pt modelId="{6AB4D6E9-4E72-486A-845E-BBBF90C4A955}" type="pres">
      <dgm:prSet presAssocID="{E4914047-11A9-4672-8093-1DF00E4FDA44}" presName="topSpace" presStyleCnt="0"/>
      <dgm:spPr/>
    </dgm:pt>
    <dgm:pt modelId="{246DDDCB-20E0-4306-B53E-7789CC808759}" type="pres">
      <dgm:prSet presAssocID="{E4914047-11A9-4672-8093-1DF00E4FDA44}" presName="firstComp" presStyleCnt="0"/>
      <dgm:spPr/>
    </dgm:pt>
    <dgm:pt modelId="{6B22FD7A-33B2-47A4-8E65-4DEF84897A0E}" type="pres">
      <dgm:prSet presAssocID="{E4914047-11A9-4672-8093-1DF00E4FDA44}" presName="firstChild" presStyleLbl="bgAccFollowNode1" presStyleIdx="1" presStyleCnt="3"/>
      <dgm:spPr/>
    </dgm:pt>
    <dgm:pt modelId="{EAE4C6B4-D55F-4366-B85E-EA5F71122198}" type="pres">
      <dgm:prSet presAssocID="{E4914047-11A9-4672-8093-1DF00E4FDA44}" presName="firstChildTx" presStyleLbl="bgAccFollowNode1" presStyleIdx="1" presStyleCnt="3">
        <dgm:presLayoutVars>
          <dgm:bulletEnabled val="1"/>
        </dgm:presLayoutVars>
      </dgm:prSet>
      <dgm:spPr/>
    </dgm:pt>
    <dgm:pt modelId="{0AD0905A-4B2B-42E5-AA8E-1B91F765C4C8}" type="pres">
      <dgm:prSet presAssocID="{E4914047-11A9-4672-8093-1DF00E4FDA44}" presName="negSpace" presStyleCnt="0"/>
      <dgm:spPr/>
    </dgm:pt>
    <dgm:pt modelId="{2556AC21-4514-4E23-9279-EE9918D275C1}" type="pres">
      <dgm:prSet presAssocID="{E4914047-11A9-4672-8093-1DF00E4FDA44}" presName="circle" presStyleLbl="node1" presStyleIdx="1" presStyleCnt="3"/>
      <dgm:spPr/>
    </dgm:pt>
    <dgm:pt modelId="{4E47F580-AE7E-4216-92B2-4D5203F866EE}" type="pres">
      <dgm:prSet presAssocID="{EA0A5EF2-0D2C-4E6A-BAC9-4CECB9575C74}" presName="transSpace" presStyleCnt="0"/>
      <dgm:spPr/>
    </dgm:pt>
    <dgm:pt modelId="{F3CB6DFB-E72A-428A-81B8-5835D785972A}" type="pres">
      <dgm:prSet presAssocID="{8E002A69-D1B4-4347-B5FC-884B57B4C93A}" presName="posSpace" presStyleCnt="0"/>
      <dgm:spPr/>
    </dgm:pt>
    <dgm:pt modelId="{A3698384-56DB-4197-B464-F7DCBF96A8DE}" type="pres">
      <dgm:prSet presAssocID="{8E002A69-D1B4-4347-B5FC-884B57B4C93A}" presName="vertFlow" presStyleCnt="0"/>
      <dgm:spPr/>
    </dgm:pt>
    <dgm:pt modelId="{069F041F-F921-466B-B059-EFE11CE2544A}" type="pres">
      <dgm:prSet presAssocID="{8E002A69-D1B4-4347-B5FC-884B57B4C93A}" presName="topSpace" presStyleCnt="0"/>
      <dgm:spPr/>
    </dgm:pt>
    <dgm:pt modelId="{E12931A4-AA31-4332-AB28-4533AC2019E3}" type="pres">
      <dgm:prSet presAssocID="{8E002A69-D1B4-4347-B5FC-884B57B4C93A}" presName="firstComp" presStyleCnt="0"/>
      <dgm:spPr/>
    </dgm:pt>
    <dgm:pt modelId="{F4126745-1E6F-425A-BDDC-4BFB131314FB}" type="pres">
      <dgm:prSet presAssocID="{8E002A69-D1B4-4347-B5FC-884B57B4C93A}" presName="firstChild" presStyleLbl="bgAccFollowNode1" presStyleIdx="2" presStyleCnt="3"/>
      <dgm:spPr/>
    </dgm:pt>
    <dgm:pt modelId="{200BD414-46C2-448D-9FA2-AD53E731FE84}" type="pres">
      <dgm:prSet presAssocID="{8E002A69-D1B4-4347-B5FC-884B57B4C93A}" presName="firstChildTx" presStyleLbl="bgAccFollowNode1" presStyleIdx="2" presStyleCnt="3">
        <dgm:presLayoutVars>
          <dgm:bulletEnabled val="1"/>
        </dgm:presLayoutVars>
      </dgm:prSet>
      <dgm:spPr/>
    </dgm:pt>
    <dgm:pt modelId="{A1FDFADB-30F2-4233-9775-86811E82F938}" type="pres">
      <dgm:prSet presAssocID="{8E002A69-D1B4-4347-B5FC-884B57B4C93A}" presName="negSpace" presStyleCnt="0"/>
      <dgm:spPr/>
    </dgm:pt>
    <dgm:pt modelId="{276792C1-8F02-4AE0-B552-EAE4E6EE16E5}" type="pres">
      <dgm:prSet presAssocID="{8E002A69-D1B4-4347-B5FC-884B57B4C93A}" presName="circle" presStyleLbl="node1" presStyleIdx="2" presStyleCnt="3"/>
      <dgm:spPr/>
    </dgm:pt>
  </dgm:ptLst>
  <dgm:cxnLst>
    <dgm:cxn modelId="{53D77A0B-7046-8243-B8BE-DD16EBA45DF2}" type="presOf" srcId="{2EE35FBB-3B4E-4FC5-BE2A-204D0680870B}" destId="{6B22FD7A-33B2-47A4-8E65-4DEF84897A0E}" srcOrd="0" destOrd="0" presId="urn:microsoft.com/office/officeart/2005/8/layout/hList9"/>
    <dgm:cxn modelId="{02927E0E-21AF-4BB8-844B-A72914F3AF58}" srcId="{94D23764-9218-4862-9B90-9489EA968D1A}" destId="{6EEB8535-2DD3-46B5-8B7C-6135044ACC33}" srcOrd="0" destOrd="0" parTransId="{F2B648F9-146F-4590-BEB9-BA1B29A74390}" sibTransId="{5099DE68-8389-44EA-97B9-C4EA928B858A}"/>
    <dgm:cxn modelId="{5C9C1B23-9D7A-2941-9129-BEA468DE0B13}" type="presOf" srcId="{6EEB8535-2DD3-46B5-8B7C-6135044ACC33}" destId="{2B328593-32B0-446F-853F-F400481F8676}" srcOrd="0" destOrd="0" presId="urn:microsoft.com/office/officeart/2005/8/layout/hList9"/>
    <dgm:cxn modelId="{03794742-2225-4876-9FFB-DD84C79E3CA1}" srcId="{5646D6C3-16ED-445D-A987-42CE78EA8B2B}" destId="{94D23764-9218-4862-9B90-9489EA968D1A}" srcOrd="0" destOrd="0" parTransId="{62921EF3-56CC-49A0-BEEE-4AC7427F552C}" sibTransId="{344F2FD1-B1A8-4E40-B896-54B3FBDAE3AE}"/>
    <dgm:cxn modelId="{8AB1E94D-8E4E-4175-A3EE-0DB8348A0E8C}" srcId="{5646D6C3-16ED-445D-A987-42CE78EA8B2B}" destId="{E4914047-11A9-4672-8093-1DF00E4FDA44}" srcOrd="1" destOrd="0" parTransId="{B5501351-BFE9-41F5-810F-DEABBF019DD8}" sibTransId="{EA0A5EF2-0D2C-4E6A-BAC9-4CECB9575C74}"/>
    <dgm:cxn modelId="{62FB3189-1605-3F4C-80A8-81EB7AF11DD1}" type="presOf" srcId="{066D7355-8B6E-4623-8190-0A02368727E3}" destId="{200BD414-46C2-448D-9FA2-AD53E731FE84}" srcOrd="1" destOrd="0" presId="urn:microsoft.com/office/officeart/2005/8/layout/hList9"/>
    <dgm:cxn modelId="{26F9888E-9E6E-F14A-A979-5EB60D3EAAE0}" srcId="{5646D6C3-16ED-445D-A987-42CE78EA8B2B}" destId="{8E002A69-D1B4-4347-B5FC-884B57B4C93A}" srcOrd="2" destOrd="0" parTransId="{C75B12C6-F2A0-4368-B469-82FACEE6059D}" sibTransId="{2D1600D8-D20F-416C-B659-BE660C5743E0}"/>
    <dgm:cxn modelId="{EC973296-023B-2F4F-8E6D-3BDF4FDEF6D6}" type="presOf" srcId="{E4914047-11A9-4672-8093-1DF00E4FDA44}" destId="{2556AC21-4514-4E23-9279-EE9918D275C1}" srcOrd="0" destOrd="0" presId="urn:microsoft.com/office/officeart/2005/8/layout/hList9"/>
    <dgm:cxn modelId="{AFB51298-5FA1-5242-AE18-B0317E413D9B}" type="presOf" srcId="{94D23764-9218-4862-9B90-9489EA968D1A}" destId="{36808436-0178-4B47-A59E-4639A4879C0D}" srcOrd="0" destOrd="0" presId="urn:microsoft.com/office/officeart/2005/8/layout/hList9"/>
    <dgm:cxn modelId="{1A60A09E-7706-4FFE-AA86-96FF827821DA}" type="presOf" srcId="{5646D6C3-16ED-445D-A987-42CE78EA8B2B}" destId="{A94EAADA-8D25-4EB1-B0AA-D07AEF67E619}" srcOrd="0" destOrd="0" presId="urn:microsoft.com/office/officeart/2005/8/layout/hList9"/>
    <dgm:cxn modelId="{C6C67AA3-3791-4CF0-B09D-B44E1EB7761B}" srcId="{E4914047-11A9-4672-8093-1DF00E4FDA44}" destId="{2EE35FBB-3B4E-4FC5-BE2A-204D0680870B}" srcOrd="0" destOrd="0" parTransId="{D16340B4-1FE6-4DE7-85A6-09B43CA87AC5}" sibTransId="{AEE33521-FF6F-462D-830F-999AFE26F8ED}"/>
    <dgm:cxn modelId="{A62273AE-0410-A643-B0CA-7EFC64CBBA44}" type="presOf" srcId="{8E002A69-D1B4-4347-B5FC-884B57B4C93A}" destId="{276792C1-8F02-4AE0-B552-EAE4E6EE16E5}" srcOrd="0" destOrd="0" presId="urn:microsoft.com/office/officeart/2005/8/layout/hList9"/>
    <dgm:cxn modelId="{F0B06AD3-0620-0E49-838F-388E8CA241E0}" type="presOf" srcId="{066D7355-8B6E-4623-8190-0A02368727E3}" destId="{F4126745-1E6F-425A-BDDC-4BFB131314FB}" srcOrd="0" destOrd="0" presId="urn:microsoft.com/office/officeart/2005/8/layout/hList9"/>
    <dgm:cxn modelId="{B1C2A7D8-ED15-974F-89E7-36D8376953D4}" type="presOf" srcId="{6EEB8535-2DD3-46B5-8B7C-6135044ACC33}" destId="{2ACECFD8-4DC8-449A-BC36-668EB07C09B6}" srcOrd="1" destOrd="0" presId="urn:microsoft.com/office/officeart/2005/8/layout/hList9"/>
    <dgm:cxn modelId="{D81F4CE0-EEB3-FE42-B593-F6AE04BC10A8}" type="presOf" srcId="{2EE35FBB-3B4E-4FC5-BE2A-204D0680870B}" destId="{EAE4C6B4-D55F-4366-B85E-EA5F71122198}" srcOrd="1" destOrd="0" presId="urn:microsoft.com/office/officeart/2005/8/layout/hList9"/>
    <dgm:cxn modelId="{5058F6F3-65ED-084E-8AAA-6DDD24322898}" srcId="{8E002A69-D1B4-4347-B5FC-884B57B4C93A}" destId="{066D7355-8B6E-4623-8190-0A02368727E3}" srcOrd="0" destOrd="0" parTransId="{32D03B1B-63FC-4D03-A3FB-C041DD728DD7}" sibTransId="{AAC42395-10C0-452D-8D88-CB90725B4491}"/>
    <dgm:cxn modelId="{6D1386F6-D8E1-B846-A097-F90414B05D67}" type="presParOf" srcId="{A94EAADA-8D25-4EB1-B0AA-D07AEF67E619}" destId="{9E548BDC-7D37-4B28-97B7-ED2DCB25E80B}" srcOrd="0" destOrd="0" presId="urn:microsoft.com/office/officeart/2005/8/layout/hList9"/>
    <dgm:cxn modelId="{B0CFA6B8-000C-9B43-A417-FD60CF2D6E62}" type="presParOf" srcId="{A94EAADA-8D25-4EB1-B0AA-D07AEF67E619}" destId="{AE4502D8-BE05-4E8B-BC82-4C1D3F630D15}" srcOrd="1" destOrd="0" presId="urn:microsoft.com/office/officeart/2005/8/layout/hList9"/>
    <dgm:cxn modelId="{755633FB-C172-E847-8F21-C2D2AF7FE2FE}" type="presParOf" srcId="{AE4502D8-BE05-4E8B-BC82-4C1D3F630D15}" destId="{39CBFF27-6CAC-4953-A4DD-D60E4AF8C988}" srcOrd="0" destOrd="0" presId="urn:microsoft.com/office/officeart/2005/8/layout/hList9"/>
    <dgm:cxn modelId="{E50A884E-6819-2A44-86E1-28ADB290C981}" type="presParOf" srcId="{AE4502D8-BE05-4E8B-BC82-4C1D3F630D15}" destId="{A99E1C8D-C6E7-4B34-952D-987AD064AE2F}" srcOrd="1" destOrd="0" presId="urn:microsoft.com/office/officeart/2005/8/layout/hList9"/>
    <dgm:cxn modelId="{686DE120-4DC7-C24C-BFA4-B573FE74A690}" type="presParOf" srcId="{A99E1C8D-C6E7-4B34-952D-987AD064AE2F}" destId="{2B328593-32B0-446F-853F-F400481F8676}" srcOrd="0" destOrd="0" presId="urn:microsoft.com/office/officeart/2005/8/layout/hList9"/>
    <dgm:cxn modelId="{B6EA6970-5FEF-0843-90E7-FFD05EB2B36C}" type="presParOf" srcId="{A99E1C8D-C6E7-4B34-952D-987AD064AE2F}" destId="{2ACECFD8-4DC8-449A-BC36-668EB07C09B6}" srcOrd="1" destOrd="0" presId="urn:microsoft.com/office/officeart/2005/8/layout/hList9"/>
    <dgm:cxn modelId="{2106F48E-E825-904C-A349-CBE8CF072ECB}" type="presParOf" srcId="{A94EAADA-8D25-4EB1-B0AA-D07AEF67E619}" destId="{7C977436-C3F5-406C-83DD-379DBE8F430A}" srcOrd="2" destOrd="0" presId="urn:microsoft.com/office/officeart/2005/8/layout/hList9"/>
    <dgm:cxn modelId="{101915FF-9368-AF42-8DB8-B2D6DDEAE62E}" type="presParOf" srcId="{A94EAADA-8D25-4EB1-B0AA-D07AEF67E619}" destId="{36808436-0178-4B47-A59E-4639A4879C0D}" srcOrd="3" destOrd="0" presId="urn:microsoft.com/office/officeart/2005/8/layout/hList9"/>
    <dgm:cxn modelId="{EC59AB4F-6AE5-C945-B693-55F262AC69B2}" type="presParOf" srcId="{A94EAADA-8D25-4EB1-B0AA-D07AEF67E619}" destId="{4ADC9BB8-2A21-409E-82B7-904731D41F80}" srcOrd="4" destOrd="0" presId="urn:microsoft.com/office/officeart/2005/8/layout/hList9"/>
    <dgm:cxn modelId="{53CF023F-B448-6945-9FB2-1E2095B1A640}" type="presParOf" srcId="{A94EAADA-8D25-4EB1-B0AA-D07AEF67E619}" destId="{14676E06-B513-47B2-B617-D61426D04924}" srcOrd="5" destOrd="0" presId="urn:microsoft.com/office/officeart/2005/8/layout/hList9"/>
    <dgm:cxn modelId="{945F992A-4BDE-454B-B414-5E8085F8DB91}" type="presParOf" srcId="{A94EAADA-8D25-4EB1-B0AA-D07AEF67E619}" destId="{86397DBE-FC50-434A-A50E-FA21F056E0C9}" srcOrd="6" destOrd="0" presId="urn:microsoft.com/office/officeart/2005/8/layout/hList9"/>
    <dgm:cxn modelId="{0289F1FA-A9D5-3D48-ADBF-3CBBE888F138}" type="presParOf" srcId="{86397DBE-FC50-434A-A50E-FA21F056E0C9}" destId="{6AB4D6E9-4E72-486A-845E-BBBF90C4A955}" srcOrd="0" destOrd="0" presId="urn:microsoft.com/office/officeart/2005/8/layout/hList9"/>
    <dgm:cxn modelId="{5805A743-9AEA-1A4B-9922-F5A3AB9C96C9}" type="presParOf" srcId="{86397DBE-FC50-434A-A50E-FA21F056E0C9}" destId="{246DDDCB-20E0-4306-B53E-7789CC808759}" srcOrd="1" destOrd="0" presId="urn:microsoft.com/office/officeart/2005/8/layout/hList9"/>
    <dgm:cxn modelId="{CF08E96B-E75F-2047-81C5-C21D90C271B5}" type="presParOf" srcId="{246DDDCB-20E0-4306-B53E-7789CC808759}" destId="{6B22FD7A-33B2-47A4-8E65-4DEF84897A0E}" srcOrd="0" destOrd="0" presId="urn:microsoft.com/office/officeart/2005/8/layout/hList9"/>
    <dgm:cxn modelId="{434E7E2A-DD33-0F48-9A01-DCD40F195FC5}" type="presParOf" srcId="{246DDDCB-20E0-4306-B53E-7789CC808759}" destId="{EAE4C6B4-D55F-4366-B85E-EA5F71122198}" srcOrd="1" destOrd="0" presId="urn:microsoft.com/office/officeart/2005/8/layout/hList9"/>
    <dgm:cxn modelId="{CA56F7FC-52F7-8545-ADF2-D8C8CD2AE87D}" type="presParOf" srcId="{A94EAADA-8D25-4EB1-B0AA-D07AEF67E619}" destId="{0AD0905A-4B2B-42E5-AA8E-1B91F765C4C8}" srcOrd="7" destOrd="0" presId="urn:microsoft.com/office/officeart/2005/8/layout/hList9"/>
    <dgm:cxn modelId="{3869E2DA-AC60-0643-92CC-E72B40AE2867}" type="presParOf" srcId="{A94EAADA-8D25-4EB1-B0AA-D07AEF67E619}" destId="{2556AC21-4514-4E23-9279-EE9918D275C1}" srcOrd="8" destOrd="0" presId="urn:microsoft.com/office/officeart/2005/8/layout/hList9"/>
    <dgm:cxn modelId="{280BAE0D-C379-2844-A84B-408D37DEEA8C}" type="presParOf" srcId="{A94EAADA-8D25-4EB1-B0AA-D07AEF67E619}" destId="{4E47F580-AE7E-4216-92B2-4D5203F866EE}" srcOrd="9" destOrd="0" presId="urn:microsoft.com/office/officeart/2005/8/layout/hList9"/>
    <dgm:cxn modelId="{47DE5934-9E82-F045-B24F-8C1D3F09DCD7}" type="presParOf" srcId="{A94EAADA-8D25-4EB1-B0AA-D07AEF67E619}" destId="{F3CB6DFB-E72A-428A-81B8-5835D785972A}" srcOrd="10" destOrd="0" presId="urn:microsoft.com/office/officeart/2005/8/layout/hList9"/>
    <dgm:cxn modelId="{E791A6D9-B252-AE43-9A59-951E8E2A2978}" type="presParOf" srcId="{A94EAADA-8D25-4EB1-B0AA-D07AEF67E619}" destId="{A3698384-56DB-4197-B464-F7DCBF96A8DE}" srcOrd="11" destOrd="0" presId="urn:microsoft.com/office/officeart/2005/8/layout/hList9"/>
    <dgm:cxn modelId="{FB74E460-4B6D-484A-9831-9EFADD4BB5B7}" type="presParOf" srcId="{A3698384-56DB-4197-B464-F7DCBF96A8DE}" destId="{069F041F-F921-466B-B059-EFE11CE2544A}" srcOrd="0" destOrd="0" presId="urn:microsoft.com/office/officeart/2005/8/layout/hList9"/>
    <dgm:cxn modelId="{BA78C750-89C7-9540-B753-BC46490A085F}" type="presParOf" srcId="{A3698384-56DB-4197-B464-F7DCBF96A8DE}" destId="{E12931A4-AA31-4332-AB28-4533AC2019E3}" srcOrd="1" destOrd="0" presId="urn:microsoft.com/office/officeart/2005/8/layout/hList9"/>
    <dgm:cxn modelId="{3EA1B98E-99EC-9444-8FD2-1E7AB5BCFFBA}" type="presParOf" srcId="{E12931A4-AA31-4332-AB28-4533AC2019E3}" destId="{F4126745-1E6F-425A-BDDC-4BFB131314FB}" srcOrd="0" destOrd="0" presId="urn:microsoft.com/office/officeart/2005/8/layout/hList9"/>
    <dgm:cxn modelId="{9660B27F-CEFA-4143-A317-C5F9D69E1644}" type="presParOf" srcId="{E12931A4-AA31-4332-AB28-4533AC2019E3}" destId="{200BD414-46C2-448D-9FA2-AD53E731FE84}" srcOrd="1" destOrd="0" presId="urn:microsoft.com/office/officeart/2005/8/layout/hList9"/>
    <dgm:cxn modelId="{27E76769-D7D1-104F-AF76-0811ACA17A76}" type="presParOf" srcId="{A94EAADA-8D25-4EB1-B0AA-D07AEF67E619}" destId="{A1FDFADB-30F2-4233-9775-86811E82F938}" srcOrd="12" destOrd="0" presId="urn:microsoft.com/office/officeart/2005/8/layout/hList9"/>
    <dgm:cxn modelId="{B2DCAC53-BC9F-0C46-8321-5874A1216A65}" type="presParOf" srcId="{A94EAADA-8D25-4EB1-B0AA-D07AEF67E619}" destId="{276792C1-8F02-4AE0-B552-EAE4E6EE16E5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D507A-71BA-428A-A232-BCAA66905D8F}">
      <dsp:nvSpPr>
        <dsp:cNvPr id="0" name=""/>
        <dsp:cNvSpPr/>
      </dsp:nvSpPr>
      <dsp:spPr>
        <a:xfrm>
          <a:off x="1544" y="213067"/>
          <a:ext cx="1940771" cy="10031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+mn-lt"/>
            </a:rPr>
            <a:t>Análisis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Exploratorio</a:t>
          </a:r>
          <a:endParaRPr lang="en-US" sz="1700" kern="1200" dirty="0">
            <a:latin typeface="+mn-lt"/>
          </a:endParaRPr>
        </a:p>
      </dsp:txBody>
      <dsp:txXfrm>
        <a:off x="1544" y="213067"/>
        <a:ext cx="1940771" cy="668792"/>
      </dsp:txXfrm>
    </dsp:sp>
    <dsp:sp modelId="{8F45FD47-9251-441D-8608-9A304E998E3A}">
      <dsp:nvSpPr>
        <dsp:cNvPr id="0" name=""/>
        <dsp:cNvSpPr/>
      </dsp:nvSpPr>
      <dsp:spPr>
        <a:xfrm>
          <a:off x="399051" y="881860"/>
          <a:ext cx="1940771" cy="3344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Boxplot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>
              <a:latin typeface="+mn-lt"/>
            </a:rPr>
            <a:t>Análisis</a:t>
          </a:r>
          <a:r>
            <a:rPr lang="en-US" sz="1700" kern="1200" dirty="0">
              <a:latin typeface="+mn-lt"/>
            </a:rPr>
            <a:t> de </a:t>
          </a:r>
          <a:r>
            <a:rPr lang="en-US" sz="1700" kern="1200" dirty="0" err="1">
              <a:latin typeface="+mn-lt"/>
            </a:rPr>
            <a:t>correlación</a:t>
          </a:r>
          <a:endParaRPr lang="en-US" sz="1700" kern="1200" dirty="0">
            <a:latin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>
              <a:latin typeface="+mn-lt"/>
            </a:rPr>
            <a:t>Estadística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descriptiva</a:t>
          </a:r>
          <a:endParaRPr lang="en-US" sz="1700" kern="1200" dirty="0">
            <a:latin typeface="+mn-lt"/>
          </a:endParaRPr>
        </a:p>
      </dsp:txBody>
      <dsp:txXfrm>
        <a:off x="455894" y="938703"/>
        <a:ext cx="1827085" cy="3231276"/>
      </dsp:txXfrm>
    </dsp:sp>
    <dsp:sp modelId="{1DC79CF9-15D6-4673-A6CD-FADC234E7784}">
      <dsp:nvSpPr>
        <dsp:cNvPr id="0" name=""/>
        <dsp:cNvSpPr/>
      </dsp:nvSpPr>
      <dsp:spPr>
        <a:xfrm>
          <a:off x="2236530" y="305866"/>
          <a:ext cx="623733" cy="483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+mn-lt"/>
          </a:endParaRPr>
        </a:p>
      </dsp:txBody>
      <dsp:txXfrm>
        <a:off x="2236530" y="402505"/>
        <a:ext cx="478774" cy="289918"/>
      </dsp:txXfrm>
    </dsp:sp>
    <dsp:sp modelId="{4F98ED52-CE58-4227-BECB-531802829B01}">
      <dsp:nvSpPr>
        <dsp:cNvPr id="0" name=""/>
        <dsp:cNvSpPr/>
      </dsp:nvSpPr>
      <dsp:spPr>
        <a:xfrm>
          <a:off x="3119172" y="213067"/>
          <a:ext cx="1940771" cy="10031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n-lt"/>
            </a:rPr>
            <a:t>Limpieza</a:t>
          </a:r>
        </a:p>
      </dsp:txBody>
      <dsp:txXfrm>
        <a:off x="3119172" y="213067"/>
        <a:ext cx="1940771" cy="668792"/>
      </dsp:txXfrm>
    </dsp:sp>
    <dsp:sp modelId="{728C4D32-5969-4E14-975C-CE85064D8E98}">
      <dsp:nvSpPr>
        <dsp:cNvPr id="0" name=""/>
        <dsp:cNvSpPr/>
      </dsp:nvSpPr>
      <dsp:spPr>
        <a:xfrm>
          <a:off x="3516679" y="881860"/>
          <a:ext cx="1940771" cy="3344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>
              <a:latin typeface="+mn-lt"/>
            </a:rPr>
            <a:t>Imputador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customizado</a:t>
          </a:r>
          <a:r>
            <a:rPr lang="en-US" sz="1700" kern="1200" dirty="0">
              <a:latin typeface="+mn-lt"/>
            </a:rPr>
            <a:t> (Water Features Imputer)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>
              <a:latin typeface="+mn-lt"/>
            </a:rPr>
            <a:t>Uso</a:t>
          </a:r>
          <a:r>
            <a:rPr lang="en-US" sz="1700" kern="1200" dirty="0">
              <a:latin typeface="+mn-lt"/>
            </a:rPr>
            <a:t> del Normalizer de </a:t>
          </a:r>
          <a:r>
            <a:rPr lang="en-US" sz="1700" kern="1200" dirty="0" err="1">
              <a:latin typeface="+mn-lt"/>
            </a:rPr>
            <a:t>sklearn</a:t>
          </a:r>
          <a:endParaRPr lang="en-US" sz="1700" kern="1200" dirty="0">
            <a:latin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>
              <a:latin typeface="+mn-lt"/>
            </a:rPr>
            <a:t>Sustitución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por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mediana</a:t>
          </a:r>
          <a:r>
            <a:rPr lang="en-US" sz="1700" kern="1200" dirty="0">
              <a:latin typeface="+mn-lt"/>
            </a:rPr>
            <a:t> para </a:t>
          </a:r>
          <a:r>
            <a:rPr lang="en-US" sz="1700" kern="1200" dirty="0" err="1">
              <a:latin typeface="+mn-lt"/>
            </a:rPr>
            <a:t>numéricas</a:t>
          </a:r>
          <a:r>
            <a:rPr lang="en-US" sz="1700" kern="1200" dirty="0">
              <a:latin typeface="+mn-lt"/>
            </a:rPr>
            <a:t> y </a:t>
          </a:r>
          <a:r>
            <a:rPr lang="en-US" sz="1700" kern="1200" dirty="0" err="1">
              <a:latin typeface="+mn-lt"/>
            </a:rPr>
            <a:t>moda</a:t>
          </a:r>
          <a:r>
            <a:rPr lang="en-US" sz="1700" kern="1200" dirty="0">
              <a:latin typeface="+mn-lt"/>
            </a:rPr>
            <a:t> para </a:t>
          </a:r>
          <a:r>
            <a:rPr lang="en-US" sz="1700" kern="1200" dirty="0" err="1">
              <a:latin typeface="+mn-lt"/>
            </a:rPr>
            <a:t>categóricas</a:t>
          </a:r>
          <a:endParaRPr lang="en-US" sz="1700" kern="1200" dirty="0">
            <a:latin typeface="+mn-lt"/>
          </a:endParaRPr>
        </a:p>
      </dsp:txBody>
      <dsp:txXfrm>
        <a:off x="3573522" y="938703"/>
        <a:ext cx="1827085" cy="3231276"/>
      </dsp:txXfrm>
    </dsp:sp>
    <dsp:sp modelId="{B861E94E-2E24-45E0-83C0-645C5031F256}">
      <dsp:nvSpPr>
        <dsp:cNvPr id="0" name=""/>
        <dsp:cNvSpPr/>
      </dsp:nvSpPr>
      <dsp:spPr>
        <a:xfrm>
          <a:off x="5354158" y="305866"/>
          <a:ext cx="623733" cy="483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+mn-lt"/>
          </a:endParaRPr>
        </a:p>
      </dsp:txBody>
      <dsp:txXfrm>
        <a:off x="5354158" y="402505"/>
        <a:ext cx="478774" cy="289918"/>
      </dsp:txXfrm>
    </dsp:sp>
    <dsp:sp modelId="{52B324EA-5E16-491E-8898-38A58442ABD2}">
      <dsp:nvSpPr>
        <dsp:cNvPr id="0" name=""/>
        <dsp:cNvSpPr/>
      </dsp:nvSpPr>
      <dsp:spPr>
        <a:xfrm>
          <a:off x="6236800" y="213067"/>
          <a:ext cx="1940771" cy="10031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n-lt"/>
            </a:rPr>
            <a:t>K-means</a:t>
          </a:r>
        </a:p>
      </dsp:txBody>
      <dsp:txXfrm>
        <a:off x="6236800" y="213067"/>
        <a:ext cx="1940771" cy="668792"/>
      </dsp:txXfrm>
    </dsp:sp>
    <dsp:sp modelId="{39FE6D2B-B74A-4E11-A81F-754F9AB1D365}">
      <dsp:nvSpPr>
        <dsp:cNvPr id="0" name=""/>
        <dsp:cNvSpPr/>
      </dsp:nvSpPr>
      <dsp:spPr>
        <a:xfrm>
          <a:off x="6634307" y="881860"/>
          <a:ext cx="1940771" cy="3344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Se </a:t>
          </a:r>
          <a:r>
            <a:rPr lang="en-US" sz="1700" kern="1200" dirty="0" err="1">
              <a:latin typeface="+mn-lt"/>
            </a:rPr>
            <a:t>realizó</a:t>
          </a:r>
          <a:r>
            <a:rPr lang="en-US" sz="1700" kern="1200" dirty="0">
              <a:latin typeface="+mn-lt"/>
            </a:rPr>
            <a:t> un </a:t>
          </a:r>
          <a:r>
            <a:rPr lang="en-US" sz="1700" kern="1200" dirty="0" err="1">
              <a:latin typeface="+mn-lt"/>
            </a:rPr>
            <a:t>análisis</a:t>
          </a:r>
          <a:r>
            <a:rPr lang="en-US" sz="1700" kern="1200" dirty="0">
              <a:latin typeface="+mn-lt"/>
            </a:rPr>
            <a:t> de </a:t>
          </a:r>
          <a:r>
            <a:rPr lang="en-US" sz="1700" kern="1200" dirty="0" err="1">
              <a:latin typeface="+mn-lt"/>
            </a:rPr>
            <a:t>kmeans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usando</a:t>
          </a:r>
          <a:r>
            <a:rPr lang="en-US" sz="1700" kern="1200" dirty="0">
              <a:latin typeface="+mn-lt"/>
            </a:rPr>
            <a:t> solo las variables </a:t>
          </a:r>
          <a:r>
            <a:rPr lang="en-US" sz="1700" kern="1200" dirty="0" err="1">
              <a:latin typeface="+mn-lt"/>
            </a:rPr>
            <a:t>numéricas</a:t>
          </a:r>
          <a:r>
            <a:rPr lang="en-US" sz="1700" kern="1200" dirty="0">
              <a:latin typeface="+mn-lt"/>
            </a:rPr>
            <a:t> y </a:t>
          </a:r>
          <a:r>
            <a:rPr lang="en-US" sz="1700" kern="1200" dirty="0" err="1">
              <a:latin typeface="+mn-lt"/>
            </a:rPr>
            <a:t>otro</a:t>
          </a:r>
          <a:r>
            <a:rPr lang="en-US" sz="1700" kern="1200" dirty="0">
              <a:latin typeface="+mn-lt"/>
            </a:rPr>
            <a:t> con las </a:t>
          </a:r>
          <a:r>
            <a:rPr lang="en-US" sz="1700" kern="1200" dirty="0" err="1">
              <a:latin typeface="+mn-lt"/>
            </a:rPr>
            <a:t>coordenadas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solamente</a:t>
          </a:r>
          <a:r>
            <a:rPr lang="en-US" sz="1700" kern="1200" dirty="0">
              <a:latin typeface="+mn-lt"/>
            </a:rPr>
            <a:t>.</a:t>
          </a:r>
        </a:p>
      </dsp:txBody>
      <dsp:txXfrm>
        <a:off x="6691150" y="938703"/>
        <a:ext cx="1827085" cy="3231276"/>
      </dsp:txXfrm>
    </dsp:sp>
    <dsp:sp modelId="{F007611B-F42B-4F1B-BD7F-D2962E047ECE}">
      <dsp:nvSpPr>
        <dsp:cNvPr id="0" name=""/>
        <dsp:cNvSpPr/>
      </dsp:nvSpPr>
      <dsp:spPr>
        <a:xfrm>
          <a:off x="8471786" y="305866"/>
          <a:ext cx="623733" cy="483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+mn-lt"/>
          </a:endParaRPr>
        </a:p>
      </dsp:txBody>
      <dsp:txXfrm>
        <a:off x="8471786" y="402505"/>
        <a:ext cx="478774" cy="289918"/>
      </dsp:txXfrm>
    </dsp:sp>
    <dsp:sp modelId="{21441966-A290-4AA7-A099-25F7B1CD080E}">
      <dsp:nvSpPr>
        <dsp:cNvPr id="0" name=""/>
        <dsp:cNvSpPr/>
      </dsp:nvSpPr>
      <dsp:spPr>
        <a:xfrm>
          <a:off x="9354428" y="213067"/>
          <a:ext cx="1940771" cy="10031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n-lt"/>
            </a:rPr>
            <a:t>Clasificación y resultados</a:t>
          </a:r>
        </a:p>
      </dsp:txBody>
      <dsp:txXfrm>
        <a:off x="9354428" y="213067"/>
        <a:ext cx="1940771" cy="668792"/>
      </dsp:txXfrm>
    </dsp:sp>
    <dsp:sp modelId="{E56A2B70-5479-4066-A8FB-911A1CD1CCFC}">
      <dsp:nvSpPr>
        <dsp:cNvPr id="0" name=""/>
        <dsp:cNvSpPr/>
      </dsp:nvSpPr>
      <dsp:spPr>
        <a:xfrm>
          <a:off x="9751935" y="881860"/>
          <a:ext cx="1940771" cy="3344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Se </a:t>
          </a:r>
          <a:r>
            <a:rPr lang="en-US" sz="1700" kern="1200" dirty="0" err="1">
              <a:latin typeface="+mn-lt"/>
            </a:rPr>
            <a:t>probaron</a:t>
          </a:r>
          <a:r>
            <a:rPr lang="en-US" sz="1700" kern="1200" dirty="0">
              <a:latin typeface="+mn-lt"/>
            </a:rPr>
            <a:t> dos </a:t>
          </a:r>
          <a:r>
            <a:rPr lang="en-US" sz="1700" kern="1200" dirty="0" err="1">
              <a:latin typeface="+mn-lt"/>
            </a:rPr>
            <a:t>modelos</a:t>
          </a:r>
          <a:r>
            <a:rPr lang="en-US" sz="1700" kern="1200" dirty="0">
              <a:latin typeface="+mn-lt"/>
            </a:rPr>
            <a:t>: </a:t>
          </a:r>
          <a:r>
            <a:rPr lang="en-US" sz="1700" kern="1200" dirty="0" err="1">
              <a:latin typeface="+mn-lt"/>
            </a:rPr>
            <a:t>DecisionTree</a:t>
          </a:r>
          <a:r>
            <a:rPr lang="en-US" sz="1700" kern="1200" dirty="0">
              <a:latin typeface="+mn-lt"/>
            </a:rPr>
            <a:t> y Random Forest.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Se </a:t>
          </a:r>
          <a:r>
            <a:rPr lang="en-US" sz="1700" kern="1200" dirty="0" err="1">
              <a:latin typeface="+mn-lt"/>
            </a:rPr>
            <a:t>utilizaron</a:t>
          </a:r>
          <a:r>
            <a:rPr lang="en-US" sz="1700" kern="1200" dirty="0">
              <a:latin typeface="+mn-lt"/>
            </a:rPr>
            <a:t> las </a:t>
          </a:r>
          <a:r>
            <a:rPr lang="en-US" sz="1700" kern="1200" dirty="0" err="1">
              <a:latin typeface="+mn-lt"/>
            </a:rPr>
            <a:t>técnicas</a:t>
          </a:r>
          <a:r>
            <a:rPr lang="en-US" sz="1700" kern="1200" dirty="0">
              <a:latin typeface="+mn-lt"/>
            </a:rPr>
            <a:t> de </a:t>
          </a:r>
          <a:r>
            <a:rPr lang="en-US" sz="1700" kern="1200" dirty="0" err="1">
              <a:latin typeface="+mn-lt"/>
            </a:rPr>
            <a:t>validación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cruzada</a:t>
          </a:r>
          <a:r>
            <a:rPr lang="en-US" sz="1700" kern="1200" dirty="0">
              <a:latin typeface="+mn-lt"/>
            </a:rPr>
            <a:t>, </a:t>
          </a:r>
          <a:r>
            <a:rPr lang="en-US" sz="1700" kern="1200" dirty="0" err="1">
              <a:latin typeface="+mn-lt"/>
            </a:rPr>
            <a:t>curva</a:t>
          </a:r>
          <a:r>
            <a:rPr lang="en-US" sz="1700" kern="1200" dirty="0">
              <a:latin typeface="+mn-lt"/>
            </a:rPr>
            <a:t> de </a:t>
          </a:r>
          <a:r>
            <a:rPr lang="en-US" sz="1700" kern="1200" dirty="0" err="1">
              <a:latin typeface="+mn-lt"/>
            </a:rPr>
            <a:t>aprendizaje</a:t>
          </a:r>
          <a:r>
            <a:rPr lang="en-US" sz="1700" kern="1200" dirty="0">
              <a:latin typeface="+mn-lt"/>
            </a:rPr>
            <a:t> y grid search para </a:t>
          </a:r>
          <a:r>
            <a:rPr lang="en-US" sz="1700" kern="1200" dirty="0" err="1">
              <a:latin typeface="+mn-lt"/>
            </a:rPr>
            <a:t>evaluar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los</a:t>
          </a:r>
          <a:r>
            <a:rPr lang="en-US" sz="1700" kern="1200" dirty="0">
              <a:latin typeface="+mn-lt"/>
            </a:rPr>
            <a:t> </a:t>
          </a:r>
          <a:r>
            <a:rPr lang="en-US" sz="1700" kern="1200" dirty="0" err="1">
              <a:latin typeface="+mn-lt"/>
            </a:rPr>
            <a:t>modelos</a:t>
          </a:r>
          <a:endParaRPr lang="en-US" sz="1700" kern="1200" dirty="0">
            <a:latin typeface="+mn-lt"/>
          </a:endParaRPr>
        </a:p>
      </dsp:txBody>
      <dsp:txXfrm>
        <a:off x="9808778" y="938703"/>
        <a:ext cx="1827085" cy="3231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45FA0-C74F-084A-B9CE-096CD821D6B6}">
      <dsp:nvSpPr>
        <dsp:cNvPr id="0" name=""/>
        <dsp:cNvSpPr/>
      </dsp:nvSpPr>
      <dsp:spPr>
        <a:xfrm>
          <a:off x="0" y="424785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Alta correlación entre las variables mercurio, manganeso y hierro (&gt;=. 75) </a:t>
          </a:r>
        </a:p>
      </dsp:txBody>
      <dsp:txXfrm>
        <a:off x="0" y="424785"/>
        <a:ext cx="3158396" cy="1895037"/>
      </dsp:txXfrm>
    </dsp:sp>
    <dsp:sp modelId="{442893DA-D514-8A40-B24C-80DAE09B485F}">
      <dsp:nvSpPr>
        <dsp:cNvPr id="0" name=""/>
        <dsp:cNvSpPr/>
      </dsp:nvSpPr>
      <dsp:spPr>
        <a:xfrm>
          <a:off x="3474236" y="424785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La columna de Sólidos Disueltos Totales (SDT_mg/L) está vacía, pero es directamente proporcional a la conductividad *</a:t>
          </a:r>
        </a:p>
      </dsp:txBody>
      <dsp:txXfrm>
        <a:off x="3474236" y="424785"/>
        <a:ext cx="3158396" cy="1895037"/>
      </dsp:txXfrm>
    </dsp:sp>
    <dsp:sp modelId="{34B8663F-BDD0-1F42-B4FB-AD67C0AF62C4}">
      <dsp:nvSpPr>
        <dsp:cNvPr id="0" name=""/>
        <dsp:cNvSpPr/>
      </dsp:nvSpPr>
      <dsp:spPr>
        <a:xfrm>
          <a:off x="6948472" y="424785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Datos sesgados positivamente y presencia de valores atípicos en las variables numéricas </a:t>
          </a:r>
        </a:p>
      </dsp:txBody>
      <dsp:txXfrm>
        <a:off x="6948472" y="424785"/>
        <a:ext cx="3158396" cy="1895037"/>
      </dsp:txXfrm>
    </dsp:sp>
    <dsp:sp modelId="{B6736BBF-4C1D-8049-9ED1-7B7513325A15}">
      <dsp:nvSpPr>
        <dsp:cNvPr id="0" name=""/>
        <dsp:cNvSpPr/>
      </dsp:nvSpPr>
      <dsp:spPr>
        <a:xfrm>
          <a:off x="1737118" y="2635662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 pesar de que la mayoría de los valores están en las mismas unidades (mg/L), sus rangos de aceptación son muy diferentes</a:t>
          </a:r>
        </a:p>
      </dsp:txBody>
      <dsp:txXfrm>
        <a:off x="1737118" y="2635662"/>
        <a:ext cx="3158396" cy="1895037"/>
      </dsp:txXfrm>
    </dsp:sp>
    <dsp:sp modelId="{3E8BD023-2FC2-ED40-B36C-EE4C45FEB2E7}">
      <dsp:nvSpPr>
        <dsp:cNvPr id="0" name=""/>
        <dsp:cNvSpPr/>
      </dsp:nvSpPr>
      <dsp:spPr>
        <a:xfrm>
          <a:off x="5211354" y="2635662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La clase ‘amarilla’ se encuentra subrepresentada en comparación con la clase ‘roja’ y ‘verde’</a:t>
          </a:r>
        </a:p>
      </dsp:txBody>
      <dsp:txXfrm>
        <a:off x="5211354" y="2635662"/>
        <a:ext cx="3158396" cy="1895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45FA0-C74F-084A-B9CE-096CD821D6B6}">
      <dsp:nvSpPr>
        <dsp:cNvPr id="0" name=""/>
        <dsp:cNvSpPr/>
      </dsp:nvSpPr>
      <dsp:spPr>
        <a:xfrm>
          <a:off x="0" y="424785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Se eliminaron las variables con una correlación &gt;= .75, ya que proveen de la misma información</a:t>
          </a:r>
        </a:p>
      </dsp:txBody>
      <dsp:txXfrm>
        <a:off x="0" y="424785"/>
        <a:ext cx="3158396" cy="1895037"/>
      </dsp:txXfrm>
    </dsp:sp>
    <dsp:sp modelId="{442893DA-D514-8A40-B24C-80DAE09B485F}">
      <dsp:nvSpPr>
        <dsp:cNvPr id="0" name=""/>
        <dsp:cNvSpPr/>
      </dsp:nvSpPr>
      <dsp:spPr>
        <a:xfrm>
          <a:off x="3474236" y="424785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La columna de Sólidos Disueltos Totales (SDT_mg/L) fue eliminada por ser directamente proporcional a la conductividad</a:t>
          </a:r>
        </a:p>
      </dsp:txBody>
      <dsp:txXfrm>
        <a:off x="3474236" y="424785"/>
        <a:ext cx="3158396" cy="1895037"/>
      </dsp:txXfrm>
    </dsp:sp>
    <dsp:sp modelId="{34B8663F-BDD0-1F42-B4FB-AD67C0AF62C4}">
      <dsp:nvSpPr>
        <dsp:cNvPr id="0" name=""/>
        <dsp:cNvSpPr/>
      </dsp:nvSpPr>
      <dsp:spPr>
        <a:xfrm>
          <a:off x="6948472" y="424785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Se utilizó el transformador “Normalizer” de sklearn para escalar los valores, incluyendo los atípicos</a:t>
          </a:r>
        </a:p>
      </dsp:txBody>
      <dsp:txXfrm>
        <a:off x="6948472" y="424785"/>
        <a:ext cx="3158396" cy="1895037"/>
      </dsp:txXfrm>
    </dsp:sp>
    <dsp:sp modelId="{B6736BBF-4C1D-8049-9ED1-7B7513325A15}">
      <dsp:nvSpPr>
        <dsp:cNvPr id="0" name=""/>
        <dsp:cNvSpPr/>
      </dsp:nvSpPr>
      <dsp:spPr>
        <a:xfrm>
          <a:off x="1737118" y="2635662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Se construyó un imputador llamado “WaterFeaturesImputer”, el cual completa los vacíos tomando en cuenta la correlación (0.69) de conductividad y dureza</a:t>
          </a:r>
        </a:p>
      </dsp:txBody>
      <dsp:txXfrm>
        <a:off x="1737118" y="2635662"/>
        <a:ext cx="3158396" cy="1895037"/>
      </dsp:txXfrm>
    </dsp:sp>
    <dsp:sp modelId="{3E8BD023-2FC2-ED40-B36C-EE4C45FEB2E7}">
      <dsp:nvSpPr>
        <dsp:cNvPr id="0" name=""/>
        <dsp:cNvSpPr/>
      </dsp:nvSpPr>
      <dsp:spPr>
        <a:xfrm>
          <a:off x="5211354" y="2635662"/>
          <a:ext cx="3158396" cy="1895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Las imputaciones de las variables categóricas fueron por moda y las continuas por mediana, ya que esta es menos suceptible a valores atípicos</a:t>
          </a:r>
        </a:p>
      </dsp:txBody>
      <dsp:txXfrm>
        <a:off x="5211354" y="2635662"/>
        <a:ext cx="3158396" cy="1895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28593-32B0-446F-853F-F400481F8676}">
      <dsp:nvSpPr>
        <dsp:cNvPr id="0" name=""/>
        <dsp:cNvSpPr/>
      </dsp:nvSpPr>
      <dsp:spPr>
        <a:xfrm>
          <a:off x="1162111" y="1819103"/>
          <a:ext cx="2177261" cy="145223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 Light" panose="020F0302020204030204"/>
            </a:rPr>
            <a:t>El modelo con el mejor desempeño fue árbol de decisión, debido a que cuenta con un menor sobreentrenamiento y una exactitud mayor.</a:t>
          </a:r>
          <a:endParaRPr lang="en-US" sz="1300" kern="1200"/>
        </a:p>
      </dsp:txBody>
      <dsp:txXfrm>
        <a:off x="1510473" y="1819103"/>
        <a:ext cx="1828899" cy="1452233"/>
      </dsp:txXfrm>
    </dsp:sp>
    <dsp:sp modelId="{36808436-0178-4B47-A59E-4639A4879C0D}">
      <dsp:nvSpPr>
        <dsp:cNvPr id="0" name=""/>
        <dsp:cNvSpPr/>
      </dsp:nvSpPr>
      <dsp:spPr>
        <a:xfrm>
          <a:off x="905" y="1238500"/>
          <a:ext cx="1451507" cy="145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 Light" panose="020F0302020204030204"/>
            </a:rPr>
            <a:t>1</a:t>
          </a:r>
          <a:endParaRPr lang="en-US" sz="6500" kern="1200"/>
        </a:p>
      </dsp:txBody>
      <dsp:txXfrm>
        <a:off x="213473" y="1451068"/>
        <a:ext cx="1026371" cy="1026371"/>
      </dsp:txXfrm>
    </dsp:sp>
    <dsp:sp modelId="{6B22FD7A-33B2-47A4-8E65-4DEF84897A0E}">
      <dsp:nvSpPr>
        <dsp:cNvPr id="0" name=""/>
        <dsp:cNvSpPr/>
      </dsp:nvSpPr>
      <dsp:spPr>
        <a:xfrm>
          <a:off x="4790880" y="1819103"/>
          <a:ext cx="2177261" cy="145223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 Light" panose="020F0302020204030204"/>
            </a:rPr>
            <a:t>La clase con el mayor número de clasificaciones incorrectas es 'Amarillo' debido a que se encuentra subrepresentada.</a:t>
          </a:r>
          <a:endParaRPr lang="en-US" sz="1300" kern="1200"/>
        </a:p>
      </dsp:txBody>
      <dsp:txXfrm>
        <a:off x="5139242" y="1819103"/>
        <a:ext cx="1828899" cy="1452233"/>
      </dsp:txXfrm>
    </dsp:sp>
    <dsp:sp modelId="{2556AC21-4514-4E23-9279-EE9918D275C1}">
      <dsp:nvSpPr>
        <dsp:cNvPr id="0" name=""/>
        <dsp:cNvSpPr/>
      </dsp:nvSpPr>
      <dsp:spPr>
        <a:xfrm>
          <a:off x="3629674" y="1238500"/>
          <a:ext cx="1451507" cy="145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 Light" panose="020F0302020204030204"/>
            </a:rPr>
            <a:t>2</a:t>
          </a:r>
          <a:endParaRPr lang="en-US" sz="6500" kern="1200"/>
        </a:p>
      </dsp:txBody>
      <dsp:txXfrm>
        <a:off x="3842242" y="1451068"/>
        <a:ext cx="1026371" cy="1026371"/>
      </dsp:txXfrm>
    </dsp:sp>
    <dsp:sp modelId="{F4126745-1E6F-425A-BDDC-4BFB131314FB}">
      <dsp:nvSpPr>
        <dsp:cNvPr id="0" name=""/>
        <dsp:cNvSpPr/>
      </dsp:nvSpPr>
      <dsp:spPr>
        <a:xfrm>
          <a:off x="8419649" y="1819103"/>
          <a:ext cx="2177261" cy="145223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 Light" panose="020F0302020204030204"/>
            </a:rPr>
            <a:t>Las variables con mayor </a:t>
          </a:r>
          <a:r>
            <a:rPr lang="en-US" sz="1300" kern="1200" err="1">
              <a:latin typeface="Calibri Light" panose="020F0302020204030204"/>
            </a:rPr>
            <a:t>importancia</a:t>
          </a:r>
          <a:r>
            <a:rPr lang="en-US" sz="1300" kern="1200">
              <a:latin typeface="Calibri Light" panose="020F0302020204030204"/>
            </a:rPr>
            <a:t> para ambos </a:t>
          </a:r>
          <a:r>
            <a:rPr lang="en-US" sz="1300" kern="1200" err="1">
              <a:latin typeface="Calibri Light" panose="020F0302020204030204"/>
            </a:rPr>
            <a:t>modelos</a:t>
          </a:r>
          <a:r>
            <a:rPr lang="en-US" sz="1300" kern="1200">
              <a:latin typeface="Calibri Light" panose="020F0302020204030204"/>
            </a:rPr>
            <a:t> </a:t>
          </a:r>
          <a:r>
            <a:rPr lang="en-US" sz="1300" kern="1200" err="1">
              <a:latin typeface="Calibri Light" panose="020F0302020204030204"/>
            </a:rPr>
            <a:t>fueron</a:t>
          </a:r>
          <a:r>
            <a:rPr lang="en-US" sz="1300" kern="1200">
              <a:latin typeface="Calibri Light" panose="020F0302020204030204"/>
            </a:rPr>
            <a:t> </a:t>
          </a:r>
          <a:r>
            <a:rPr lang="en-US" sz="1300" kern="1200" err="1">
              <a:latin typeface="Calibri Light" panose="020F0302020204030204"/>
            </a:rPr>
            <a:t>dureza</a:t>
          </a:r>
          <a:r>
            <a:rPr lang="en-US" sz="1300" kern="1200">
              <a:latin typeface="Calibri Light" panose="020F0302020204030204"/>
            </a:rPr>
            <a:t> y </a:t>
          </a:r>
          <a:r>
            <a:rPr lang="en-US" sz="1300" kern="1200" err="1">
              <a:latin typeface="Calibri Light" panose="020F0302020204030204"/>
            </a:rPr>
            <a:t>presencia</a:t>
          </a:r>
          <a:r>
            <a:rPr lang="en-US" sz="1300" kern="1200">
              <a:latin typeface="Calibri Light" panose="020F0302020204030204"/>
            </a:rPr>
            <a:t> de </a:t>
          </a:r>
          <a:r>
            <a:rPr lang="en-US" sz="1300" kern="1200" err="1">
              <a:latin typeface="Calibri Light" panose="020F0302020204030204"/>
            </a:rPr>
            <a:t>fluoruros</a:t>
          </a:r>
          <a:r>
            <a:rPr lang="en-US" sz="1300" kern="1200">
              <a:latin typeface="Calibri Light" panose="020F0302020204030204"/>
            </a:rPr>
            <a:t>.</a:t>
          </a:r>
        </a:p>
      </dsp:txBody>
      <dsp:txXfrm>
        <a:off x="8768010" y="1819103"/>
        <a:ext cx="1828899" cy="1452233"/>
      </dsp:txXfrm>
    </dsp:sp>
    <dsp:sp modelId="{276792C1-8F02-4AE0-B552-EAE4E6EE16E5}">
      <dsp:nvSpPr>
        <dsp:cNvPr id="0" name=""/>
        <dsp:cNvSpPr/>
      </dsp:nvSpPr>
      <dsp:spPr>
        <a:xfrm>
          <a:off x="7258443" y="1238500"/>
          <a:ext cx="1451507" cy="145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 Light" panose="020F0302020204030204"/>
            </a:rPr>
            <a:t>3</a:t>
          </a:r>
        </a:p>
      </dsp:txBody>
      <dsp:txXfrm>
        <a:off x="7471011" y="1451068"/>
        <a:ext cx="1026371" cy="1026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2A487-3008-DFEE-F813-AE6B05F92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5FA4EB-BA4B-17C9-A94B-378671445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7A9F2-C0EA-10C3-C78F-FC468589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0E780-7E71-C317-9412-A12F8C1C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40F77-7042-9A4A-5D52-5579222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  <p:pic>
        <p:nvPicPr>
          <p:cNvPr id="7" name="Picture 6" descr="Team:Tec-Monterrey/Team - 2016.igem.org">
            <a:extLst>
              <a:ext uri="{FF2B5EF4-FFF2-40B4-BE49-F238E27FC236}">
                <a16:creationId xmlns:a16="http://schemas.microsoft.com/office/drawing/2014/main" id="{F99CAC14-6B62-7A08-B02A-9E62CE2ECA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5" y="391587"/>
            <a:ext cx="2743200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033A50-4771-E6C9-45E4-5BE34B100152}"/>
              </a:ext>
            </a:extLst>
          </p:cNvPr>
          <p:cNvSpPr/>
          <p:nvPr userDrawn="1"/>
        </p:nvSpPr>
        <p:spPr>
          <a:xfrm>
            <a:off x="-29362" y="-31981"/>
            <a:ext cx="12250724" cy="276837"/>
          </a:xfrm>
          <a:prstGeom prst="rect">
            <a:avLst/>
          </a:prstGeom>
          <a:solidFill>
            <a:srgbClr val="003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B9DF75-4B02-3664-39CF-7D28D5A6CA1D}"/>
              </a:ext>
            </a:extLst>
          </p:cNvPr>
          <p:cNvSpPr/>
          <p:nvPr userDrawn="1"/>
        </p:nvSpPr>
        <p:spPr>
          <a:xfrm>
            <a:off x="-29362" y="6591369"/>
            <a:ext cx="12250724" cy="276837"/>
          </a:xfrm>
          <a:prstGeom prst="rect">
            <a:avLst/>
          </a:prstGeom>
          <a:solidFill>
            <a:srgbClr val="003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521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7EF58-432E-FBD1-9C8D-32010FC6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C67501-DB0E-472B-0458-7C54C3F4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67A3A-C4CE-0FA9-1445-4914EE6C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CC103-3882-1299-E489-1506CFA5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D31A6-1357-4562-78FB-35525A59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833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3D938E-0752-5F1C-67BC-66F82BEDE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E866DE-F296-141E-EC85-794225D3E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B13E3-4C85-EDB7-BBDB-00A973B5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E6A62-972D-6BB4-2FC3-D1BEDF54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44930-CF38-82F4-BF1A-3B7E1345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1352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9C78-9FCB-6A0D-F313-0F4A7BBA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A00FE-A4C0-20C8-E76B-2035C3C2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B868E-9DCA-BCE1-99AA-35A55C48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48E3C1-B46B-2558-9B40-AE1117D6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9BF284-312D-44E4-39FE-717BF5A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8355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A9579-E0F4-2FD9-656D-B69AD114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D15933-11A0-4814-C437-D500AAA9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103E3-EA18-AA4F-C7D6-1ACA3F9F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C724E-EA59-BF68-7D39-FEC71636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76A8F-C99D-A38E-4522-5383F383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6977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162DA-C128-5E99-4417-D48C6D47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30F66-EFFB-BB12-EE3B-F3B78EA0E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E23009-FDD2-8824-1178-49B7A38D0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43A416-8808-9989-5349-60B15DC2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EB901A-CF16-66DA-B72A-306618EA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1AFD1-6F92-9528-E0A0-E997B289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422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AC3CA-B6B0-03E2-1804-3BB6A53A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49F614-9243-753E-8FB1-E493DDF03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CB6440-8584-B3C1-29E2-E62537D6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9CB123-707A-9798-A61D-1750422AA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8E4FEE-C488-E6D7-E8D1-4F4C70683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1C6AA1-5299-7EFE-917F-02060F1C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D42720-CE9C-D9B5-CED9-34B22A0B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97F50E-B1EF-5985-27C2-0447BC34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493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59996-7AAD-714E-6113-2B37BAE9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F33E0F-366A-4424-4074-85058492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A11C00-456E-A951-0000-F1F0D685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651285-9281-A4EA-6C41-00933410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476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D4D4A9-8348-08CA-12E9-A04F5773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F05438-C9DD-975B-2B1C-B2771DE0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940337-DC06-2BF2-5BF4-C9B74090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207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3A055-9CAA-9AF7-7BD4-47D0BD5C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436C5-947A-E8EA-43C5-D8B4DCF3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5FBDA3-0425-9742-6124-06E2BA75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92EBA3-E976-04D8-0E20-273DCB25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F85F0-CFD4-6573-1838-B23C69E9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CAD3C7-D85A-FB7B-72ED-0161D801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226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79015-304F-984D-86E9-B85E818B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03A990-7027-FD26-1D71-36A0C8F05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4BE1F6-284B-15DB-E529-63BB2102F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C535D-8FBB-065D-D21C-B9F646E0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ABA203-DCC4-F801-6489-BBDDC995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32376-523E-9839-A090-23B1E420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4901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77CBC8-0FC7-7E6F-F84A-8B8C2E1B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8C1D4-13EE-FC2E-E981-819F8036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FAB55-9836-60AF-B2A6-0F3FE2813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E78F-8093-8A4B-94BD-1B5B43CAF739}" type="datetimeFigureOut">
              <a:rPr lang="es-DO" smtClean="0"/>
              <a:t>18/11/22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2523C-60B3-56DB-2595-CA9D76E2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F0264-A9E9-DD1E-1678-C86DE0BE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0CC46-07C1-4248-84CC-B57777FFE30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938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A70549D-9CCA-21EA-B8A7-4B2988AF2DF8}"/>
              </a:ext>
            </a:extLst>
          </p:cNvPr>
          <p:cNvSpPr txBox="1"/>
          <p:nvPr/>
        </p:nvSpPr>
        <p:spPr>
          <a:xfrm>
            <a:off x="1379528" y="1751828"/>
            <a:ext cx="9432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400" b="1" dirty="0"/>
              <a:t>Proyecto Final – Ciencia y Analítica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AC554F-72B7-8A69-634A-AD6C6058FCB8}"/>
              </a:ext>
            </a:extLst>
          </p:cNvPr>
          <p:cNvSpPr txBox="1"/>
          <p:nvPr/>
        </p:nvSpPr>
        <p:spPr>
          <a:xfrm>
            <a:off x="629174" y="4991450"/>
            <a:ext cx="449649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DO" b="1" dirty="0"/>
              <a:t>Presentado por:</a:t>
            </a:r>
          </a:p>
          <a:p>
            <a:endParaRPr lang="es-DO" dirty="0"/>
          </a:p>
          <a:p>
            <a:r>
              <a:rPr lang="es-DO" dirty="0"/>
              <a:t>Rafael J. Mateo C. – A01793054</a:t>
            </a:r>
            <a:endParaRPr lang="es-DO" dirty="0">
              <a:cs typeface="Calibri"/>
            </a:endParaRPr>
          </a:p>
          <a:p>
            <a:r>
              <a:rPr lang="es-DO" dirty="0">
                <a:cs typeface="Calibri"/>
              </a:rPr>
              <a:t>Matthias Sibrian - A01794249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47D2687-B8EE-5564-9D25-24AF3BE335F0}"/>
              </a:ext>
            </a:extLst>
          </p:cNvPr>
          <p:cNvSpPr txBox="1"/>
          <p:nvPr/>
        </p:nvSpPr>
        <p:spPr>
          <a:xfrm>
            <a:off x="629174" y="3674304"/>
            <a:ext cx="325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/>
              <a:t>Profesora: María de la Paz Rico</a:t>
            </a:r>
          </a:p>
          <a:p>
            <a:r>
              <a:rPr lang="es-DO" dirty="0"/>
              <a:t>Fecha: 18 de noviembre, 2022</a:t>
            </a:r>
          </a:p>
        </p:txBody>
      </p:sp>
    </p:spTree>
    <p:extLst>
      <p:ext uri="{BB962C8B-B14F-4D97-AF65-F5344CB8AC3E}">
        <p14:creationId xmlns:p14="http://schemas.microsoft.com/office/powerpoint/2010/main" val="115393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adroTexto 2">
            <a:extLst>
              <a:ext uri="{FF2B5EF4-FFF2-40B4-BE49-F238E27FC236}">
                <a16:creationId xmlns:a16="http://schemas.microsoft.com/office/drawing/2014/main" id="{CAFFB42B-5F23-827C-BFF8-12DF8E718376}"/>
              </a:ext>
            </a:extLst>
          </p:cNvPr>
          <p:cNvSpPr txBox="1"/>
          <p:nvPr/>
        </p:nvSpPr>
        <p:spPr>
          <a:xfrm>
            <a:off x="934781" y="472997"/>
            <a:ext cx="1031566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DO" sz="4400" b="1"/>
              <a:t>Conclusiones</a:t>
            </a:r>
            <a:endParaRPr lang="en-US"/>
          </a:p>
        </p:txBody>
      </p:sp>
      <p:graphicFrame>
        <p:nvGraphicFramePr>
          <p:cNvPr id="794" name="Diagram 794">
            <a:extLst>
              <a:ext uri="{FF2B5EF4-FFF2-40B4-BE49-F238E27FC236}">
                <a16:creationId xmlns:a16="http://schemas.microsoft.com/office/drawing/2014/main" id="{5C639457-EF1A-E823-CBAD-5E0B7F8FE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617013"/>
              </p:ext>
            </p:extLst>
          </p:nvPr>
        </p:nvGraphicFramePr>
        <p:xfrm>
          <a:off x="792080" y="1179095"/>
          <a:ext cx="10597816" cy="450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02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24126283-8B97-48C3-3A5B-5CEECFE55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753830"/>
              </p:ext>
            </p:extLst>
          </p:nvPr>
        </p:nvGraphicFramePr>
        <p:xfrm>
          <a:off x="248874" y="1853632"/>
          <a:ext cx="11694252" cy="4439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66F871F-E33A-1EAA-F6CB-6B1C08682070}"/>
              </a:ext>
            </a:extLst>
          </p:cNvPr>
          <p:cNvSpPr txBox="1"/>
          <p:nvPr/>
        </p:nvSpPr>
        <p:spPr>
          <a:xfrm>
            <a:off x="1630691" y="1084191"/>
            <a:ext cx="9352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400" b="1" dirty="0"/>
              <a:t>Pasos realizados al conjunto de datos</a:t>
            </a:r>
          </a:p>
        </p:txBody>
      </p:sp>
    </p:spTree>
    <p:extLst>
      <p:ext uri="{BB962C8B-B14F-4D97-AF65-F5344CB8AC3E}">
        <p14:creationId xmlns:p14="http://schemas.microsoft.com/office/powerpoint/2010/main" val="20126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442E142-6611-ECA2-B888-6A259BE1D406}"/>
              </a:ext>
            </a:extLst>
          </p:cNvPr>
          <p:cNvSpPr txBox="1"/>
          <p:nvPr/>
        </p:nvSpPr>
        <p:spPr>
          <a:xfrm>
            <a:off x="2270153" y="1176469"/>
            <a:ext cx="7860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400" b="1" dirty="0"/>
              <a:t>Aspectos relevantes del análisis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CE8EFF-65BF-6FFE-2CCF-193D0757C976}"/>
              </a:ext>
            </a:extLst>
          </p:cNvPr>
          <p:cNvSpPr txBox="1"/>
          <p:nvPr/>
        </p:nvSpPr>
        <p:spPr>
          <a:xfrm>
            <a:off x="0" y="6119444"/>
            <a:ext cx="1921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* SDT</a:t>
            </a:r>
            <a:r>
              <a:rPr lang="es-DO" sz="1000" b="0" dirty="0"/>
              <a:t> = Ke x CONDUC, donde Ke es un factor entre 0.55 y 0.85</a:t>
            </a:r>
            <a:endParaRPr lang="es-MX" sz="1000" dirty="0"/>
          </a:p>
          <a:p>
            <a:endParaRPr lang="es-DO" sz="1000" dirty="0"/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2D262DC7-704D-B2E5-F9D9-CDEF73E0A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249366"/>
              </p:ext>
            </p:extLst>
          </p:nvPr>
        </p:nvGraphicFramePr>
        <p:xfrm>
          <a:off x="1146962" y="1717956"/>
          <a:ext cx="10106869" cy="495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442E142-6611-ECA2-B888-6A259BE1D406}"/>
              </a:ext>
            </a:extLst>
          </p:cNvPr>
          <p:cNvSpPr txBox="1"/>
          <p:nvPr/>
        </p:nvSpPr>
        <p:spPr>
          <a:xfrm>
            <a:off x="1664981" y="1193247"/>
            <a:ext cx="8862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400" b="1" dirty="0"/>
              <a:t>Estrategias de limpieza e imputación</a:t>
            </a: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2D262DC7-704D-B2E5-F9D9-CDEF73E0A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959063"/>
              </p:ext>
            </p:extLst>
          </p:nvPr>
        </p:nvGraphicFramePr>
        <p:xfrm>
          <a:off x="1146962" y="1717956"/>
          <a:ext cx="10106869" cy="495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16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04A325-1AD5-1482-AFB6-76E9A0D1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70" y="1353319"/>
            <a:ext cx="3756406" cy="2958621"/>
          </a:xfrm>
          <a:prstGeom prst="rect">
            <a:avLst/>
          </a:prstGeom>
        </p:spPr>
      </p:pic>
      <p:sp>
        <p:nvSpPr>
          <p:cNvPr id="4" name="CuadroTexto 2">
            <a:extLst>
              <a:ext uri="{FF2B5EF4-FFF2-40B4-BE49-F238E27FC236}">
                <a16:creationId xmlns:a16="http://schemas.microsoft.com/office/drawing/2014/main" id="{E508C887-0429-CE22-BEE7-FCC1D4DE41D8}"/>
              </a:ext>
            </a:extLst>
          </p:cNvPr>
          <p:cNvSpPr txBox="1"/>
          <p:nvPr/>
        </p:nvSpPr>
        <p:spPr>
          <a:xfrm>
            <a:off x="2438728" y="442918"/>
            <a:ext cx="1031566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DO" sz="4400" b="1"/>
              <a:t>K-means por localización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2A5D8C-0089-1EA0-EF22-2ED075A4C825}"/>
              </a:ext>
            </a:extLst>
          </p:cNvPr>
          <p:cNvSpPr txBox="1"/>
          <p:nvPr/>
        </p:nvSpPr>
        <p:spPr>
          <a:xfrm>
            <a:off x="492154" y="4892452"/>
            <a:ext cx="1120769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/>
              <a:t>Para determinar los clústeres solo se usaron las variables de localización.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/>
              <a:t>El número óptimo de clústeres según el método de codos y siluetas es 4.</a:t>
            </a:r>
            <a:endParaRPr lang="es-DO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/>
              <a:t>El color de los clústeres en el mapa se determinó por medio de la moda de la calidad del agua de cada clúster.</a:t>
            </a:r>
            <a:endParaRPr lang="es-DO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/>
              <a:t>Se observa que el centro de México tiene la mayor cantidad de pozos contaminados, mientras que el norte y el sur del país tienen los menos contaminados.</a:t>
            </a:r>
            <a:endParaRPr lang="es-DO">
              <a:cs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4C938A-719C-0F13-8000-D0742DEB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24" y="1353319"/>
            <a:ext cx="4705004" cy="29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0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 descr="A picture containing map&#10;&#10;Description automatically generated">
            <a:extLst>
              <a:ext uri="{FF2B5EF4-FFF2-40B4-BE49-F238E27FC236}">
                <a16:creationId xmlns:a16="http://schemas.microsoft.com/office/drawing/2014/main" id="{6B80EA7F-20C0-A217-27D3-DCE09EED4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59" b="50065"/>
          <a:stretch/>
        </p:blipFill>
        <p:spPr>
          <a:xfrm>
            <a:off x="394668" y="1684770"/>
            <a:ext cx="5039237" cy="3060066"/>
          </a:xfrm>
          <a:prstGeom prst="rect">
            <a:avLst/>
          </a:prstGeom>
        </p:spPr>
      </p:pic>
      <p:pic>
        <p:nvPicPr>
          <p:cNvPr id="20" name="Picture 20" descr="A picture containing map&#10;&#10;Description automatically generated">
            <a:extLst>
              <a:ext uri="{FF2B5EF4-FFF2-40B4-BE49-F238E27FC236}">
                <a16:creationId xmlns:a16="http://schemas.microsoft.com/office/drawing/2014/main" id="{9BC83B56-0F4B-F420-A02D-F47D38DCF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91" r="-159" b="-130"/>
          <a:stretch/>
        </p:blipFill>
        <p:spPr>
          <a:xfrm>
            <a:off x="6019429" y="1624612"/>
            <a:ext cx="5420240" cy="3280639"/>
          </a:xfrm>
          <a:prstGeom prst="rect">
            <a:avLst/>
          </a:prstGeom>
        </p:spPr>
      </p:pic>
      <p:sp>
        <p:nvSpPr>
          <p:cNvPr id="22" name="CuadroTexto 2">
            <a:extLst>
              <a:ext uri="{FF2B5EF4-FFF2-40B4-BE49-F238E27FC236}">
                <a16:creationId xmlns:a16="http://schemas.microsoft.com/office/drawing/2014/main" id="{FF566232-F7AF-5CA5-8E2A-888820ADA9B2}"/>
              </a:ext>
            </a:extLst>
          </p:cNvPr>
          <p:cNvSpPr txBox="1"/>
          <p:nvPr/>
        </p:nvSpPr>
        <p:spPr>
          <a:xfrm>
            <a:off x="2438728" y="442918"/>
            <a:ext cx="1031566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DO" sz="4400" b="1" dirty="0"/>
              <a:t>K-means por variables numéricas 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012E29-E227-D285-0E52-44229D6A2450}"/>
              </a:ext>
            </a:extLst>
          </p:cNvPr>
          <p:cNvSpPr txBox="1"/>
          <p:nvPr/>
        </p:nvSpPr>
        <p:spPr>
          <a:xfrm>
            <a:off x="696285" y="1384184"/>
            <a:ext cx="46726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DO"/>
              <a:t>Clúster</a:t>
            </a:r>
            <a:r>
              <a:rPr lang="es-DO" dirty="0"/>
              <a:t>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BFF40C-828A-819A-45AD-71478E71B134}"/>
              </a:ext>
            </a:extLst>
          </p:cNvPr>
          <p:cNvSpPr txBox="1"/>
          <p:nvPr/>
        </p:nvSpPr>
        <p:spPr>
          <a:xfrm>
            <a:off x="6393215" y="1315438"/>
            <a:ext cx="46726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DO"/>
              <a:t>Clúster</a:t>
            </a:r>
            <a:r>
              <a:rPr lang="es-DO" dirty="0"/>
              <a:t>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95A89A-1444-32B2-51A7-291704FA8EC2}"/>
              </a:ext>
            </a:extLst>
          </p:cNvPr>
          <p:cNvSpPr txBox="1"/>
          <p:nvPr/>
        </p:nvSpPr>
        <p:spPr>
          <a:xfrm>
            <a:off x="492154" y="4892452"/>
            <a:ext cx="1120769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 dirty="0"/>
              <a:t>Para determinar los </a:t>
            </a:r>
            <a:r>
              <a:rPr lang="es-DO"/>
              <a:t>clústeres</a:t>
            </a:r>
            <a:r>
              <a:rPr lang="es-DO" dirty="0"/>
              <a:t> solo se usaron las variables numéricas.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 dirty="0"/>
              <a:t>El número óptimo de </a:t>
            </a:r>
            <a:r>
              <a:rPr lang="es-DO"/>
              <a:t>clústeres</a:t>
            </a:r>
            <a:r>
              <a:rPr lang="es-DO" dirty="0"/>
              <a:t> según el método de codos y siluetas es 2.</a:t>
            </a:r>
            <a:endParaRPr lang="es-DO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DO" dirty="0"/>
              <a:t>La variable “Coliformes Fecales” es la que más </a:t>
            </a:r>
            <a:r>
              <a:rPr lang="es-DO"/>
              <a:t>contribuyó</a:t>
            </a:r>
            <a:r>
              <a:rPr lang="es-DO" dirty="0"/>
              <a:t> a la división de los </a:t>
            </a:r>
            <a:r>
              <a:rPr lang="es-DO"/>
              <a:t>clústeres</a:t>
            </a:r>
            <a:r>
              <a:rPr lang="es-DO" dirty="0"/>
              <a:t>. En el mapa de la derecha se puede apreciar cúmulos alrededor de los estados de Baja California Sur y Colima. También se observan mayor concentración entre el sur de Sonora y el norte de Sinaloa.</a:t>
            </a:r>
            <a:endParaRPr lang="es-D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3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5DFBD35-A6FC-83D7-4C07-704C5A8F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9" y="1593788"/>
            <a:ext cx="3886201" cy="3068845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3F0E2D0-461D-2B9F-C750-B6FCBB0F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54" y="1403384"/>
            <a:ext cx="4347410" cy="3399524"/>
          </a:xfrm>
          <a:prstGeom prst="rect">
            <a:avLst/>
          </a:prstGeom>
        </p:spPr>
      </p:pic>
      <p:sp>
        <p:nvSpPr>
          <p:cNvPr id="8" name="CuadroTexto 2">
            <a:extLst>
              <a:ext uri="{FF2B5EF4-FFF2-40B4-BE49-F238E27FC236}">
                <a16:creationId xmlns:a16="http://schemas.microsoft.com/office/drawing/2014/main" id="{C8D1B318-8211-B556-4E0C-63A32B9ECE45}"/>
              </a:ext>
            </a:extLst>
          </p:cNvPr>
          <p:cNvSpPr txBox="1"/>
          <p:nvPr/>
        </p:nvSpPr>
        <p:spPr>
          <a:xfrm>
            <a:off x="934781" y="472997"/>
            <a:ext cx="1031566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DO" sz="4400" b="1" err="1"/>
              <a:t>Decision</a:t>
            </a:r>
            <a:r>
              <a:rPr lang="es-DO" sz="4400" b="1"/>
              <a:t> </a:t>
            </a:r>
            <a:r>
              <a:rPr lang="es-DO" sz="4400" b="1" err="1"/>
              <a:t>Tree</a:t>
            </a:r>
            <a:endParaRPr lang="en-US" err="1"/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FBA93647-A362-8E44-888B-06AF1F4FAA7B}"/>
              </a:ext>
            </a:extLst>
          </p:cNvPr>
          <p:cNvSpPr txBox="1"/>
          <p:nvPr/>
        </p:nvSpPr>
        <p:spPr>
          <a:xfrm>
            <a:off x="492154" y="4932557"/>
            <a:ext cx="1120769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DO">
                <a:cs typeface="Calibri"/>
              </a:rPr>
              <a:t>Los mejores resultados </a:t>
            </a:r>
            <a:r>
              <a:rPr lang="es-DO">
                <a:ea typeface="+mn-lt"/>
                <a:cs typeface="+mn-lt"/>
              </a:rPr>
              <a:t>para los conjuntos </a:t>
            </a:r>
            <a:r>
              <a:rPr lang="es-DO">
                <a:cs typeface="Calibri"/>
              </a:rPr>
              <a:t>en la métrica de exactitud fueron de 1.0 (entrenamiento) y de 0.94 (validación).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Se </a:t>
            </a:r>
            <a:r>
              <a:rPr lang="en-US" err="1">
                <a:cs typeface="Calibri"/>
              </a:rPr>
              <a:t>observó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reducción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sobreentrenamiento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modelo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mejora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exactitud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medida</a:t>
            </a:r>
            <a:r>
              <a:rPr lang="en-US">
                <a:cs typeface="Calibri"/>
              </a:rPr>
              <a:t> que se </a:t>
            </a:r>
            <a:r>
              <a:rPr lang="en-US" err="1">
                <a:cs typeface="Calibri"/>
              </a:rPr>
              <a:t>incrementa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tamaño</a:t>
            </a:r>
            <a:r>
              <a:rPr lang="en-US">
                <a:cs typeface="Calibri"/>
              </a:rPr>
              <a:t> del conjunto de </a:t>
            </a:r>
            <a:r>
              <a:rPr lang="en-US" err="1">
                <a:cs typeface="Calibri"/>
              </a:rPr>
              <a:t>entrenamiento</a:t>
            </a:r>
            <a:r>
              <a:rPr lang="en-US">
                <a:cs typeface="Calibri"/>
              </a:rPr>
              <a:t>.</a:t>
            </a:r>
            <a:endParaRPr lang="en-US" err="1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La </a:t>
            </a:r>
            <a:r>
              <a:rPr lang="en-US" err="1">
                <a:cs typeface="Calibri"/>
              </a:rPr>
              <a:t>matriz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confusión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muestra</a:t>
            </a:r>
            <a:r>
              <a:rPr lang="en-US">
                <a:cs typeface="Calibri"/>
              </a:rPr>
              <a:t> que 'Amarillo', la </a:t>
            </a:r>
            <a:r>
              <a:rPr lang="en-US" err="1">
                <a:cs typeface="Calibri"/>
              </a:rPr>
              <a:t>clase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subrepresentada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tuvo</a:t>
            </a:r>
            <a:r>
              <a:rPr lang="en-US">
                <a:cs typeface="Calibri"/>
              </a:rPr>
              <a:t> la mayor </a:t>
            </a:r>
            <a:r>
              <a:rPr lang="en-US" err="1">
                <a:cs typeface="Calibri"/>
              </a:rPr>
              <a:t>cantidad</a:t>
            </a:r>
            <a:r>
              <a:rPr lang="en-US">
                <a:cs typeface="Calibri"/>
              </a:rPr>
              <a:t> de errores.</a:t>
            </a:r>
          </a:p>
        </p:txBody>
      </p:sp>
      <p:sp>
        <p:nvSpPr>
          <p:cNvPr id="18" name="CuadroTexto 2">
            <a:extLst>
              <a:ext uri="{FF2B5EF4-FFF2-40B4-BE49-F238E27FC236}">
                <a16:creationId xmlns:a16="http://schemas.microsoft.com/office/drawing/2014/main" id="{69869254-D6B1-AE46-3F63-CEA9E1F70C4C}"/>
              </a:ext>
            </a:extLst>
          </p:cNvPr>
          <p:cNvSpPr txBox="1"/>
          <p:nvPr/>
        </p:nvSpPr>
        <p:spPr>
          <a:xfrm>
            <a:off x="7403890" y="1404236"/>
            <a:ext cx="152440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DO" sz="1200" b="1"/>
              <a:t>Matriz de confusión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22059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0CD029A7-2B78-536F-9A9C-6B49A2BA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11" y="1598796"/>
            <a:ext cx="3886200" cy="3058829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99CC26-5DFB-960F-2ED6-C6A0F51B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54" y="1403383"/>
            <a:ext cx="4347409" cy="3399523"/>
          </a:xfrm>
          <a:prstGeom prst="rect">
            <a:avLst/>
          </a:prstGeom>
        </p:spPr>
      </p:pic>
      <p:sp>
        <p:nvSpPr>
          <p:cNvPr id="15" name="CuadroTexto 2">
            <a:extLst>
              <a:ext uri="{FF2B5EF4-FFF2-40B4-BE49-F238E27FC236}">
                <a16:creationId xmlns:a16="http://schemas.microsoft.com/office/drawing/2014/main" id="{9F48BF22-6901-F457-5054-D12E3687836E}"/>
              </a:ext>
            </a:extLst>
          </p:cNvPr>
          <p:cNvSpPr txBox="1"/>
          <p:nvPr/>
        </p:nvSpPr>
        <p:spPr>
          <a:xfrm>
            <a:off x="934781" y="472997"/>
            <a:ext cx="1031566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DO" sz="4400" b="1" err="1"/>
              <a:t>Random</a:t>
            </a:r>
            <a:r>
              <a:rPr lang="es-DO" sz="4400" b="1"/>
              <a:t> Forest</a:t>
            </a:r>
            <a:endParaRPr lang="en-US"/>
          </a:p>
        </p:txBody>
      </p:sp>
      <p:sp>
        <p:nvSpPr>
          <p:cNvPr id="21" name="CuadroTexto 2">
            <a:extLst>
              <a:ext uri="{FF2B5EF4-FFF2-40B4-BE49-F238E27FC236}">
                <a16:creationId xmlns:a16="http://schemas.microsoft.com/office/drawing/2014/main" id="{F79C0F7E-6C0A-4F68-3972-2DD5F0362BEF}"/>
              </a:ext>
            </a:extLst>
          </p:cNvPr>
          <p:cNvSpPr txBox="1"/>
          <p:nvPr/>
        </p:nvSpPr>
        <p:spPr>
          <a:xfrm>
            <a:off x="7403890" y="1404236"/>
            <a:ext cx="152440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DO" sz="1200" b="1"/>
              <a:t>Matriz de confusión</a:t>
            </a:r>
            <a:endParaRPr lang="en-US" sz="1200" b="1"/>
          </a:p>
        </p:txBody>
      </p:sp>
      <p:sp>
        <p:nvSpPr>
          <p:cNvPr id="23" name="CuadroTexto 4">
            <a:extLst>
              <a:ext uri="{FF2B5EF4-FFF2-40B4-BE49-F238E27FC236}">
                <a16:creationId xmlns:a16="http://schemas.microsoft.com/office/drawing/2014/main" id="{64EF1DBC-637F-B938-E375-140352A0EDF3}"/>
              </a:ext>
            </a:extLst>
          </p:cNvPr>
          <p:cNvSpPr txBox="1"/>
          <p:nvPr/>
        </p:nvSpPr>
        <p:spPr>
          <a:xfrm>
            <a:off x="492154" y="4932557"/>
            <a:ext cx="1120769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DO">
                <a:cs typeface="Calibri"/>
              </a:rPr>
              <a:t>Los mejores resultados para los </a:t>
            </a:r>
            <a:r>
              <a:rPr lang="es-DO">
                <a:ea typeface="+mn-lt"/>
                <a:cs typeface="+mn-lt"/>
              </a:rPr>
              <a:t>conjuntos </a:t>
            </a:r>
            <a:r>
              <a:rPr lang="es-DO">
                <a:cs typeface="Calibri"/>
              </a:rPr>
              <a:t>en la métrica de exactitud fueron de 1.0 (entrenamiento) y de 0.92 (validación), siendo este último menor al desempeño alcanzado a través del árbol de decisión.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Se </a:t>
            </a:r>
            <a:r>
              <a:rPr lang="en-US" err="1">
                <a:cs typeface="Calibri"/>
              </a:rPr>
              <a:t>observó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reducción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sobreentrenamiento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menor</a:t>
            </a:r>
            <a:r>
              <a:rPr lang="en-US">
                <a:cs typeface="Calibri"/>
              </a:rPr>
              <a:t> a la </a:t>
            </a:r>
            <a:r>
              <a:rPr lang="en-US" err="1">
                <a:cs typeface="Calibri"/>
              </a:rPr>
              <a:t>alcanzada</a:t>
            </a:r>
            <a:r>
              <a:rPr lang="en-US">
                <a:cs typeface="Calibri"/>
              </a:rPr>
              <a:t> con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modelo</a:t>
            </a:r>
            <a:r>
              <a:rPr lang="en-US">
                <a:cs typeface="Calibri"/>
              </a:rPr>
              <a:t> árbol de </a:t>
            </a:r>
            <a:r>
              <a:rPr lang="en-US" err="1">
                <a:cs typeface="Calibri"/>
              </a:rPr>
              <a:t>decisión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Además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modelo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muestra</a:t>
            </a:r>
            <a:r>
              <a:rPr lang="en-US">
                <a:cs typeface="Calibri"/>
              </a:rPr>
              <a:t> un mayor </a:t>
            </a:r>
            <a:r>
              <a:rPr lang="en-US" err="1">
                <a:cs typeface="Calibri"/>
              </a:rPr>
              <a:t>grado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sobreentrenamiento</a:t>
            </a:r>
            <a:r>
              <a:rPr lang="en-US">
                <a:cs typeface="Calibri"/>
              </a:rPr>
              <a:t>.</a:t>
            </a:r>
            <a:endParaRPr lang="en-US" err="1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De nuevo, la </a:t>
            </a:r>
            <a:r>
              <a:rPr lang="en-US" err="1">
                <a:cs typeface="Calibri"/>
              </a:rPr>
              <a:t>matriz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confusión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muestra</a:t>
            </a:r>
            <a:r>
              <a:rPr lang="en-US">
                <a:cs typeface="Calibri"/>
              </a:rPr>
              <a:t> que 'Amarillo' </a:t>
            </a:r>
            <a:r>
              <a:rPr lang="en-US" err="1">
                <a:cs typeface="Calibri"/>
              </a:rPr>
              <a:t>sigue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siendo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clase</a:t>
            </a:r>
            <a:r>
              <a:rPr lang="en-US">
                <a:cs typeface="Calibri"/>
              </a:rPr>
              <a:t> con la mayor </a:t>
            </a:r>
            <a:r>
              <a:rPr lang="en-US" err="1">
                <a:cs typeface="Calibri"/>
              </a:rPr>
              <a:t>cantidad</a:t>
            </a:r>
            <a:r>
              <a:rPr lang="en-US">
                <a:cs typeface="Calibri"/>
              </a:rPr>
              <a:t> de errores.</a:t>
            </a:r>
          </a:p>
        </p:txBody>
      </p:sp>
    </p:spTree>
    <p:extLst>
      <p:ext uri="{BB962C8B-B14F-4D97-AF65-F5344CB8AC3E}">
        <p14:creationId xmlns:p14="http://schemas.microsoft.com/office/powerpoint/2010/main" val="54257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4">
            <a:extLst>
              <a:ext uri="{FF2B5EF4-FFF2-40B4-BE49-F238E27FC236}">
                <a16:creationId xmlns:a16="http://schemas.microsoft.com/office/drawing/2014/main" id="{BB97888E-48CC-4E50-46E4-E73B8346DB8B}"/>
              </a:ext>
            </a:extLst>
          </p:cNvPr>
          <p:cNvSpPr txBox="1"/>
          <p:nvPr/>
        </p:nvSpPr>
        <p:spPr>
          <a:xfrm>
            <a:off x="492154" y="4892452"/>
            <a:ext cx="549269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DO">
                <a:cs typeface="Calibri"/>
              </a:rPr>
              <a:t>Las variables que más impactaron en la clasificación fueron dureza y la presencia de fluoruros.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DO">
                <a:cs typeface="Calibri"/>
              </a:rPr>
              <a:t>Las variables categóricas y binarias no tuvieron incidencia en el clasificador.</a:t>
            </a:r>
          </a:p>
        </p:txBody>
      </p:sp>
      <p:pic>
        <p:nvPicPr>
          <p:cNvPr id="8" name="Imagen 5" descr="Chart, bar chart&#10;&#10;Description automatically generated">
            <a:extLst>
              <a:ext uri="{FF2B5EF4-FFF2-40B4-BE49-F238E27FC236}">
                <a16:creationId xmlns:a16="http://schemas.microsoft.com/office/drawing/2014/main" id="{82F81312-26DB-19C2-18F6-8D834267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2" y="1657403"/>
            <a:ext cx="4888770" cy="293831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0C88703-ABED-CAD1-F2BE-5EB2C1B4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26" y="1657403"/>
            <a:ext cx="4888770" cy="2938311"/>
          </a:xfrm>
          <a:prstGeom prst="rect">
            <a:avLst/>
          </a:prstGeom>
        </p:spPr>
      </p:pic>
      <p:sp>
        <p:nvSpPr>
          <p:cNvPr id="14" name="CuadroTexto 2">
            <a:extLst>
              <a:ext uri="{FF2B5EF4-FFF2-40B4-BE49-F238E27FC236}">
                <a16:creationId xmlns:a16="http://schemas.microsoft.com/office/drawing/2014/main" id="{E25699F4-254B-34CF-BA1C-3050289A6A84}"/>
              </a:ext>
            </a:extLst>
          </p:cNvPr>
          <p:cNvSpPr txBox="1"/>
          <p:nvPr/>
        </p:nvSpPr>
        <p:spPr>
          <a:xfrm>
            <a:off x="934781" y="472997"/>
            <a:ext cx="1031566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DO" sz="4400" b="1" err="1"/>
              <a:t>Feature</a:t>
            </a:r>
            <a:r>
              <a:rPr lang="es-DO" sz="4400" b="1"/>
              <a:t> </a:t>
            </a:r>
            <a:r>
              <a:rPr lang="es-DO" sz="4400" b="1" err="1"/>
              <a:t>Importance</a:t>
            </a:r>
            <a:endParaRPr lang="en-US" err="1"/>
          </a:p>
        </p:txBody>
      </p:sp>
      <p:sp>
        <p:nvSpPr>
          <p:cNvPr id="16" name="CuadroTexto 2">
            <a:extLst>
              <a:ext uri="{FF2B5EF4-FFF2-40B4-BE49-F238E27FC236}">
                <a16:creationId xmlns:a16="http://schemas.microsoft.com/office/drawing/2014/main" id="{C90693E5-972A-6805-9817-CBFAD9FD750F}"/>
              </a:ext>
            </a:extLst>
          </p:cNvPr>
          <p:cNvSpPr txBox="1"/>
          <p:nvPr/>
        </p:nvSpPr>
        <p:spPr>
          <a:xfrm>
            <a:off x="2821864" y="1374157"/>
            <a:ext cx="152440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DO" sz="1200" b="1" err="1"/>
              <a:t>Decision</a:t>
            </a:r>
            <a:r>
              <a:rPr lang="es-DO" sz="1200" b="1"/>
              <a:t> </a:t>
            </a:r>
            <a:r>
              <a:rPr lang="es-DO" sz="1200" b="1" err="1"/>
              <a:t>Tree</a:t>
            </a:r>
            <a:endParaRPr lang="en-US" err="1"/>
          </a:p>
        </p:txBody>
      </p:sp>
      <p:sp>
        <p:nvSpPr>
          <p:cNvPr id="18" name="CuadroTexto 2">
            <a:extLst>
              <a:ext uri="{FF2B5EF4-FFF2-40B4-BE49-F238E27FC236}">
                <a16:creationId xmlns:a16="http://schemas.microsoft.com/office/drawing/2014/main" id="{8407BA68-7235-78FB-BA77-2BD1484545D5}"/>
              </a:ext>
            </a:extLst>
          </p:cNvPr>
          <p:cNvSpPr txBox="1"/>
          <p:nvPr/>
        </p:nvSpPr>
        <p:spPr>
          <a:xfrm>
            <a:off x="8228053" y="1376163"/>
            <a:ext cx="152440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DO" sz="1200" b="1" err="1"/>
              <a:t>Random</a:t>
            </a:r>
            <a:r>
              <a:rPr lang="es-DO" sz="1200" b="1"/>
              <a:t> Forest</a:t>
            </a:r>
            <a:endParaRPr lang="en-US"/>
          </a:p>
        </p:txBody>
      </p:sp>
      <p:sp>
        <p:nvSpPr>
          <p:cNvPr id="19" name="CuadroTexto 4">
            <a:extLst>
              <a:ext uri="{FF2B5EF4-FFF2-40B4-BE49-F238E27FC236}">
                <a16:creationId xmlns:a16="http://schemas.microsoft.com/office/drawing/2014/main" id="{35A87AA8-DF79-1441-6514-4865741B5853}"/>
              </a:ext>
            </a:extLst>
          </p:cNvPr>
          <p:cNvSpPr txBox="1"/>
          <p:nvPr/>
        </p:nvSpPr>
        <p:spPr>
          <a:xfrm>
            <a:off x="6096864" y="4892452"/>
            <a:ext cx="549269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DO">
                <a:cs typeface="Calibri"/>
              </a:rPr>
              <a:t>Dureza y presencia de fluoruros siguen siendo las variables con mayor incidencia en la clasificación.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DO">
                <a:cs typeface="Calibri"/>
              </a:rPr>
              <a:t>En este escenario, las variables 'municipio' y 'estado' tuvieron una incidencia sobre la clasificación menor a la de una permutación aleatoria.</a:t>
            </a:r>
          </a:p>
        </p:txBody>
      </p:sp>
    </p:spTree>
    <p:extLst>
      <p:ext uri="{BB962C8B-B14F-4D97-AF65-F5344CB8AC3E}">
        <p14:creationId xmlns:p14="http://schemas.microsoft.com/office/powerpoint/2010/main" val="1644075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825</Words>
  <Application>Microsoft Macintosh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J. Mateo C.</dc:creator>
  <cp:lastModifiedBy>Rafael José Mateo Comprés</cp:lastModifiedBy>
  <cp:revision>2</cp:revision>
  <dcterms:created xsi:type="dcterms:W3CDTF">2022-11-18T19:07:14Z</dcterms:created>
  <dcterms:modified xsi:type="dcterms:W3CDTF">2022-11-18T23:11:03Z</dcterms:modified>
</cp:coreProperties>
</file>