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32ececd18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32ececd18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32ececd18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32ececd18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32ececd1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32ececd1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35b7912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35b7912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32ececd18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32ececd18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32ececd18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32ececd18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32ececd1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32ececd1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32ececd18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32ececd18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32ececd18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32ececd18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32ececd18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32ececd18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32ececd18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32ececd18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81100" y="30066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Reto - Presentación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7">
                <a:latin typeface="Arial"/>
                <a:ea typeface="Arial"/>
                <a:cs typeface="Arial"/>
                <a:sym typeface="Arial"/>
              </a:rPr>
              <a:t>Materia:</a:t>
            </a:r>
            <a:r>
              <a:rPr lang="es-419" sz="1777" b="0">
                <a:latin typeface="Arial"/>
                <a:ea typeface="Arial"/>
                <a:cs typeface="Arial"/>
                <a:sym typeface="Arial"/>
              </a:rPr>
              <a:t> Ciencia de Datos</a:t>
            </a:r>
            <a:endParaRPr sz="1777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7">
                <a:latin typeface="Arial"/>
                <a:ea typeface="Arial"/>
                <a:cs typeface="Arial"/>
                <a:sym typeface="Arial"/>
              </a:rPr>
              <a:t>Maestría:</a:t>
            </a:r>
            <a:r>
              <a:rPr lang="es-419" sz="1777" b="0">
                <a:latin typeface="Arial"/>
                <a:ea typeface="Arial"/>
                <a:cs typeface="Arial"/>
                <a:sym typeface="Arial"/>
              </a:rPr>
              <a:t> Inteligencia Artificial Aplicada</a:t>
            </a:r>
            <a:endParaRPr sz="1777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77">
                <a:latin typeface="Arial"/>
                <a:ea typeface="Arial"/>
                <a:cs typeface="Arial"/>
                <a:sym typeface="Arial"/>
              </a:rPr>
              <a:t>Profesora Maria de la Paz Rico Fernandez</a:t>
            </a:r>
            <a:endParaRPr sz="4377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572000" y="34604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72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 del equipo:</a:t>
            </a:r>
            <a:endParaRPr sz="1725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25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72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Diego Alonso Luna Ramirez - A01793035</a:t>
            </a:r>
            <a:endParaRPr sz="172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72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Josep Romagosa Llorden - A01374637</a:t>
            </a:r>
            <a:endParaRPr sz="2280">
              <a:solidFill>
                <a:schemeClr val="lt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025" y="300675"/>
            <a:ext cx="2859476" cy="7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Analisis Random Forest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0150"/>
            <a:ext cx="8839204" cy="255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52400" y="1338525"/>
            <a:ext cx="3516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Roboto"/>
                <a:ea typeface="Roboto"/>
                <a:cs typeface="Roboto"/>
                <a:sym typeface="Roboto"/>
              </a:rPr>
              <a:t>Random Forest: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ensamble de árboles que permite entrenar con distintos atributos en cada árbol, evitando sobre ajustar, y minimizar el error.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2619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precisión del modelo e importancia de valores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87850"/>
            <a:ext cx="4517675" cy="26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290" y="1787852"/>
            <a:ext cx="3317210" cy="26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l="1483" t="1545" r="936"/>
          <a:stretch/>
        </p:blipFill>
        <p:spPr>
          <a:xfrm>
            <a:off x="4787075" y="500925"/>
            <a:ext cx="4046275" cy="40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86775" y="594900"/>
            <a:ext cx="42015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-419" sz="1600">
                <a:highlight>
                  <a:srgbClr val="FFFFFF"/>
                </a:highlight>
              </a:rPr>
              <a:t>En la exploración de datos, encontramos que existen variables que no eran utiles por tener una gran cantidad de valores perdidos o por brindar información no funcional por lo que se excluyeron de la base.</a:t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General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1370250"/>
            <a:ext cx="8787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Clasificación de la calidad del agua en una región concreta, en base a una serie de variables.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Se maneja un dataset con información de aguas subterráneas en México y se busca encontrar los mejores lugares donde se puede ubicar un centro común mediante clusters y entrenar modelos de clasificación por semáforo.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Se clasifica y visualiza la calidad del agua mediante algoritmos Decision Trees y Random Forest basado en un objetivo, en este caso, el “Semáforo”</a:t>
            </a:r>
            <a:r>
              <a:rPr lang="es-419" sz="2200"/>
              <a:t>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Histograma de valores de índices que indican la calidad del agua.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207" y="2077984"/>
            <a:ext cx="4632600" cy="224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04" y="161601"/>
            <a:ext cx="4300803" cy="21628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511400" y="37175"/>
            <a:ext cx="46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647750" y="185900"/>
            <a:ext cx="43008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Se identificaron varias variables útiles.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Graficamos los histogramas de los valores numéricos sin transformar, esto nos sirvió para identificar las variables numéricas y categóricas.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3704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Graficamos los datos numéricos de entrada para visualizar los outliers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Observamos que existen outliers que jalan la media a valores más altos que la mediana.</a:t>
            </a:r>
            <a:endParaRPr sz="17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25" y="99150"/>
            <a:ext cx="5168777" cy="23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t="1874"/>
          <a:stretch/>
        </p:blipFill>
        <p:spPr>
          <a:xfrm>
            <a:off x="4035675" y="2571750"/>
            <a:ext cx="505682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9725" y="806850"/>
            <a:ext cx="45549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Gráficas de dispersión removiendo los outliers</a:t>
            </a:r>
            <a:endParaRPr sz="15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r="1419" b="1097"/>
          <a:stretch/>
        </p:blipFill>
        <p:spPr>
          <a:xfrm>
            <a:off x="693550" y="1429088"/>
            <a:ext cx="3328824" cy="345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l="1506"/>
          <a:stretch/>
        </p:blipFill>
        <p:spPr>
          <a:xfrm>
            <a:off x="5161425" y="1484850"/>
            <a:ext cx="3066550" cy="35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908700" y="806850"/>
            <a:ext cx="45549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Calidad del agua en los diferentes estados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Arial"/>
                <a:ea typeface="Arial"/>
                <a:cs typeface="Arial"/>
                <a:sym typeface="Arial"/>
              </a:rPr>
              <a:t>Mostramos la correlación entre la longitud, latitud y los valores de cumplimiento de calidad del agua. Podemos determinar que no existe mucha correlación entre la ubicación y la calidad del agua.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l="1273" b="1893"/>
          <a:stretch/>
        </p:blipFill>
        <p:spPr>
          <a:xfrm>
            <a:off x="4383800" y="604238"/>
            <a:ext cx="4760201" cy="359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de la República con todos los suministros de agua subterránea y su calidad.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l="826" t="1811" r="826" b="1317"/>
          <a:stretch/>
        </p:blipFill>
        <p:spPr>
          <a:xfrm>
            <a:off x="161125" y="108800"/>
            <a:ext cx="5862349" cy="38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6159800" y="86750"/>
            <a:ext cx="2862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Utilizamos la variable Semáforo para medir la calidad del agua.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highlight>
                  <a:srgbClr val="FFFFFF"/>
                </a:highlight>
              </a:rPr>
              <a:t>Se observa dónde se acumulan los registros de la base.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K means por ubicación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l="1499" t="1352" r="1751" b="1352"/>
          <a:stretch/>
        </p:blipFill>
        <p:spPr>
          <a:xfrm>
            <a:off x="171263" y="310625"/>
            <a:ext cx="3082499" cy="1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t="3203"/>
          <a:stretch/>
        </p:blipFill>
        <p:spPr>
          <a:xfrm>
            <a:off x="143375" y="2078900"/>
            <a:ext cx="3588905" cy="2304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978475" y="210700"/>
            <a:ext cx="50691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highlight>
                  <a:srgbClr val="FFFFFF"/>
                </a:highlight>
              </a:rPr>
              <a:t>Con la gráfica de Codo anterior, dónde se muestra la disminución del error entre las diferencias de las personas dentro de un cluster conforme aumenta el número de clusters</a:t>
            </a:r>
            <a:r>
              <a:rPr lang="es-419" sz="1700">
                <a:latin typeface="Roboto"/>
                <a:ea typeface="Roboto"/>
                <a:cs typeface="Roboto"/>
                <a:sym typeface="Roboto"/>
              </a:rPr>
              <a:t> (Se decidió tomar 4 clusters).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K means por la calidad del agua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l="1912"/>
          <a:stretch/>
        </p:blipFill>
        <p:spPr>
          <a:xfrm>
            <a:off x="2674949" y="2769229"/>
            <a:ext cx="1932249" cy="139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71850"/>
            <a:ext cx="1783150" cy="11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550" y="1637277"/>
            <a:ext cx="1783430" cy="11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550" y="3082137"/>
            <a:ext cx="1783424" cy="1161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1"/>
          <p:cNvGrpSpPr/>
          <p:nvPr/>
        </p:nvGrpSpPr>
        <p:grpSpPr>
          <a:xfrm>
            <a:off x="4931375" y="0"/>
            <a:ext cx="4212625" cy="2726251"/>
            <a:chOff x="2559825" y="876175"/>
            <a:chExt cx="4212625" cy="2726251"/>
          </a:xfrm>
        </p:grpSpPr>
        <p:pic>
          <p:nvPicPr>
            <p:cNvPr id="128" name="Google Shape;128;p21"/>
            <p:cNvPicPr preferRelativeResize="0"/>
            <p:nvPr/>
          </p:nvPicPr>
          <p:blipFill rotWithShape="1">
            <a:blip r:embed="rId7">
              <a:alphaModFix/>
            </a:blip>
            <a:srcRect t="1322"/>
            <a:stretch/>
          </p:blipFill>
          <p:spPr>
            <a:xfrm>
              <a:off x="2559825" y="876175"/>
              <a:ext cx="4212625" cy="2726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1"/>
            <p:cNvSpPr/>
            <p:nvPr/>
          </p:nvSpPr>
          <p:spPr>
            <a:xfrm>
              <a:off x="5018050" y="2066325"/>
              <a:ext cx="86100" cy="798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130" name="Google Shape;130;p21"/>
          <p:cNvSpPr txBox="1"/>
          <p:nvPr/>
        </p:nvSpPr>
        <p:spPr>
          <a:xfrm>
            <a:off x="2172238" y="384225"/>
            <a:ext cx="2681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Se logra separar la mayoría de las aguas con semáforo verde. Sin embargo, no se logra discernir de los semáforos amarillos y rojos.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781400" y="2885075"/>
            <a:ext cx="4362600" cy="1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Se requiere de un modelo un poco más complejo para poder separar las clases adecuadamente, así como usar más variables como los Fluoruros, donde se observa cierta separación entre esos semáforos.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Presentación en pantalla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Merriweather</vt:lpstr>
      <vt:lpstr>Arial</vt:lpstr>
      <vt:lpstr>Roboto</vt:lpstr>
      <vt:lpstr>Paradigm</vt:lpstr>
      <vt:lpstr>Reto - Presentación  Materia: Ciencia de Datos Maestría: Inteligencia Artificial Aplicada Profesora Maria de la Paz Rico Fernandez</vt:lpstr>
      <vt:lpstr>Descripción General</vt:lpstr>
      <vt:lpstr>Presentación de PowerPoint</vt:lpstr>
      <vt:lpstr>Presentación de PowerPoint</vt:lpstr>
      <vt:lpstr>Gráficas de dispersión removiendo los outliers</vt:lpstr>
      <vt:lpstr>Mostramos la correlación entre la longitud, latitud y los valores de cumplimiento de calidad del agua. Podemos determinar que no existe mucha correlación entre la ubicación y la calidad del agua. </vt:lpstr>
      <vt:lpstr>Presentación de PowerPoint</vt:lpstr>
      <vt:lpstr>Presentación de PowerPoint</vt:lpstr>
      <vt:lpstr>Presentación de PowerPoint</vt:lpstr>
      <vt:lpstr>Analisis Random Forest</vt:lpstr>
      <vt:lpstr>Análisis de precisión del modelo e importancia de valores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- Presentación  Materia: Ciencia de Datos Maestría: Inteligencia Artificial Aplicada Profesora Maria de la Paz Rico Fernandez</dc:title>
  <cp:lastModifiedBy>Diego Alonso Luna Ramírez</cp:lastModifiedBy>
  <cp:revision>2</cp:revision>
  <dcterms:modified xsi:type="dcterms:W3CDTF">2022-11-20T00:51:06Z</dcterms:modified>
</cp:coreProperties>
</file>