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8" r:id="rId7"/>
    <p:sldId id="267" r:id="rId8"/>
    <p:sldId id="26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0C393-DE17-DB33-0978-FDEE3F565E7B}" v="1913" dt="2022-11-19T06:37:16.284"/>
    <p1510:client id="{27EB6087-6FFA-F119-A1A7-A20F46D76B93}" v="608" dt="2022-11-19T06:14:56.230"/>
    <p1510:client id="{D99C32F6-91C8-401A-BE42-B934D1DE9346}" v="114" dt="2022-11-18T20:36:01.817"/>
    <p1510:client id="{F9B73EBF-3B43-B497-DB06-2CB769C31395}" v="13" dt="2022-11-18T22:03:12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a Zafra Vallejo" userId="S::a01793979@tec.mx::149d9944-efb7-4805-9735-417c34a1e344" providerId="AD" clId="Web-{F9B73EBF-3B43-B497-DB06-2CB769C31395}"/>
    <pc:docChg chg="addSld modSld sldOrd">
      <pc:chgData name="Karina Zafra Vallejo" userId="S::a01793979@tec.mx::149d9944-efb7-4805-9735-417c34a1e344" providerId="AD" clId="Web-{F9B73EBF-3B43-B497-DB06-2CB769C31395}" dt="2022-11-18T22:03:09.156" v="14" actId="20577"/>
      <pc:docMkLst>
        <pc:docMk/>
      </pc:docMkLst>
      <pc:sldChg chg="modSp">
        <pc:chgData name="Karina Zafra Vallejo" userId="S::a01793979@tec.mx::149d9944-efb7-4805-9735-417c34a1e344" providerId="AD" clId="Web-{F9B73EBF-3B43-B497-DB06-2CB769C31395}" dt="2022-11-18T22:02:57.734" v="9" actId="20577"/>
        <pc:sldMkLst>
          <pc:docMk/>
          <pc:sldMk cId="4185027139" sldId="257"/>
        </pc:sldMkLst>
        <pc:spChg chg="mod">
          <ac:chgData name="Karina Zafra Vallejo" userId="S::a01793979@tec.mx::149d9944-efb7-4805-9735-417c34a1e344" providerId="AD" clId="Web-{F9B73EBF-3B43-B497-DB06-2CB769C31395}" dt="2022-11-18T22:02:57.734" v="9" actId="20577"/>
          <ac:spMkLst>
            <pc:docMk/>
            <pc:sldMk cId="4185027139" sldId="257"/>
            <ac:spMk id="2" creationId="{23B8EF1F-3B78-6857-69A3-63B4BBD757F8}"/>
          </ac:spMkLst>
        </pc:spChg>
      </pc:sldChg>
      <pc:sldChg chg="modSp new ord">
        <pc:chgData name="Karina Zafra Vallejo" userId="S::a01793979@tec.mx::149d9944-efb7-4805-9735-417c34a1e344" providerId="AD" clId="Web-{F9B73EBF-3B43-B497-DB06-2CB769C31395}" dt="2022-11-18T22:03:09.156" v="14" actId="20577"/>
        <pc:sldMkLst>
          <pc:docMk/>
          <pc:sldMk cId="761472671" sldId="265"/>
        </pc:sldMkLst>
        <pc:spChg chg="mod">
          <ac:chgData name="Karina Zafra Vallejo" userId="S::a01793979@tec.mx::149d9944-efb7-4805-9735-417c34a1e344" providerId="AD" clId="Web-{F9B73EBF-3B43-B497-DB06-2CB769C31395}" dt="2022-11-18T22:03:09.156" v="14" actId="20577"/>
          <ac:spMkLst>
            <pc:docMk/>
            <pc:sldMk cId="761472671" sldId="265"/>
            <ac:spMk id="2" creationId="{13FF5976-F907-1470-A20C-887CB8B8B5B6}"/>
          </ac:spMkLst>
        </pc:spChg>
        <pc:spChg chg="mod">
          <ac:chgData name="Karina Zafra Vallejo" userId="S::a01793979@tec.mx::149d9944-efb7-4805-9735-417c34a1e344" providerId="AD" clId="Web-{F9B73EBF-3B43-B497-DB06-2CB769C31395}" dt="2022-11-18T22:02:37.483" v="7" actId="20577"/>
          <ac:spMkLst>
            <pc:docMk/>
            <pc:sldMk cId="761472671" sldId="265"/>
            <ac:spMk id="3" creationId="{9E4757F8-F483-FF95-AAE8-403C6C613677}"/>
          </ac:spMkLst>
        </pc:spChg>
      </pc:sldChg>
    </pc:docChg>
  </pc:docChgLst>
  <pc:docChgLst>
    <pc:chgData name="Francisco Javier Parga García" userId="S::a01794380@tec.mx::b8ad4470-ab50-4710-a109-abed5f2179c4" providerId="AD" clId="Web-{1D50C393-DE17-DB33-0978-FDEE3F565E7B}"/>
    <pc:docChg chg="addSld delSld modSld sldOrd modMainMaster">
      <pc:chgData name="Francisco Javier Parga García" userId="S::a01794380@tec.mx::b8ad4470-ab50-4710-a109-abed5f2179c4" providerId="AD" clId="Web-{1D50C393-DE17-DB33-0978-FDEE3F565E7B}" dt="2022-11-19T06:37:15.815" v="1645" actId="1076"/>
      <pc:docMkLst>
        <pc:docMk/>
      </pc:docMkLst>
      <pc:sldChg chg="addSp modSp">
        <pc:chgData name="Francisco Javier Parga García" userId="S::a01794380@tec.mx::b8ad4470-ab50-4710-a109-abed5f2179c4" providerId="AD" clId="Web-{1D50C393-DE17-DB33-0978-FDEE3F565E7B}" dt="2022-11-19T06:37:15.815" v="1645" actId="1076"/>
        <pc:sldMkLst>
          <pc:docMk/>
          <pc:sldMk cId="109857222" sldId="256"/>
        </pc:sldMkLst>
        <pc:spChg chg="mod">
          <ac:chgData name="Francisco Javier Parga García" userId="S::a01794380@tec.mx::b8ad4470-ab50-4710-a109-abed5f2179c4" providerId="AD" clId="Web-{1D50C393-DE17-DB33-0978-FDEE3F565E7B}" dt="2022-11-19T06:35:16.795" v="16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cisco Javier Parga García" userId="S::a01794380@tec.mx::b8ad4470-ab50-4710-a109-abed5f2179c4" providerId="AD" clId="Web-{1D50C393-DE17-DB33-0978-FDEE3F565E7B}" dt="2022-11-19T06:36:33.126" v="1643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08:02.706" v="320"/>
          <ac:spMkLst>
            <pc:docMk/>
            <pc:sldMk cId="109857222" sldId="256"/>
            <ac:spMk id="4" creationId="{C542D22A-4DDE-A412-6466-5E6589056748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6:36:11.875" v="1641"/>
          <ac:spMkLst>
            <pc:docMk/>
            <pc:sldMk cId="109857222" sldId="256"/>
            <ac:spMk id="5" creationId="{F26F8FF8-33F4-5BFC-9191-2C57FA5BC2FA}"/>
          </ac:spMkLst>
        </pc:spChg>
        <pc:picChg chg="add mod">
          <ac:chgData name="Francisco Javier Parga García" userId="S::a01794380@tec.mx::b8ad4470-ab50-4710-a109-abed5f2179c4" providerId="AD" clId="Web-{1D50C393-DE17-DB33-0978-FDEE3F565E7B}" dt="2022-11-19T06:37:15.815" v="1645" actId="1076"/>
          <ac:picMkLst>
            <pc:docMk/>
            <pc:sldMk cId="109857222" sldId="256"/>
            <ac:picMk id="6" creationId="{A6C8F841-7BDD-BDE0-97B5-6B2100626288}"/>
          </ac:picMkLst>
        </pc:picChg>
      </pc:sldChg>
      <pc:sldChg chg="addSp delSp modSp modNotes">
        <pc:chgData name="Francisco Javier Parga García" userId="S::a01794380@tec.mx::b8ad4470-ab50-4710-a109-abed5f2179c4" providerId="AD" clId="Web-{1D50C393-DE17-DB33-0978-FDEE3F565E7B}" dt="2022-11-19T05:21:56.846" v="496" actId="1076"/>
        <pc:sldMkLst>
          <pc:docMk/>
          <pc:sldMk cId="1187100927" sldId="258"/>
        </pc:sldMkLst>
        <pc:spChg chg="mod">
          <ac:chgData name="Francisco Javier Parga García" userId="S::a01794380@tec.mx::b8ad4470-ab50-4710-a109-abed5f2179c4" providerId="AD" clId="Web-{1D50C393-DE17-DB33-0978-FDEE3F565E7B}" dt="2022-11-19T05:12:59.266" v="376" actId="1076"/>
          <ac:spMkLst>
            <pc:docMk/>
            <pc:sldMk cId="1187100927" sldId="258"/>
            <ac:spMk id="2" creationId="{892F463E-6315-BB16-EA52-BAC6A3819CCA}"/>
          </ac:spMkLst>
        </pc:spChg>
        <pc:spChg chg="del">
          <ac:chgData name="Francisco Javier Parga García" userId="S::a01794380@tec.mx::b8ad4470-ab50-4710-a109-abed5f2179c4" providerId="AD" clId="Web-{1D50C393-DE17-DB33-0978-FDEE3F565E7B}" dt="2022-11-19T05:10:31.663" v="334"/>
          <ac:spMkLst>
            <pc:docMk/>
            <pc:sldMk cId="1187100927" sldId="258"/>
            <ac:spMk id="3" creationId="{8BC15639-D1FD-83FA-115E-10817D9F7585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08:02.706" v="320"/>
          <ac:spMkLst>
            <pc:docMk/>
            <pc:sldMk cId="1187100927" sldId="258"/>
            <ac:spMk id="5" creationId="{A2435FE7-00E3-9904-02D4-774DD88E7983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21:50.424" v="493" actId="1076"/>
          <ac:spMkLst>
            <pc:docMk/>
            <pc:sldMk cId="1187100927" sldId="258"/>
            <ac:spMk id="14" creationId="{68CFB4A6-52E7-F579-119F-AAF61B07E83C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21:47.174" v="491" actId="1076"/>
          <ac:spMkLst>
            <pc:docMk/>
            <pc:sldMk cId="1187100927" sldId="258"/>
            <ac:spMk id="18" creationId="{4CDD5DEC-81C7-45B8-E28E-DA1750AB23C2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18:02.336" v="484"/>
          <ac:spMkLst>
            <pc:docMk/>
            <pc:sldMk cId="1187100927" sldId="258"/>
            <ac:spMk id="19" creationId="{C6819434-EF08-0CA4-802F-52A4F2A07125}"/>
          </ac:spMkLst>
        </pc:spChg>
        <pc:picChg chg="mod">
          <ac:chgData name="Francisco Javier Parga García" userId="S::a01794380@tec.mx::b8ad4470-ab50-4710-a109-abed5f2179c4" providerId="AD" clId="Web-{1D50C393-DE17-DB33-0978-FDEE3F565E7B}" dt="2022-11-19T05:17:15.195" v="445" actId="1076"/>
          <ac:picMkLst>
            <pc:docMk/>
            <pc:sldMk cId="1187100927" sldId="258"/>
            <ac:picMk id="4" creationId="{FD144958-ED01-D3B9-ED36-954424CF830D}"/>
          </ac:picMkLst>
        </pc:picChg>
        <pc:picChg chg="add del mod">
          <ac:chgData name="Francisco Javier Parga García" userId="S::a01794380@tec.mx::b8ad4470-ab50-4710-a109-abed5f2179c4" providerId="AD" clId="Web-{1D50C393-DE17-DB33-0978-FDEE3F565E7B}" dt="2022-11-19T05:09:24.380" v="330"/>
          <ac:picMkLst>
            <pc:docMk/>
            <pc:sldMk cId="1187100927" sldId="258"/>
            <ac:picMk id="6" creationId="{3E29BAB0-0C28-5B5D-DE10-CB0D75F68933}"/>
          </ac:picMkLst>
        </pc:picChg>
        <pc:picChg chg="add mod">
          <ac:chgData name="Francisco Javier Parga García" userId="S::a01794380@tec.mx::b8ad4470-ab50-4710-a109-abed5f2179c4" providerId="AD" clId="Web-{1D50C393-DE17-DB33-0978-FDEE3F565E7B}" dt="2022-11-19T05:21:50.408" v="492" actId="1076"/>
          <ac:picMkLst>
            <pc:docMk/>
            <pc:sldMk cId="1187100927" sldId="258"/>
            <ac:picMk id="7" creationId="{5AB7B7A1-E5B9-F3D3-F208-B0DB5E7B3E50}"/>
          </ac:picMkLst>
        </pc:picChg>
        <pc:picChg chg="add mod">
          <ac:chgData name="Francisco Javier Parga García" userId="S::a01794380@tec.mx::b8ad4470-ab50-4710-a109-abed5f2179c4" providerId="AD" clId="Web-{1D50C393-DE17-DB33-0978-FDEE3F565E7B}" dt="2022-11-19T05:21:47.142" v="489" actId="1076"/>
          <ac:picMkLst>
            <pc:docMk/>
            <pc:sldMk cId="1187100927" sldId="258"/>
            <ac:picMk id="8" creationId="{BDE7502D-4F43-9A90-14D4-195F6F5169E5}"/>
          </ac:picMkLst>
        </pc:picChg>
        <pc:picChg chg="add mod">
          <ac:chgData name="Francisco Javier Parga García" userId="S::a01794380@tec.mx::b8ad4470-ab50-4710-a109-abed5f2179c4" providerId="AD" clId="Web-{1D50C393-DE17-DB33-0978-FDEE3F565E7B}" dt="2022-11-19T05:21:47.158" v="490" actId="1076"/>
          <ac:picMkLst>
            <pc:docMk/>
            <pc:sldMk cId="1187100927" sldId="258"/>
            <ac:picMk id="10" creationId="{3DCD8EE8-05A7-CFA4-3945-DB8158FAA4FA}"/>
          </ac:picMkLst>
        </pc:picChg>
        <pc:picChg chg="add mod">
          <ac:chgData name="Francisco Javier Parga García" userId="S::a01794380@tec.mx::b8ad4470-ab50-4710-a109-abed5f2179c4" providerId="AD" clId="Web-{1D50C393-DE17-DB33-0978-FDEE3F565E7B}" dt="2022-11-19T05:21:56.846" v="496" actId="1076"/>
          <ac:picMkLst>
            <pc:docMk/>
            <pc:sldMk cId="1187100927" sldId="258"/>
            <ac:picMk id="20" creationId="{819A2761-C14D-A6B5-8798-DEDC36E092CB}"/>
          </ac:picMkLst>
        </pc:picChg>
      </pc:sldChg>
      <pc:sldChg chg="addSp modSp">
        <pc:chgData name="Francisco Javier Parga García" userId="S::a01794380@tec.mx::b8ad4470-ab50-4710-a109-abed5f2179c4" providerId="AD" clId="Web-{1D50C393-DE17-DB33-0978-FDEE3F565E7B}" dt="2022-11-19T05:08:02.706" v="320"/>
        <pc:sldMkLst>
          <pc:docMk/>
          <pc:sldMk cId="2624539735" sldId="259"/>
        </pc:sldMkLst>
        <pc:spChg chg="add mod">
          <ac:chgData name="Francisco Javier Parga García" userId="S::a01794380@tec.mx::b8ad4470-ab50-4710-a109-abed5f2179c4" providerId="AD" clId="Web-{1D50C393-DE17-DB33-0978-FDEE3F565E7B}" dt="2022-11-19T05:08:02.706" v="320"/>
          <ac:spMkLst>
            <pc:docMk/>
            <pc:sldMk cId="2624539735" sldId="259"/>
            <ac:spMk id="19" creationId="{9D4E209B-065B-C8B6-752A-7BA3B7D1828D}"/>
          </ac:spMkLst>
        </pc:spChg>
      </pc:sldChg>
      <pc:sldChg chg="addSp delSp modSp modNotes">
        <pc:chgData name="Francisco Javier Parga García" userId="S::a01794380@tec.mx::b8ad4470-ab50-4710-a109-abed5f2179c4" providerId="AD" clId="Web-{1D50C393-DE17-DB33-0978-FDEE3F565E7B}" dt="2022-11-19T06:04:03.488" v="1159" actId="14100"/>
        <pc:sldMkLst>
          <pc:docMk/>
          <pc:sldMk cId="2734366023" sldId="260"/>
        </pc:sldMkLst>
        <pc:spChg chg="mod">
          <ac:chgData name="Francisco Javier Parga García" userId="S::a01794380@tec.mx::b8ad4470-ab50-4710-a109-abed5f2179c4" providerId="AD" clId="Web-{1D50C393-DE17-DB33-0978-FDEE3F565E7B}" dt="2022-11-19T04:55:16.010" v="44" actId="20577"/>
          <ac:spMkLst>
            <pc:docMk/>
            <pc:sldMk cId="2734366023" sldId="260"/>
            <ac:spMk id="2" creationId="{95CD25FF-E4B0-5E0A-1240-A8A0EC07DCB0}"/>
          </ac:spMkLst>
        </pc:spChg>
        <pc:spChg chg="del mod">
          <ac:chgData name="Francisco Javier Parga García" userId="S::a01794380@tec.mx::b8ad4470-ab50-4710-a109-abed5f2179c4" providerId="AD" clId="Web-{1D50C393-DE17-DB33-0978-FDEE3F565E7B}" dt="2022-11-19T05:24:04.318" v="499"/>
          <ac:spMkLst>
            <pc:docMk/>
            <pc:sldMk cId="2734366023" sldId="260"/>
            <ac:spMk id="3" creationId="{50555163-B51E-5C22-F46A-085601FC39E9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08:02.706" v="320"/>
          <ac:spMkLst>
            <pc:docMk/>
            <pc:sldMk cId="2734366023" sldId="260"/>
            <ac:spMk id="4" creationId="{CF983CFC-A6F5-6D9B-3EB3-27CCF08181A9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29:40.592" v="645" actId="1076"/>
          <ac:spMkLst>
            <pc:docMk/>
            <pc:sldMk cId="2734366023" sldId="260"/>
            <ac:spMk id="7" creationId="{D7833002-4026-87BF-F17B-792EE786FAF8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29:40.592" v="646" actId="1076"/>
          <ac:spMkLst>
            <pc:docMk/>
            <pc:sldMk cId="2734366023" sldId="260"/>
            <ac:spMk id="9" creationId="{9E750976-F1EB-6054-5CB0-7D2A96C2F636}"/>
          </ac:spMkLst>
        </pc:spChg>
        <pc:spChg chg="add mod ord">
          <ac:chgData name="Francisco Javier Parga García" userId="S::a01794380@tec.mx::b8ad4470-ab50-4710-a109-abed5f2179c4" providerId="AD" clId="Web-{1D50C393-DE17-DB33-0978-FDEE3F565E7B}" dt="2022-11-19T05:29:24.920" v="643" actId="20577"/>
          <ac:spMkLst>
            <pc:docMk/>
            <pc:sldMk cId="2734366023" sldId="260"/>
            <ac:spMk id="13" creationId="{6C2C952A-4B76-8822-8E54-C39619463804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6:04:03.488" v="1159" actId="14100"/>
          <ac:spMkLst>
            <pc:docMk/>
            <pc:sldMk cId="2734366023" sldId="260"/>
            <ac:spMk id="18" creationId="{5BE383BB-40DE-3C98-784C-CF2D4F5CC8E4}"/>
          </ac:spMkLst>
        </pc:spChg>
        <pc:graphicFrameChg chg="add mod modGraphic">
          <ac:chgData name="Francisco Javier Parga García" userId="S::a01794380@tec.mx::b8ad4470-ab50-4710-a109-abed5f2179c4" providerId="AD" clId="Web-{1D50C393-DE17-DB33-0978-FDEE3F565E7B}" dt="2022-11-19T06:03:55.753" v="1155" actId="1076"/>
          <ac:graphicFrameMkLst>
            <pc:docMk/>
            <pc:sldMk cId="2734366023" sldId="260"/>
            <ac:graphicFrameMk id="17" creationId="{9D67E0BE-164D-9CEC-A5F1-13463481F8D9}"/>
          </ac:graphicFrameMkLst>
        </pc:graphicFrameChg>
        <pc:picChg chg="add mod ord">
          <ac:chgData name="Francisco Javier Parga García" userId="S::a01794380@tec.mx::b8ad4470-ab50-4710-a109-abed5f2179c4" providerId="AD" clId="Web-{1D50C393-DE17-DB33-0978-FDEE3F565E7B}" dt="2022-11-19T05:29:40.608" v="647" actId="1076"/>
          <ac:picMkLst>
            <pc:docMk/>
            <pc:sldMk cId="2734366023" sldId="260"/>
            <ac:picMk id="5" creationId="{F57DBA44-B5D7-12F2-92C8-CEA95CA0E079}"/>
          </ac:picMkLst>
        </pc:picChg>
        <pc:picChg chg="add mod">
          <ac:chgData name="Francisco Javier Parga García" userId="S::a01794380@tec.mx::b8ad4470-ab50-4710-a109-abed5f2179c4" providerId="AD" clId="Web-{1D50C393-DE17-DB33-0978-FDEE3F565E7B}" dt="2022-11-19T05:29:40.576" v="644" actId="1076"/>
          <ac:picMkLst>
            <pc:docMk/>
            <pc:sldMk cId="2734366023" sldId="260"/>
            <ac:picMk id="6" creationId="{F2B1EFDB-9FC5-82D8-4D99-D9408EAF56D2}"/>
          </ac:picMkLst>
        </pc:picChg>
      </pc:sldChg>
      <pc:sldChg chg="addSp modSp">
        <pc:chgData name="Francisco Javier Parga García" userId="S::a01794380@tec.mx::b8ad4470-ab50-4710-a109-abed5f2179c4" providerId="AD" clId="Web-{1D50C393-DE17-DB33-0978-FDEE3F565E7B}" dt="2022-11-19T05:08:02.706" v="320"/>
        <pc:sldMkLst>
          <pc:docMk/>
          <pc:sldMk cId="2549514508" sldId="261"/>
        </pc:sldMkLst>
        <pc:spChg chg="add mod">
          <ac:chgData name="Francisco Javier Parga García" userId="S::a01794380@tec.mx::b8ad4470-ab50-4710-a109-abed5f2179c4" providerId="AD" clId="Web-{1D50C393-DE17-DB33-0978-FDEE3F565E7B}" dt="2022-11-19T05:08:02.706" v="320"/>
          <ac:spMkLst>
            <pc:docMk/>
            <pc:sldMk cId="2549514508" sldId="261"/>
            <ac:spMk id="4" creationId="{D32ABF8B-A6C0-1A48-8382-CAEF935B244C}"/>
          </ac:spMkLst>
        </pc:spChg>
      </pc:sldChg>
      <pc:sldChg chg="addSp modSp">
        <pc:chgData name="Francisco Javier Parga García" userId="S::a01794380@tec.mx::b8ad4470-ab50-4710-a109-abed5f2179c4" providerId="AD" clId="Web-{1D50C393-DE17-DB33-0978-FDEE3F565E7B}" dt="2022-11-19T06:13:21.830" v="1612" actId="20577"/>
        <pc:sldMkLst>
          <pc:docMk/>
          <pc:sldMk cId="1870926857" sldId="262"/>
        </pc:sldMkLst>
        <pc:spChg chg="mod">
          <ac:chgData name="Francisco Javier Parga García" userId="S::a01794380@tec.mx::b8ad4470-ab50-4710-a109-abed5f2179c4" providerId="AD" clId="Web-{1D50C393-DE17-DB33-0978-FDEE3F565E7B}" dt="2022-11-19T05:56:29.711" v="901" actId="20577"/>
          <ac:spMkLst>
            <pc:docMk/>
            <pc:sldMk cId="1870926857" sldId="262"/>
            <ac:spMk id="2" creationId="{3805EF69-82A2-A12B-07F1-70A4F1A0CA9F}"/>
          </ac:spMkLst>
        </pc:spChg>
        <pc:spChg chg="mod">
          <ac:chgData name="Francisco Javier Parga García" userId="S::a01794380@tec.mx::b8ad4470-ab50-4710-a109-abed5f2179c4" providerId="AD" clId="Web-{1D50C393-DE17-DB33-0978-FDEE3F565E7B}" dt="2022-11-19T06:13:21.830" v="1612" actId="20577"/>
          <ac:spMkLst>
            <pc:docMk/>
            <pc:sldMk cId="1870926857" sldId="262"/>
            <ac:spMk id="3" creationId="{93AF0B72-3263-858A-D061-EF3AF6CD4D7A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08:02.706" v="320"/>
          <ac:spMkLst>
            <pc:docMk/>
            <pc:sldMk cId="1870926857" sldId="262"/>
            <ac:spMk id="4" creationId="{CBBFAD6F-6C58-79F6-006E-63ECEF3BF793}"/>
          </ac:spMkLst>
        </pc:spChg>
        <pc:picChg chg="add mod">
          <ac:chgData name="Francisco Javier Parga García" userId="S::a01794380@tec.mx::b8ad4470-ab50-4710-a109-abed5f2179c4" providerId="AD" clId="Web-{1D50C393-DE17-DB33-0978-FDEE3F565E7B}" dt="2022-11-19T05:56:38.320" v="905" actId="1076"/>
          <ac:picMkLst>
            <pc:docMk/>
            <pc:sldMk cId="1870926857" sldId="262"/>
            <ac:picMk id="6" creationId="{900E5925-CEC3-9175-2062-66199C584205}"/>
          </ac:picMkLst>
        </pc:picChg>
      </pc:sldChg>
      <pc:sldChg chg="addSp modSp del">
        <pc:chgData name="Francisco Javier Parga García" userId="S::a01794380@tec.mx::b8ad4470-ab50-4710-a109-abed5f2179c4" providerId="AD" clId="Web-{1D50C393-DE17-DB33-0978-FDEE3F565E7B}" dt="2022-11-19T05:53:06.690" v="869"/>
        <pc:sldMkLst>
          <pc:docMk/>
          <pc:sldMk cId="3168420602" sldId="263"/>
        </pc:sldMkLst>
        <pc:spChg chg="add mod">
          <ac:chgData name="Francisco Javier Parga García" userId="S::a01794380@tec.mx::b8ad4470-ab50-4710-a109-abed5f2179c4" providerId="AD" clId="Web-{1D50C393-DE17-DB33-0978-FDEE3F565E7B}" dt="2022-11-19T05:08:02.706" v="320"/>
          <ac:spMkLst>
            <pc:docMk/>
            <pc:sldMk cId="3168420602" sldId="263"/>
            <ac:spMk id="4" creationId="{9C87AAFD-E6CC-CF4E-8C33-9429AE6CDF9E}"/>
          </ac:spMkLst>
        </pc:spChg>
      </pc:sldChg>
      <pc:sldChg chg="addSp delSp modSp modNotes">
        <pc:chgData name="Francisco Javier Parga García" userId="S::a01794380@tec.mx::b8ad4470-ab50-4710-a109-abed5f2179c4" providerId="AD" clId="Web-{1D50C393-DE17-DB33-0978-FDEE3F565E7B}" dt="2022-11-19T05:22:54.332" v="498" actId="20577"/>
        <pc:sldMkLst>
          <pc:docMk/>
          <pc:sldMk cId="761472671" sldId="265"/>
        </pc:sldMkLst>
        <pc:spChg chg="add mod">
          <ac:chgData name="Francisco Javier Parga García" userId="S::a01794380@tec.mx::b8ad4470-ab50-4710-a109-abed5f2179c4" providerId="AD" clId="Web-{1D50C393-DE17-DB33-0978-FDEE3F565E7B}" dt="2022-11-19T05:07:57.284" v="319"/>
          <ac:spMkLst>
            <pc:docMk/>
            <pc:sldMk cId="761472671" sldId="265"/>
            <ac:spMk id="5" creationId="{6C96C379-80BF-2B04-9A21-34D797977765}"/>
          </ac:spMkLst>
        </pc:spChg>
        <pc:spChg chg="mod">
          <ac:chgData name="Francisco Javier Parga García" userId="S::a01794380@tec.mx::b8ad4470-ab50-4710-a109-abed5f2179c4" providerId="AD" clId="Web-{1D50C393-DE17-DB33-0978-FDEE3F565E7B}" dt="2022-11-19T05:22:54.332" v="498" actId="20577"/>
          <ac:spMkLst>
            <pc:docMk/>
            <pc:sldMk cId="761472671" sldId="265"/>
            <ac:spMk id="6" creationId="{00291411-4929-CA55-4FF6-487007EF6749}"/>
          </ac:spMkLst>
        </pc:spChg>
        <pc:picChg chg="add del mod">
          <ac:chgData name="Francisco Javier Parga García" userId="S::a01794380@tec.mx::b8ad4470-ab50-4710-a109-abed5f2179c4" providerId="AD" clId="Web-{1D50C393-DE17-DB33-0978-FDEE3F565E7B}" dt="2022-11-19T05:07:36.236" v="313"/>
          <ac:picMkLst>
            <pc:docMk/>
            <pc:sldMk cId="761472671" sldId="265"/>
            <ac:picMk id="3" creationId="{9487FFB1-91F0-17A8-299F-5B236E7ABE84}"/>
          </ac:picMkLst>
        </pc:picChg>
        <pc:picChg chg="add mod">
          <ac:chgData name="Francisco Javier Parga García" userId="S::a01794380@tec.mx::b8ad4470-ab50-4710-a109-abed5f2179c4" providerId="AD" clId="Web-{1D50C393-DE17-DB33-0978-FDEE3F565E7B}" dt="2022-11-19T05:07:46.112" v="318" actId="1076"/>
          <ac:picMkLst>
            <pc:docMk/>
            <pc:sldMk cId="761472671" sldId="265"/>
            <ac:picMk id="4" creationId="{9AE18640-3289-C329-1D8A-CD33941B3A16}"/>
          </ac:picMkLst>
        </pc:picChg>
      </pc:sldChg>
      <pc:sldChg chg="new del">
        <pc:chgData name="Francisco Javier Parga García" userId="S::a01794380@tec.mx::b8ad4470-ab50-4710-a109-abed5f2179c4" providerId="AD" clId="Web-{1D50C393-DE17-DB33-0978-FDEE3F565E7B}" dt="2022-11-19T04:54:46.338" v="2"/>
        <pc:sldMkLst>
          <pc:docMk/>
          <pc:sldMk cId="4257315988" sldId="266"/>
        </pc:sldMkLst>
      </pc:sldChg>
      <pc:sldChg chg="addSp delSp modSp add replId">
        <pc:chgData name="Francisco Javier Parga García" userId="S::a01794380@tec.mx::b8ad4470-ab50-4710-a109-abed5f2179c4" providerId="AD" clId="Web-{1D50C393-DE17-DB33-0978-FDEE3F565E7B}" dt="2022-11-19T06:09:33.028" v="1465" actId="1076"/>
        <pc:sldMkLst>
          <pc:docMk/>
          <pc:sldMk cId="2003960466" sldId="267"/>
        </pc:sldMkLst>
        <pc:spChg chg="del mod">
          <ac:chgData name="Francisco Javier Parga García" userId="S::a01794380@tec.mx::b8ad4470-ab50-4710-a109-abed5f2179c4" providerId="AD" clId="Web-{1D50C393-DE17-DB33-0978-FDEE3F565E7B}" dt="2022-11-19T05:47:13.619" v="713"/>
          <ac:spMkLst>
            <pc:docMk/>
            <pc:sldMk cId="2003960466" sldId="267"/>
            <ac:spMk id="3" creationId="{50555163-B51E-5C22-F46A-085601FC39E9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08:02.706" v="320"/>
          <ac:spMkLst>
            <pc:docMk/>
            <pc:sldMk cId="2003960466" sldId="267"/>
            <ac:spMk id="4" creationId="{ADF48198-98F1-CDA9-71AB-9DE71C638860}"/>
          </ac:spMkLst>
        </pc:spChg>
        <pc:spChg chg="add del mod">
          <ac:chgData name="Francisco Javier Parga García" userId="S::a01794380@tec.mx::b8ad4470-ab50-4710-a109-abed5f2179c4" providerId="AD" clId="Web-{1D50C393-DE17-DB33-0978-FDEE3F565E7B}" dt="2022-11-19T05:47:17.900" v="714"/>
          <ac:spMkLst>
            <pc:docMk/>
            <pc:sldMk cId="2003960466" sldId="267"/>
            <ac:spMk id="7" creationId="{54763337-52E5-A039-FAAC-8E8183EB078D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6:07:01.680" v="1285" actId="1076"/>
          <ac:spMkLst>
            <pc:docMk/>
            <pc:sldMk cId="2003960466" sldId="267"/>
            <ac:spMk id="11" creationId="{563BEC6E-8C45-342E-2DCB-9F079DBCE344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51:24.516" v="861" actId="20577"/>
          <ac:spMkLst>
            <pc:docMk/>
            <pc:sldMk cId="2003960466" sldId="267"/>
            <ac:spMk id="15" creationId="{D9F966CA-88BB-2D9F-A403-38784A76B139}"/>
          </ac:spMkLst>
        </pc:spChg>
        <pc:graphicFrameChg chg="add mod modGraphic">
          <ac:chgData name="Francisco Javier Parga García" userId="S::a01794380@tec.mx::b8ad4470-ab50-4710-a109-abed5f2179c4" providerId="AD" clId="Web-{1D50C393-DE17-DB33-0978-FDEE3F565E7B}" dt="2022-11-19T06:09:33.028" v="1465" actId="1076"/>
          <ac:graphicFrameMkLst>
            <pc:docMk/>
            <pc:sldMk cId="2003960466" sldId="267"/>
            <ac:graphicFrameMk id="18" creationId="{1F5039E7-38F0-5321-312E-3E318F45E356}"/>
          </ac:graphicFrameMkLst>
        </pc:graphicFrameChg>
        <pc:picChg chg="add mod">
          <ac:chgData name="Francisco Javier Parga García" userId="S::a01794380@tec.mx::b8ad4470-ab50-4710-a109-abed5f2179c4" providerId="AD" clId="Web-{1D50C393-DE17-DB33-0978-FDEE3F565E7B}" dt="2022-11-19T05:49:27.231" v="770" actId="1076"/>
          <ac:picMkLst>
            <pc:docMk/>
            <pc:sldMk cId="2003960466" sldId="267"/>
            <ac:picMk id="5" creationId="{7F92EB0B-F4C9-4C40-9E94-2BB7AC4E409A}"/>
          </ac:picMkLst>
        </pc:picChg>
        <pc:picChg chg="add mod ord">
          <ac:chgData name="Francisco Javier Parga García" userId="S::a01794380@tec.mx::b8ad4470-ab50-4710-a109-abed5f2179c4" providerId="AD" clId="Web-{1D50C393-DE17-DB33-0978-FDEE3F565E7B}" dt="2022-11-19T06:07:01.664" v="1284" actId="1076"/>
          <ac:picMkLst>
            <pc:docMk/>
            <pc:sldMk cId="2003960466" sldId="267"/>
            <ac:picMk id="9" creationId="{BCD68EC8-EC44-2296-C37C-99F268B3C22D}"/>
          </ac:picMkLst>
        </pc:picChg>
        <pc:picChg chg="add del mod">
          <ac:chgData name="Francisco Javier Parga García" userId="S::a01794380@tec.mx::b8ad4470-ab50-4710-a109-abed5f2179c4" providerId="AD" clId="Web-{1D50C393-DE17-DB33-0978-FDEE3F565E7B}" dt="2022-11-19T05:48:27.277" v="740"/>
          <ac:picMkLst>
            <pc:docMk/>
            <pc:sldMk cId="2003960466" sldId="267"/>
            <ac:picMk id="13" creationId="{A6CCD8D4-87DC-EBE6-DBD0-D8AF9E0734E1}"/>
          </ac:picMkLst>
        </pc:picChg>
        <pc:picChg chg="add mod">
          <ac:chgData name="Francisco Javier Parga García" userId="S::a01794380@tec.mx::b8ad4470-ab50-4710-a109-abed5f2179c4" providerId="AD" clId="Web-{1D50C393-DE17-DB33-0978-FDEE3F565E7B}" dt="2022-11-19T06:02:37.830" v="1122" actId="1076"/>
          <ac:picMkLst>
            <pc:docMk/>
            <pc:sldMk cId="2003960466" sldId="267"/>
            <ac:picMk id="17" creationId="{151575AC-7A69-35EA-2D3C-F4E5E2D44D2D}"/>
          </ac:picMkLst>
        </pc:picChg>
      </pc:sldChg>
      <pc:sldChg chg="addSp delSp modSp add ord replId">
        <pc:chgData name="Francisco Javier Parga García" userId="S::a01794380@tec.mx::b8ad4470-ab50-4710-a109-abed5f2179c4" providerId="AD" clId="Web-{1D50C393-DE17-DB33-0978-FDEE3F565E7B}" dt="2022-11-19T05:46:19.602" v="706" actId="1076"/>
        <pc:sldMkLst>
          <pc:docMk/>
          <pc:sldMk cId="1512387562" sldId="268"/>
        </pc:sldMkLst>
        <pc:spChg chg="mod">
          <ac:chgData name="Francisco Javier Parga García" userId="S::a01794380@tec.mx::b8ad4470-ab50-4710-a109-abed5f2179c4" providerId="AD" clId="Web-{1D50C393-DE17-DB33-0978-FDEE3F565E7B}" dt="2022-11-19T05:36:02.570" v="674" actId="20577"/>
          <ac:spMkLst>
            <pc:docMk/>
            <pc:sldMk cId="1512387562" sldId="268"/>
            <ac:spMk id="2" creationId="{95CD25FF-E4B0-5E0A-1240-A8A0EC07DCB0}"/>
          </ac:spMkLst>
        </pc:spChg>
        <pc:spChg chg="del">
          <ac:chgData name="Francisco Javier Parga García" userId="S::a01794380@tec.mx::b8ad4470-ab50-4710-a109-abed5f2179c4" providerId="AD" clId="Web-{1D50C393-DE17-DB33-0978-FDEE3F565E7B}" dt="2022-11-19T05:41:09.516" v="676"/>
          <ac:spMkLst>
            <pc:docMk/>
            <pc:sldMk cId="1512387562" sldId="268"/>
            <ac:spMk id="3" creationId="{50555163-B51E-5C22-F46A-085601FC39E9}"/>
          </ac:spMkLst>
        </pc:spChg>
        <pc:spChg chg="add mod">
          <ac:chgData name="Francisco Javier Parga García" userId="S::a01794380@tec.mx::b8ad4470-ab50-4710-a109-abed5f2179c4" providerId="AD" clId="Web-{1D50C393-DE17-DB33-0978-FDEE3F565E7B}" dt="2022-11-19T05:42:08.595" v="701" actId="20577"/>
          <ac:spMkLst>
            <pc:docMk/>
            <pc:sldMk cId="1512387562" sldId="268"/>
            <ac:spMk id="7" creationId="{30243659-84B3-1828-AFE0-659B0F4E09B0}"/>
          </ac:spMkLst>
        </pc:spChg>
        <pc:picChg chg="add mod ord">
          <ac:chgData name="Francisco Javier Parga García" userId="S::a01794380@tec.mx::b8ad4470-ab50-4710-a109-abed5f2179c4" providerId="AD" clId="Web-{1D50C393-DE17-DB33-0978-FDEE3F565E7B}" dt="2022-11-19T05:41:10.781" v="677" actId="1076"/>
          <ac:picMkLst>
            <pc:docMk/>
            <pc:sldMk cId="1512387562" sldId="268"/>
            <ac:picMk id="5" creationId="{FD6E9697-4D79-F3BF-0740-9C3AE662D038}"/>
          </ac:picMkLst>
        </pc:picChg>
        <pc:picChg chg="add mod">
          <ac:chgData name="Francisco Javier Parga García" userId="S::a01794380@tec.mx::b8ad4470-ab50-4710-a109-abed5f2179c4" providerId="AD" clId="Web-{1D50C393-DE17-DB33-0978-FDEE3F565E7B}" dt="2022-11-19T05:46:19.602" v="706" actId="1076"/>
          <ac:picMkLst>
            <pc:docMk/>
            <pc:sldMk cId="1512387562" sldId="268"/>
            <ac:picMk id="9" creationId="{E7F3DAF6-F135-3ED5-5C92-6DE2378FB5D5}"/>
          </ac:picMkLst>
        </pc:picChg>
      </pc:sldChg>
      <pc:sldChg chg="addSp delSp modSp add replId">
        <pc:chgData name="Francisco Javier Parga García" userId="S::a01794380@tec.mx::b8ad4470-ab50-4710-a109-abed5f2179c4" providerId="AD" clId="Web-{1D50C393-DE17-DB33-0978-FDEE3F565E7B}" dt="2022-11-19T06:09:42.387" v="1467" actId="1076"/>
        <pc:sldMkLst>
          <pc:docMk/>
          <pc:sldMk cId="1228139491" sldId="269"/>
        </pc:sldMkLst>
        <pc:spChg chg="mod">
          <ac:chgData name="Francisco Javier Parga García" userId="S::a01794380@tec.mx::b8ad4470-ab50-4710-a109-abed5f2179c4" providerId="AD" clId="Web-{1D50C393-DE17-DB33-0978-FDEE3F565E7B}" dt="2022-11-19T05:53:04.956" v="868" actId="20577"/>
          <ac:spMkLst>
            <pc:docMk/>
            <pc:sldMk cId="1228139491" sldId="269"/>
            <ac:spMk id="2" creationId="{95CD25FF-E4B0-5E0A-1240-A8A0EC07DCB0}"/>
          </ac:spMkLst>
        </pc:spChg>
        <pc:spChg chg="mod">
          <ac:chgData name="Francisco Javier Parga García" userId="S::a01794380@tec.mx::b8ad4470-ab50-4710-a109-abed5f2179c4" providerId="AD" clId="Web-{1D50C393-DE17-DB33-0978-FDEE3F565E7B}" dt="2022-11-19T06:01:19.765" v="1115" actId="1076"/>
          <ac:spMkLst>
            <pc:docMk/>
            <pc:sldMk cId="1228139491" sldId="269"/>
            <ac:spMk id="11" creationId="{563BEC6E-8C45-342E-2DCB-9F079DBCE344}"/>
          </ac:spMkLst>
        </pc:spChg>
        <pc:spChg chg="add del mod">
          <ac:chgData name="Francisco Javier Parga García" userId="S::a01794380@tec.mx::b8ad4470-ab50-4710-a109-abed5f2179c4" providerId="AD" clId="Web-{1D50C393-DE17-DB33-0978-FDEE3F565E7B}" dt="2022-11-19T06:01:28.765" v="1117"/>
          <ac:spMkLst>
            <pc:docMk/>
            <pc:sldMk cId="1228139491" sldId="269"/>
            <ac:spMk id="13" creationId="{2817C37B-83FB-6053-86F2-A8815765AC93}"/>
          </ac:spMkLst>
        </pc:spChg>
        <pc:spChg chg="mod">
          <ac:chgData name="Francisco Javier Parga García" userId="S::a01794380@tec.mx::b8ad4470-ab50-4710-a109-abed5f2179c4" providerId="AD" clId="Web-{1D50C393-DE17-DB33-0978-FDEE3F565E7B}" dt="2022-11-19T05:55:15.662" v="898" actId="20577"/>
          <ac:spMkLst>
            <pc:docMk/>
            <pc:sldMk cId="1228139491" sldId="269"/>
            <ac:spMk id="15" creationId="{D9F966CA-88BB-2D9F-A403-38784A76B139}"/>
          </ac:spMkLst>
        </pc:spChg>
        <pc:graphicFrameChg chg="add mod">
          <ac:chgData name="Francisco Javier Parga García" userId="S::a01794380@tec.mx::b8ad4470-ab50-4710-a109-abed5f2179c4" providerId="AD" clId="Web-{1D50C393-DE17-DB33-0978-FDEE3F565E7B}" dt="2022-11-19T06:09:42.387" v="1467" actId="1076"/>
          <ac:graphicFrameMkLst>
            <pc:docMk/>
            <pc:sldMk cId="1228139491" sldId="269"/>
            <ac:graphicFrameMk id="19" creationId="{E88093BB-4305-208B-3D6D-0008B5732C42}"/>
          </ac:graphicFrameMkLst>
        </pc:graphicFrameChg>
        <pc:picChg chg="add mod ord">
          <ac:chgData name="Francisco Javier Parga García" userId="S::a01794380@tec.mx::b8ad4470-ab50-4710-a109-abed5f2179c4" providerId="AD" clId="Web-{1D50C393-DE17-DB33-0978-FDEE3F565E7B}" dt="2022-11-19T06:01:36.531" v="1120" actId="1076"/>
          <ac:picMkLst>
            <pc:docMk/>
            <pc:sldMk cId="1228139491" sldId="269"/>
            <ac:picMk id="3" creationId="{50634147-F78F-B2FD-63D6-04378FD366E2}"/>
          </ac:picMkLst>
        </pc:picChg>
        <pc:picChg chg="del">
          <ac:chgData name="Francisco Javier Parga García" userId="S::a01794380@tec.mx::b8ad4470-ab50-4710-a109-abed5f2179c4" providerId="AD" clId="Web-{1D50C393-DE17-DB33-0978-FDEE3F565E7B}" dt="2022-11-19T05:53:08.456" v="870"/>
          <ac:picMkLst>
            <pc:docMk/>
            <pc:sldMk cId="1228139491" sldId="269"/>
            <ac:picMk id="5" creationId="{7F92EB0B-F4C9-4C40-9E94-2BB7AC4E409A}"/>
          </ac:picMkLst>
        </pc:picChg>
        <pc:picChg chg="add mod">
          <ac:chgData name="Francisco Javier Parga García" userId="S::a01794380@tec.mx::b8ad4470-ab50-4710-a109-abed5f2179c4" providerId="AD" clId="Web-{1D50C393-DE17-DB33-0978-FDEE3F565E7B}" dt="2022-11-19T06:01:13.702" v="1113" actId="1076"/>
          <ac:picMkLst>
            <pc:docMk/>
            <pc:sldMk cId="1228139491" sldId="269"/>
            <ac:picMk id="6" creationId="{24EEA984-9BA9-27C8-CF43-7B5E218B586A}"/>
          </ac:picMkLst>
        </pc:picChg>
        <pc:picChg chg="del mod">
          <ac:chgData name="Francisco Javier Parga García" userId="S::a01794380@tec.mx::b8ad4470-ab50-4710-a109-abed5f2179c4" providerId="AD" clId="Web-{1D50C393-DE17-DB33-0978-FDEE3F565E7B}" dt="2022-11-19T06:01:12.218" v="1112"/>
          <ac:picMkLst>
            <pc:docMk/>
            <pc:sldMk cId="1228139491" sldId="269"/>
            <ac:picMk id="9" creationId="{BCD68EC8-EC44-2296-C37C-99F268B3C22D}"/>
          </ac:picMkLst>
        </pc:picChg>
        <pc:picChg chg="add del">
          <ac:chgData name="Francisco Javier Parga García" userId="S::a01794380@tec.mx::b8ad4470-ab50-4710-a109-abed5f2179c4" providerId="AD" clId="Web-{1D50C393-DE17-DB33-0978-FDEE3F565E7B}" dt="2022-11-19T05:54:20.817" v="879"/>
          <ac:picMkLst>
            <pc:docMk/>
            <pc:sldMk cId="1228139491" sldId="269"/>
            <ac:picMk id="17" creationId="{151575AC-7A69-35EA-2D3C-F4E5E2D44D2D}"/>
          </ac:picMkLst>
        </pc:picChg>
      </pc:sldChg>
      <pc:sldMasterChg chg="mod modSldLayout">
        <pc:chgData name="Francisco Javier Parga García" userId="S::a01794380@tec.mx::b8ad4470-ab50-4710-a109-abed5f2179c4" providerId="AD" clId="Web-{1D50C393-DE17-DB33-0978-FDEE3F565E7B}" dt="2022-11-19T05:08:02.706" v="320"/>
        <pc:sldMasterMkLst>
          <pc:docMk/>
          <pc:sldMasterMk cId="2460954070" sldId="2147483660"/>
        </pc:sldMasterMkLst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Francisco Javier Parga García" userId="S::a01794380@tec.mx::b8ad4470-ab50-4710-a109-abed5f2179c4" providerId="AD" clId="Web-{1D50C393-DE17-DB33-0978-FDEE3F565E7B}" dt="2022-11-19T05:08:02.706" v="32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Karina Zafra Vallejo" userId="S::a01793979@tec.mx::149d9944-efb7-4805-9735-417c34a1e344" providerId="AD" clId="Web-{D99C32F6-91C8-401A-BE42-B934D1DE9346}"/>
    <pc:docChg chg="addSld modSld">
      <pc:chgData name="Karina Zafra Vallejo" userId="S::a01793979@tec.mx::149d9944-efb7-4805-9735-417c34a1e344" providerId="AD" clId="Web-{D99C32F6-91C8-401A-BE42-B934D1DE9346}" dt="2022-11-18T20:36:01.817" v="111" actId="20577"/>
      <pc:docMkLst>
        <pc:docMk/>
      </pc:docMkLst>
      <pc:sldChg chg="modSp new">
        <pc:chgData name="Karina Zafra Vallejo" userId="S::a01793979@tec.mx::149d9944-efb7-4805-9735-417c34a1e344" providerId="AD" clId="Web-{D99C32F6-91C8-401A-BE42-B934D1DE9346}" dt="2022-11-18T20:36:01.817" v="111" actId="20577"/>
        <pc:sldMkLst>
          <pc:docMk/>
          <pc:sldMk cId="4185027139" sldId="257"/>
        </pc:sldMkLst>
        <pc:spChg chg="mod">
          <ac:chgData name="Karina Zafra Vallejo" userId="S::a01793979@tec.mx::149d9944-efb7-4805-9735-417c34a1e344" providerId="AD" clId="Web-{D99C32F6-91C8-401A-BE42-B934D1DE9346}" dt="2022-11-18T20:03:34.093" v="5" actId="20577"/>
          <ac:spMkLst>
            <pc:docMk/>
            <pc:sldMk cId="4185027139" sldId="257"/>
            <ac:spMk id="2" creationId="{23B8EF1F-3B78-6857-69A3-63B4BBD757F8}"/>
          </ac:spMkLst>
        </pc:spChg>
        <pc:spChg chg="mod">
          <ac:chgData name="Karina Zafra Vallejo" userId="S::a01793979@tec.mx::149d9944-efb7-4805-9735-417c34a1e344" providerId="AD" clId="Web-{D99C32F6-91C8-401A-BE42-B934D1DE9346}" dt="2022-11-18T20:36:01.817" v="111" actId="20577"/>
          <ac:spMkLst>
            <pc:docMk/>
            <pc:sldMk cId="4185027139" sldId="257"/>
            <ac:spMk id="3" creationId="{E9C30D95-13F2-7385-6C28-8918622ABDDD}"/>
          </ac:spMkLst>
        </pc:spChg>
      </pc:sldChg>
      <pc:sldChg chg="modSp new">
        <pc:chgData name="Karina Zafra Vallejo" userId="S::a01793979@tec.mx::149d9944-efb7-4805-9735-417c34a1e344" providerId="AD" clId="Web-{D99C32F6-91C8-401A-BE42-B934D1DE9346}" dt="2022-11-18T20:03:41.125" v="8" actId="20577"/>
        <pc:sldMkLst>
          <pc:docMk/>
          <pc:sldMk cId="1187100927" sldId="258"/>
        </pc:sldMkLst>
        <pc:spChg chg="mod">
          <ac:chgData name="Karina Zafra Vallejo" userId="S::a01793979@tec.mx::149d9944-efb7-4805-9735-417c34a1e344" providerId="AD" clId="Web-{D99C32F6-91C8-401A-BE42-B934D1DE9346}" dt="2022-11-18T20:03:41.125" v="8" actId="20577"/>
          <ac:spMkLst>
            <pc:docMk/>
            <pc:sldMk cId="1187100927" sldId="258"/>
            <ac:spMk id="2" creationId="{892F463E-6315-BB16-EA52-BAC6A3819CCA}"/>
          </ac:spMkLst>
        </pc:spChg>
      </pc:sldChg>
      <pc:sldChg chg="addSp delSp modSp new">
        <pc:chgData name="Karina Zafra Vallejo" userId="S::a01793979@tec.mx::149d9944-efb7-4805-9735-417c34a1e344" providerId="AD" clId="Web-{D99C32F6-91C8-401A-BE42-B934D1DE9346}" dt="2022-11-18T20:18:42.640" v="81" actId="20577"/>
        <pc:sldMkLst>
          <pc:docMk/>
          <pc:sldMk cId="2624539735" sldId="259"/>
        </pc:sldMkLst>
        <pc:spChg chg="mod">
          <ac:chgData name="Karina Zafra Vallejo" userId="S::a01793979@tec.mx::149d9944-efb7-4805-9735-417c34a1e344" providerId="AD" clId="Web-{D99C32F6-91C8-401A-BE42-B934D1DE9346}" dt="2022-11-18T20:18:42.640" v="81" actId="20577"/>
          <ac:spMkLst>
            <pc:docMk/>
            <pc:sldMk cId="2624539735" sldId="259"/>
            <ac:spMk id="2" creationId="{6FE2D860-4ECF-1315-99F2-E5A51D1569B9}"/>
          </ac:spMkLst>
        </pc:spChg>
        <pc:spChg chg="del">
          <ac:chgData name="Karina Zafra Vallejo" userId="S::a01793979@tec.mx::149d9944-efb7-4805-9735-417c34a1e344" providerId="AD" clId="Web-{D99C32F6-91C8-401A-BE42-B934D1DE9346}" dt="2022-11-18T20:14:51.476" v="50"/>
          <ac:spMkLst>
            <pc:docMk/>
            <pc:sldMk cId="2624539735" sldId="259"/>
            <ac:spMk id="3" creationId="{FB99096F-861A-0AD6-E631-E2E91EAAA6B2}"/>
          </ac:spMkLst>
        </pc:spChg>
        <pc:spChg chg="add mod">
          <ac:chgData name="Karina Zafra Vallejo" userId="S::a01793979@tec.mx::149d9944-efb7-4805-9735-417c34a1e344" providerId="AD" clId="Web-{D99C32F6-91C8-401A-BE42-B934D1DE9346}" dt="2022-11-18T20:18:00.545" v="77" actId="1076"/>
          <ac:spMkLst>
            <pc:docMk/>
            <pc:sldMk cId="2624539735" sldId="259"/>
            <ac:spMk id="7" creationId="{A465BE56-78B6-177C-0889-0FF9C91A6D63}"/>
          </ac:spMkLst>
        </pc:spChg>
        <pc:picChg chg="add mod ord">
          <ac:chgData name="Karina Zafra Vallejo" userId="S::a01793979@tec.mx::149d9944-efb7-4805-9735-417c34a1e344" providerId="AD" clId="Web-{D99C32F6-91C8-401A-BE42-B934D1DE9346}" dt="2022-11-18T20:18:14.295" v="78" actId="1076"/>
          <ac:picMkLst>
            <pc:docMk/>
            <pc:sldMk cId="2624539735" sldId="259"/>
            <ac:picMk id="4" creationId="{CC8594C5-DA2C-B60F-31E2-5D3DD986302C}"/>
          </ac:picMkLst>
        </pc:picChg>
        <pc:picChg chg="add del mod">
          <ac:chgData name="Karina Zafra Vallejo" userId="S::a01793979@tec.mx::149d9944-efb7-4805-9735-417c34a1e344" providerId="AD" clId="Web-{D99C32F6-91C8-401A-BE42-B934D1DE9346}" dt="2022-11-18T20:17:19.481" v="66"/>
          <ac:picMkLst>
            <pc:docMk/>
            <pc:sldMk cId="2624539735" sldId="259"/>
            <ac:picMk id="5" creationId="{0C2DD310-48D6-2272-99C2-0B5A46C829E6}"/>
          </ac:picMkLst>
        </pc:picChg>
      </pc:sldChg>
      <pc:sldChg chg="modSp new">
        <pc:chgData name="Karina Zafra Vallejo" userId="S::a01793979@tec.mx::149d9944-efb7-4805-9735-417c34a1e344" providerId="AD" clId="Web-{D99C32F6-91C8-401A-BE42-B934D1DE9346}" dt="2022-11-18T20:04:49.080" v="43" actId="20577"/>
        <pc:sldMkLst>
          <pc:docMk/>
          <pc:sldMk cId="2734366023" sldId="260"/>
        </pc:sldMkLst>
        <pc:spChg chg="mod">
          <ac:chgData name="Karina Zafra Vallejo" userId="S::a01793979@tec.mx::149d9944-efb7-4805-9735-417c34a1e344" providerId="AD" clId="Web-{D99C32F6-91C8-401A-BE42-B934D1DE9346}" dt="2022-11-18T20:04:49.080" v="43" actId="20577"/>
          <ac:spMkLst>
            <pc:docMk/>
            <pc:sldMk cId="2734366023" sldId="260"/>
            <ac:spMk id="2" creationId="{95CD25FF-E4B0-5E0A-1240-A8A0EC07DCB0}"/>
          </ac:spMkLst>
        </pc:spChg>
      </pc:sldChg>
      <pc:sldChg chg="modSp new">
        <pc:chgData name="Karina Zafra Vallejo" userId="S::a01793979@tec.mx::149d9944-efb7-4805-9735-417c34a1e344" providerId="AD" clId="Web-{D99C32F6-91C8-401A-BE42-B934D1DE9346}" dt="2022-11-18T20:04:27.861" v="25" actId="20577"/>
        <pc:sldMkLst>
          <pc:docMk/>
          <pc:sldMk cId="2549514508" sldId="261"/>
        </pc:sldMkLst>
        <pc:spChg chg="mod">
          <ac:chgData name="Karina Zafra Vallejo" userId="S::a01793979@tec.mx::149d9944-efb7-4805-9735-417c34a1e344" providerId="AD" clId="Web-{D99C32F6-91C8-401A-BE42-B934D1DE9346}" dt="2022-11-18T20:04:27.861" v="25" actId="20577"/>
          <ac:spMkLst>
            <pc:docMk/>
            <pc:sldMk cId="2549514508" sldId="261"/>
            <ac:spMk id="2" creationId="{02B9A054-D5FD-F125-FF34-84C708B5EEFC}"/>
          </ac:spMkLst>
        </pc:spChg>
      </pc:sldChg>
      <pc:sldChg chg="modSp new">
        <pc:chgData name="Karina Zafra Vallejo" userId="S::a01793979@tec.mx::149d9944-efb7-4805-9735-417c34a1e344" providerId="AD" clId="Web-{D99C32F6-91C8-401A-BE42-B934D1DE9346}" dt="2022-11-18T20:04:36.033" v="28" actId="20577"/>
        <pc:sldMkLst>
          <pc:docMk/>
          <pc:sldMk cId="1870926857" sldId="262"/>
        </pc:sldMkLst>
        <pc:spChg chg="mod">
          <ac:chgData name="Karina Zafra Vallejo" userId="S::a01793979@tec.mx::149d9944-efb7-4805-9735-417c34a1e344" providerId="AD" clId="Web-{D99C32F6-91C8-401A-BE42-B934D1DE9346}" dt="2022-11-18T20:04:36.033" v="28" actId="20577"/>
          <ac:spMkLst>
            <pc:docMk/>
            <pc:sldMk cId="1870926857" sldId="262"/>
            <ac:spMk id="2" creationId="{3805EF69-82A2-A12B-07F1-70A4F1A0CA9F}"/>
          </ac:spMkLst>
        </pc:spChg>
      </pc:sldChg>
      <pc:sldChg chg="modSp add replId">
        <pc:chgData name="Karina Zafra Vallejo" userId="S::a01793979@tec.mx::149d9944-efb7-4805-9735-417c34a1e344" providerId="AD" clId="Web-{D99C32F6-91C8-401A-BE42-B934D1DE9346}" dt="2022-11-18T20:11:58.814" v="49" actId="20577"/>
        <pc:sldMkLst>
          <pc:docMk/>
          <pc:sldMk cId="3168420602" sldId="263"/>
        </pc:sldMkLst>
        <pc:spChg chg="mod">
          <ac:chgData name="Karina Zafra Vallejo" userId="S::a01793979@tec.mx::149d9944-efb7-4805-9735-417c34a1e344" providerId="AD" clId="Web-{D99C32F6-91C8-401A-BE42-B934D1DE9346}" dt="2022-11-18T20:11:58.814" v="49" actId="20577"/>
          <ac:spMkLst>
            <pc:docMk/>
            <pc:sldMk cId="3168420602" sldId="263"/>
            <ac:spMk id="2" creationId="{95CD25FF-E4B0-5E0A-1240-A8A0EC07DCB0}"/>
          </ac:spMkLst>
        </pc:spChg>
      </pc:sldChg>
      <pc:sldChg chg="delSp modSp new">
        <pc:chgData name="Karina Zafra Vallejo" userId="S::a01793979@tec.mx::149d9944-efb7-4805-9735-417c34a1e344" providerId="AD" clId="Web-{D99C32F6-91C8-401A-BE42-B934D1DE9346}" dt="2022-11-18T20:17:39.013" v="70" actId="20577"/>
        <pc:sldMkLst>
          <pc:docMk/>
          <pc:sldMk cId="3214325908" sldId="264"/>
        </pc:sldMkLst>
        <pc:spChg chg="del">
          <ac:chgData name="Karina Zafra Vallejo" userId="S::a01793979@tec.mx::149d9944-efb7-4805-9735-417c34a1e344" providerId="AD" clId="Web-{D99C32F6-91C8-401A-BE42-B934D1DE9346}" dt="2022-11-18T20:15:56.587" v="58"/>
          <ac:spMkLst>
            <pc:docMk/>
            <pc:sldMk cId="3214325908" sldId="264"/>
            <ac:spMk id="2" creationId="{C2247468-C9A7-D646-8000-D8EDE2549EEC}"/>
          </ac:spMkLst>
        </pc:spChg>
        <pc:spChg chg="mod">
          <ac:chgData name="Karina Zafra Vallejo" userId="S::a01793979@tec.mx::149d9944-efb7-4805-9735-417c34a1e344" providerId="AD" clId="Web-{D99C32F6-91C8-401A-BE42-B934D1DE9346}" dt="2022-11-18T20:17:39.013" v="70" actId="20577"/>
          <ac:spMkLst>
            <pc:docMk/>
            <pc:sldMk cId="3214325908" sldId="264"/>
            <ac:spMk id="3" creationId="{05BC8983-88B2-20CA-4D2C-EABFEC7E9D19}"/>
          </ac:spMkLst>
        </pc:spChg>
      </pc:sldChg>
    </pc:docChg>
  </pc:docChgLst>
  <pc:docChgLst>
    <pc:chgData name="Karina Zafra Vallejo" userId="S::a01793979@tec.mx::149d9944-efb7-4805-9735-417c34a1e344" providerId="AD" clId="Web-{27EB6087-6FFA-F119-A1A7-A20F46D76B93}"/>
    <pc:docChg chg="addSld delSld modSld">
      <pc:chgData name="Karina Zafra Vallejo" userId="S::a01793979@tec.mx::149d9944-efb7-4805-9735-417c34a1e344" providerId="AD" clId="Web-{27EB6087-6FFA-F119-A1A7-A20F46D76B93}" dt="2022-11-19T06:14:53.449" v="599" actId="20577"/>
      <pc:docMkLst>
        <pc:docMk/>
      </pc:docMkLst>
      <pc:sldChg chg="addSp modSp mod setBg">
        <pc:chgData name="Karina Zafra Vallejo" userId="S::a01793979@tec.mx::149d9944-efb7-4805-9735-417c34a1e344" providerId="AD" clId="Web-{27EB6087-6FFA-F119-A1A7-A20F46D76B93}" dt="2022-11-19T00:55:13.731" v="244" actId="20577"/>
        <pc:sldMkLst>
          <pc:docMk/>
          <pc:sldMk cId="109857222" sldId="256"/>
        </pc:sldMkLst>
        <pc:spChg chg="mod ord">
          <ac:chgData name="Karina Zafra Vallejo" userId="S::a01793979@tec.mx::149d9944-efb7-4805-9735-417c34a1e344" providerId="AD" clId="Web-{27EB6087-6FFA-F119-A1A7-A20F46D76B93}" dt="2022-11-19T00:54:02.932" v="20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ina Zafra Vallejo" userId="S::a01793979@tec.mx::149d9944-efb7-4805-9735-417c34a1e344" providerId="AD" clId="Web-{27EB6087-6FFA-F119-A1A7-A20F46D76B93}" dt="2022-11-19T00:55:13.731" v="24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Karina Zafra Vallejo" userId="S::a01793979@tec.mx::149d9944-efb7-4805-9735-417c34a1e344" providerId="AD" clId="Web-{27EB6087-6FFA-F119-A1A7-A20F46D76B93}" dt="2022-11-19T00:49:32.300" v="170"/>
          <ac:spMkLst>
            <pc:docMk/>
            <pc:sldMk cId="109857222" sldId="256"/>
            <ac:spMk id="28" creationId="{15E3C750-986E-4769-B1AE-49289FBEE757}"/>
          </ac:spMkLst>
        </pc:spChg>
      </pc:sldChg>
      <pc:sldChg chg="addSp delSp modSp del">
        <pc:chgData name="Karina Zafra Vallejo" userId="S::a01793979@tec.mx::149d9944-efb7-4805-9735-417c34a1e344" providerId="AD" clId="Web-{27EB6087-6FFA-F119-A1A7-A20F46D76B93}" dt="2022-11-19T00:34:41.475" v="21"/>
        <pc:sldMkLst>
          <pc:docMk/>
          <pc:sldMk cId="4185027139" sldId="257"/>
        </pc:sldMkLst>
        <pc:spChg chg="del">
          <ac:chgData name="Karina Zafra Vallejo" userId="S::a01793979@tec.mx::149d9944-efb7-4805-9735-417c34a1e344" providerId="AD" clId="Web-{27EB6087-6FFA-F119-A1A7-A20F46D76B93}" dt="2022-11-19T00:32:38.456" v="13"/>
          <ac:spMkLst>
            <pc:docMk/>
            <pc:sldMk cId="4185027139" sldId="257"/>
            <ac:spMk id="2" creationId="{23B8EF1F-3B78-6857-69A3-63B4BBD757F8}"/>
          </ac:spMkLst>
        </pc:spChg>
        <pc:spChg chg="del mod">
          <ac:chgData name="Karina Zafra Vallejo" userId="S::a01793979@tec.mx::149d9944-efb7-4805-9735-417c34a1e344" providerId="AD" clId="Web-{27EB6087-6FFA-F119-A1A7-A20F46D76B93}" dt="2022-11-19T00:34:27.552" v="17"/>
          <ac:spMkLst>
            <pc:docMk/>
            <pc:sldMk cId="4185027139" sldId="257"/>
            <ac:spMk id="3" creationId="{E9C30D95-13F2-7385-6C28-8918622ABDDD}"/>
          </ac:spMkLst>
        </pc:spChg>
        <pc:spChg chg="add mod">
          <ac:chgData name="Karina Zafra Vallejo" userId="S::a01793979@tec.mx::149d9944-efb7-4805-9735-417c34a1e344" providerId="AD" clId="Web-{27EB6087-6FFA-F119-A1A7-A20F46D76B93}" dt="2022-11-19T00:34:27.552" v="17"/>
          <ac:spMkLst>
            <pc:docMk/>
            <pc:sldMk cId="4185027139" sldId="257"/>
            <ac:spMk id="5" creationId="{6AD6C06C-FFA7-8BC7-0A63-B61BF6B18495}"/>
          </ac:spMkLst>
        </pc:spChg>
      </pc:sldChg>
      <pc:sldChg chg="addSp modSp mod setBg">
        <pc:chgData name="Karina Zafra Vallejo" userId="S::a01793979@tec.mx::149d9944-efb7-4805-9735-417c34a1e344" providerId="AD" clId="Web-{27EB6087-6FFA-F119-A1A7-A20F46D76B93}" dt="2022-11-19T00:59:09.597" v="247"/>
        <pc:sldMkLst>
          <pc:docMk/>
          <pc:sldMk cId="1187100927" sldId="258"/>
        </pc:sldMkLst>
        <pc:spChg chg="mod">
          <ac:chgData name="Karina Zafra Vallejo" userId="S::a01793979@tec.mx::149d9944-efb7-4805-9735-417c34a1e344" providerId="AD" clId="Web-{27EB6087-6FFA-F119-A1A7-A20F46D76B93}" dt="2022-11-19T00:59:09.597" v="247"/>
          <ac:spMkLst>
            <pc:docMk/>
            <pc:sldMk cId="1187100927" sldId="258"/>
            <ac:spMk id="2" creationId="{892F463E-6315-BB16-EA52-BAC6A3819CCA}"/>
          </ac:spMkLst>
        </pc:spChg>
        <pc:spChg chg="add mod">
          <ac:chgData name="Karina Zafra Vallejo" userId="S::a01793979@tec.mx::149d9944-efb7-4805-9735-417c34a1e344" providerId="AD" clId="Web-{27EB6087-6FFA-F119-A1A7-A20F46D76B93}" dt="2022-11-19T00:59:09.597" v="247"/>
          <ac:spMkLst>
            <pc:docMk/>
            <pc:sldMk cId="1187100927" sldId="258"/>
            <ac:spMk id="3" creationId="{8BC15639-D1FD-83FA-115E-10817D9F7585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09.597" v="247"/>
          <ac:spMkLst>
            <pc:docMk/>
            <pc:sldMk cId="1187100927" sldId="258"/>
            <ac:spMk id="9" creationId="{2B566528-1B12-4246-9431-5C2D7D081168}"/>
          </ac:spMkLst>
        </pc:spChg>
        <pc:grpChg chg="add">
          <ac:chgData name="Karina Zafra Vallejo" userId="S::a01793979@tec.mx::149d9944-efb7-4805-9735-417c34a1e344" providerId="AD" clId="Web-{27EB6087-6FFA-F119-A1A7-A20F46D76B93}" dt="2022-11-19T00:59:09.597" v="247"/>
          <ac:grpSpMkLst>
            <pc:docMk/>
            <pc:sldMk cId="1187100927" sldId="258"/>
            <ac:grpSpMk id="11" creationId="{828A5161-06F1-46CF-8AD7-844680A59E13}"/>
          </ac:grpSpMkLst>
        </pc:grpChg>
        <pc:grpChg chg="add">
          <ac:chgData name="Karina Zafra Vallejo" userId="S::a01793979@tec.mx::149d9944-efb7-4805-9735-417c34a1e344" providerId="AD" clId="Web-{27EB6087-6FFA-F119-A1A7-A20F46D76B93}" dt="2022-11-19T00:59:09.597" v="247"/>
          <ac:grpSpMkLst>
            <pc:docMk/>
            <pc:sldMk cId="1187100927" sldId="258"/>
            <ac:grpSpMk id="15" creationId="{5995D10D-E9C9-47DB-AE7E-801FEF38F5C9}"/>
          </ac:grpSpMkLst>
        </pc:grpChg>
        <pc:picChg chg="add mod">
          <ac:chgData name="Karina Zafra Vallejo" userId="S::a01793979@tec.mx::149d9944-efb7-4805-9735-417c34a1e344" providerId="AD" clId="Web-{27EB6087-6FFA-F119-A1A7-A20F46D76B93}" dt="2022-11-19T00:59:09.597" v="247"/>
          <ac:picMkLst>
            <pc:docMk/>
            <pc:sldMk cId="1187100927" sldId="258"/>
            <ac:picMk id="4" creationId="{FD144958-ED01-D3B9-ED36-954424CF830D}"/>
          </ac:picMkLst>
        </pc:picChg>
      </pc:sldChg>
      <pc:sldChg chg="addSp delSp modSp mod setBg">
        <pc:chgData name="Karina Zafra Vallejo" userId="S::a01793979@tec.mx::149d9944-efb7-4805-9735-417c34a1e344" providerId="AD" clId="Web-{27EB6087-6FFA-F119-A1A7-A20F46D76B93}" dt="2022-11-19T00:59:24.925" v="248"/>
        <pc:sldMkLst>
          <pc:docMk/>
          <pc:sldMk cId="2624539735" sldId="259"/>
        </pc:sldMkLst>
        <pc:spChg chg="mod">
          <ac:chgData name="Karina Zafra Vallejo" userId="S::a01793979@tec.mx::149d9944-efb7-4805-9735-417c34a1e344" providerId="AD" clId="Web-{27EB6087-6FFA-F119-A1A7-A20F46D76B93}" dt="2022-11-19T00:59:24.925" v="248"/>
          <ac:spMkLst>
            <pc:docMk/>
            <pc:sldMk cId="2624539735" sldId="259"/>
            <ac:spMk id="2" creationId="{6FE2D860-4ECF-1315-99F2-E5A51D1569B9}"/>
          </ac:spMkLst>
        </pc:spChg>
        <pc:spChg chg="add del mod">
          <ac:chgData name="Karina Zafra Vallejo" userId="S::a01793979@tec.mx::149d9944-efb7-4805-9735-417c34a1e344" providerId="AD" clId="Web-{27EB6087-6FFA-F119-A1A7-A20F46D76B93}" dt="2022-11-19T00:43:27.113" v="169"/>
          <ac:spMkLst>
            <pc:docMk/>
            <pc:sldMk cId="2624539735" sldId="259"/>
            <ac:spMk id="7" creationId="{A465BE56-78B6-177C-0889-0FF9C91A6D63}"/>
          </ac:spMkLst>
        </pc:spChg>
        <pc:spChg chg="add del">
          <ac:chgData name="Karina Zafra Vallejo" userId="S::a01793979@tec.mx::149d9944-efb7-4805-9735-417c34a1e344" providerId="AD" clId="Web-{27EB6087-6FFA-F119-A1A7-A20F46D76B93}" dt="2022-11-19T00:43:09.097" v="166"/>
          <ac:spMkLst>
            <pc:docMk/>
            <pc:sldMk cId="2624539735" sldId="259"/>
            <ac:spMk id="11" creationId="{2B566528-1B12-4246-9431-5C2D7D081168}"/>
          </ac:spMkLst>
        </pc:spChg>
        <pc:spChg chg="add del">
          <ac:chgData name="Karina Zafra Vallejo" userId="S::a01793979@tec.mx::149d9944-efb7-4805-9735-417c34a1e344" providerId="AD" clId="Web-{27EB6087-6FFA-F119-A1A7-A20F46D76B93}" dt="2022-11-19T00:42:27.471" v="162"/>
          <ac:spMkLst>
            <pc:docMk/>
            <pc:sldMk cId="2624539735" sldId="259"/>
            <ac:spMk id="12" creationId="{5E39A796-BE83-48B1-B33F-35C4A32AAB57}"/>
          </ac:spMkLst>
        </pc:spChg>
        <pc:spChg chg="add del">
          <ac:chgData name="Karina Zafra Vallejo" userId="S::a01793979@tec.mx::149d9944-efb7-4805-9735-417c34a1e344" providerId="AD" clId="Web-{27EB6087-6FFA-F119-A1A7-A20F46D76B93}" dt="2022-11-19T00:42:27.471" v="162"/>
          <ac:spMkLst>
            <pc:docMk/>
            <pc:sldMk cId="2624539735" sldId="259"/>
            <ac:spMk id="14" creationId="{72F84B47-E267-4194-8194-831DB7B5547F}"/>
          </ac:spMkLst>
        </pc:spChg>
        <pc:spChg chg="add del">
          <ac:chgData name="Karina Zafra Vallejo" userId="S::a01793979@tec.mx::149d9944-efb7-4805-9735-417c34a1e344" providerId="AD" clId="Web-{27EB6087-6FFA-F119-A1A7-A20F46D76B93}" dt="2022-11-19T00:43:09.097" v="166"/>
          <ac:spMkLst>
            <pc:docMk/>
            <pc:sldMk cId="2624539735" sldId="259"/>
            <ac:spMk id="17" creationId="{A465BE56-78B6-177C-0889-0FF9C91A6D63}"/>
          </ac:spMkLst>
        </pc:spChg>
        <pc:spChg chg="add del">
          <ac:chgData name="Karina Zafra Vallejo" userId="S::a01793979@tec.mx::149d9944-efb7-4805-9735-417c34a1e344" providerId="AD" clId="Web-{27EB6087-6FFA-F119-A1A7-A20F46D76B93}" dt="2022-11-19T00:43:27.098" v="168"/>
          <ac:spMkLst>
            <pc:docMk/>
            <pc:sldMk cId="2624539735" sldId="259"/>
            <ac:spMk id="22" creationId="{2B566528-1B12-4246-9431-5C2D7D081168}"/>
          </ac:spMkLst>
        </pc:spChg>
        <pc:spChg chg="add del">
          <ac:chgData name="Karina Zafra Vallejo" userId="S::a01793979@tec.mx::149d9944-efb7-4805-9735-417c34a1e344" providerId="AD" clId="Web-{27EB6087-6FFA-F119-A1A7-A20F46D76B93}" dt="2022-11-19T00:43:27.098" v="168"/>
          <ac:spMkLst>
            <pc:docMk/>
            <pc:sldMk cId="2624539735" sldId="259"/>
            <ac:spMk id="23" creationId="{A465BE56-78B6-177C-0889-0FF9C91A6D63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24.925" v="248"/>
          <ac:spMkLst>
            <pc:docMk/>
            <pc:sldMk cId="2624539735" sldId="259"/>
            <ac:spMk id="32" creationId="{2B566528-1B12-4246-9431-5C2D7D081168}"/>
          </ac:spMkLst>
        </pc:spChg>
        <pc:grpChg chg="add del">
          <ac:chgData name="Karina Zafra Vallejo" userId="S::a01793979@tec.mx::149d9944-efb7-4805-9735-417c34a1e344" providerId="AD" clId="Web-{27EB6087-6FFA-F119-A1A7-A20F46D76B93}" dt="2022-11-19T00:43:09.097" v="166"/>
          <ac:grpSpMkLst>
            <pc:docMk/>
            <pc:sldMk cId="2624539735" sldId="259"/>
            <ac:grpSpMk id="13" creationId="{287F69AB-2350-44E3-9076-00265B93F313}"/>
          </ac:grpSpMkLst>
        </pc:grpChg>
        <pc:grpChg chg="add del">
          <ac:chgData name="Karina Zafra Vallejo" userId="S::a01793979@tec.mx::149d9944-efb7-4805-9735-417c34a1e344" providerId="AD" clId="Web-{27EB6087-6FFA-F119-A1A7-A20F46D76B93}" dt="2022-11-19T00:43:09.097" v="166"/>
          <ac:grpSpMkLst>
            <pc:docMk/>
            <pc:sldMk cId="2624539735" sldId="259"/>
            <ac:grpSpMk id="18" creationId="{3EA7D759-6BEF-4CBD-A325-BCFA77832B3F}"/>
          </ac:grpSpMkLst>
        </pc:grpChg>
        <pc:grpChg chg="add del">
          <ac:chgData name="Karina Zafra Vallejo" userId="S::a01793979@tec.mx::149d9944-efb7-4805-9735-417c34a1e344" providerId="AD" clId="Web-{27EB6087-6FFA-F119-A1A7-A20F46D76B93}" dt="2022-11-19T00:43:27.098" v="168"/>
          <ac:grpSpMkLst>
            <pc:docMk/>
            <pc:sldMk cId="2624539735" sldId="259"/>
            <ac:grpSpMk id="24" creationId="{828A5161-06F1-46CF-8AD7-844680A59E13}"/>
          </ac:grpSpMkLst>
        </pc:grpChg>
        <pc:grpChg chg="add del">
          <ac:chgData name="Karina Zafra Vallejo" userId="S::a01793979@tec.mx::149d9944-efb7-4805-9735-417c34a1e344" providerId="AD" clId="Web-{27EB6087-6FFA-F119-A1A7-A20F46D76B93}" dt="2022-11-19T00:43:27.098" v="168"/>
          <ac:grpSpMkLst>
            <pc:docMk/>
            <pc:sldMk cId="2624539735" sldId="259"/>
            <ac:grpSpMk id="25" creationId="{5995D10D-E9C9-47DB-AE7E-801FEF38F5C9}"/>
          </ac:grpSpMkLst>
        </pc:grpChg>
        <pc:grpChg chg="add">
          <ac:chgData name="Karina Zafra Vallejo" userId="S::a01793979@tec.mx::149d9944-efb7-4805-9735-417c34a1e344" providerId="AD" clId="Web-{27EB6087-6FFA-F119-A1A7-A20F46D76B93}" dt="2022-11-19T00:59:24.925" v="248"/>
          <ac:grpSpMkLst>
            <pc:docMk/>
            <pc:sldMk cId="2624539735" sldId="259"/>
            <ac:grpSpMk id="34" creationId="{828A5161-06F1-46CF-8AD7-844680A59E13}"/>
          </ac:grpSpMkLst>
        </pc:grpChg>
        <pc:grpChg chg="add">
          <ac:chgData name="Karina Zafra Vallejo" userId="S::a01793979@tec.mx::149d9944-efb7-4805-9735-417c34a1e344" providerId="AD" clId="Web-{27EB6087-6FFA-F119-A1A7-A20F46D76B93}" dt="2022-11-19T00:59:24.925" v="248"/>
          <ac:grpSpMkLst>
            <pc:docMk/>
            <pc:sldMk cId="2624539735" sldId="259"/>
            <ac:grpSpMk id="38" creationId="{5995D10D-E9C9-47DB-AE7E-801FEF38F5C9}"/>
          </ac:grpSpMkLst>
        </pc:grpChg>
        <pc:graphicFrameChg chg="add del">
          <ac:chgData name="Karina Zafra Vallejo" userId="S::a01793979@tec.mx::149d9944-efb7-4805-9735-417c34a1e344" providerId="AD" clId="Web-{27EB6087-6FFA-F119-A1A7-A20F46D76B93}" dt="2022-11-19T00:42:54.191" v="164"/>
          <ac:graphicFrameMkLst>
            <pc:docMk/>
            <pc:sldMk cId="2624539735" sldId="259"/>
            <ac:graphicFrameMk id="9" creationId="{279CF226-69AF-5BF8-9591-C27606EEF208}"/>
          </ac:graphicFrameMkLst>
        </pc:graphicFrameChg>
        <pc:graphicFrameChg chg="add mod modGraphic">
          <ac:chgData name="Karina Zafra Vallejo" userId="S::a01793979@tec.mx::149d9944-efb7-4805-9735-417c34a1e344" providerId="AD" clId="Web-{27EB6087-6FFA-F119-A1A7-A20F46D76B93}" dt="2022-11-19T00:59:24.925" v="248"/>
          <ac:graphicFrameMkLst>
            <pc:docMk/>
            <pc:sldMk cId="2624539735" sldId="259"/>
            <ac:graphicFrameMk id="27" creationId="{279CF226-69AF-5BF8-9591-C27606EEF208}"/>
          </ac:graphicFrameMkLst>
        </pc:graphicFrameChg>
        <pc:picChg chg="mod ord">
          <ac:chgData name="Karina Zafra Vallejo" userId="S::a01793979@tec.mx::149d9944-efb7-4805-9735-417c34a1e344" providerId="AD" clId="Web-{27EB6087-6FFA-F119-A1A7-A20F46D76B93}" dt="2022-11-19T00:59:24.925" v="248"/>
          <ac:picMkLst>
            <pc:docMk/>
            <pc:sldMk cId="2624539735" sldId="259"/>
            <ac:picMk id="4" creationId="{CC8594C5-DA2C-B60F-31E2-5D3DD986302C}"/>
          </ac:picMkLst>
        </pc:picChg>
      </pc:sldChg>
      <pc:sldChg chg="addSp modSp mod setBg">
        <pc:chgData name="Karina Zafra Vallejo" userId="S::a01793979@tec.mx::149d9944-efb7-4805-9735-417c34a1e344" providerId="AD" clId="Web-{27EB6087-6FFA-F119-A1A7-A20F46D76B93}" dt="2022-11-19T06:14:53.449" v="599" actId="20577"/>
        <pc:sldMkLst>
          <pc:docMk/>
          <pc:sldMk cId="2734366023" sldId="260"/>
        </pc:sldMkLst>
        <pc:spChg chg="mod">
          <ac:chgData name="Karina Zafra Vallejo" userId="S::a01793979@tec.mx::149d9944-efb7-4805-9735-417c34a1e344" providerId="AD" clId="Web-{27EB6087-6FFA-F119-A1A7-A20F46D76B93}" dt="2022-11-19T00:59:38.785" v="249"/>
          <ac:spMkLst>
            <pc:docMk/>
            <pc:sldMk cId="2734366023" sldId="260"/>
            <ac:spMk id="2" creationId="{95CD25FF-E4B0-5E0A-1240-A8A0EC07DCB0}"/>
          </ac:spMkLst>
        </pc:spChg>
        <pc:spChg chg="mod">
          <ac:chgData name="Karina Zafra Vallejo" userId="S::a01793979@tec.mx::149d9944-efb7-4805-9735-417c34a1e344" providerId="AD" clId="Web-{27EB6087-6FFA-F119-A1A7-A20F46D76B93}" dt="2022-11-19T00:59:38.785" v="249"/>
          <ac:spMkLst>
            <pc:docMk/>
            <pc:sldMk cId="2734366023" sldId="260"/>
            <ac:spMk id="3" creationId="{50555163-B51E-5C22-F46A-085601FC39E9}"/>
          </ac:spMkLst>
        </pc:spChg>
        <pc:spChg chg="add mod">
          <ac:chgData name="Karina Zafra Vallejo" userId="S::a01793979@tec.mx::149d9944-efb7-4805-9735-417c34a1e344" providerId="AD" clId="Web-{27EB6087-6FFA-F119-A1A7-A20F46D76B93}" dt="2022-11-19T06:14:06.479" v="571" actId="1076"/>
          <ac:spMkLst>
            <pc:docMk/>
            <pc:sldMk cId="2734366023" sldId="260"/>
            <ac:spMk id="3" creationId="{D89E9B6A-0623-D838-48CD-A51BA51D36B5}"/>
          </ac:spMkLst>
        </pc:spChg>
        <pc:spChg chg="mod">
          <ac:chgData name="Karina Zafra Vallejo" userId="S::a01793979@tec.mx::149d9944-efb7-4805-9735-417c34a1e344" providerId="AD" clId="Web-{27EB6087-6FFA-F119-A1A7-A20F46D76B93}" dt="2022-11-19T06:13:41.775" v="532" actId="1076"/>
          <ac:spMkLst>
            <pc:docMk/>
            <pc:sldMk cId="2734366023" sldId="260"/>
            <ac:spMk id="7" creationId="{D7833002-4026-87BF-F17B-792EE786FAF8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38.785" v="249"/>
          <ac:spMkLst>
            <pc:docMk/>
            <pc:sldMk cId="2734366023" sldId="260"/>
            <ac:spMk id="8" creationId="{2B566528-1B12-4246-9431-5C2D7D081168}"/>
          </ac:spMkLst>
        </pc:spChg>
        <pc:spChg chg="mod">
          <ac:chgData name="Karina Zafra Vallejo" userId="S::a01793979@tec.mx::149d9944-efb7-4805-9735-417c34a1e344" providerId="AD" clId="Web-{27EB6087-6FFA-F119-A1A7-A20F46D76B93}" dt="2022-11-19T06:13:41.790" v="533" actId="1076"/>
          <ac:spMkLst>
            <pc:docMk/>
            <pc:sldMk cId="2734366023" sldId="260"/>
            <ac:spMk id="9" creationId="{9E750976-F1EB-6054-5CB0-7D2A96C2F636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38.785" v="249"/>
          <ac:spMkLst>
            <pc:docMk/>
            <pc:sldMk cId="2734366023" sldId="260"/>
            <ac:spMk id="10" creationId="{2E80C965-DB6D-4F81-9E9E-B027384D0BD6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38.785" v="249"/>
          <ac:spMkLst>
            <pc:docMk/>
            <pc:sldMk cId="2734366023" sldId="260"/>
            <ac:spMk id="12" creationId="{A580F890-B085-4E95-96AA-55AEBEC5CE6E}"/>
          </ac:spMkLst>
        </pc:spChg>
        <pc:spChg chg="mod">
          <ac:chgData name="Karina Zafra Vallejo" userId="S::a01793979@tec.mx::149d9944-efb7-4805-9735-417c34a1e344" providerId="AD" clId="Web-{27EB6087-6FFA-F119-A1A7-A20F46D76B93}" dt="2022-11-19T06:14:53.449" v="599" actId="20577"/>
          <ac:spMkLst>
            <pc:docMk/>
            <pc:sldMk cId="2734366023" sldId="260"/>
            <ac:spMk id="13" creationId="{6C2C952A-4B76-8822-8E54-C39619463804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38.785" v="249"/>
          <ac:spMkLst>
            <pc:docMk/>
            <pc:sldMk cId="2734366023" sldId="260"/>
            <ac:spMk id="14" creationId="{D3F51FEB-38FB-4F6C-9F7B-2F2AFAB65463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38.785" v="249"/>
          <ac:spMkLst>
            <pc:docMk/>
            <pc:sldMk cId="2734366023" sldId="260"/>
            <ac:spMk id="16" creationId="{1E547BA6-BAE0-43BB-A7CA-60F69CE252F0}"/>
          </ac:spMkLst>
        </pc:spChg>
        <pc:spChg chg="mod">
          <ac:chgData name="Karina Zafra Vallejo" userId="S::a01793979@tec.mx::149d9944-efb7-4805-9735-417c34a1e344" providerId="AD" clId="Web-{27EB6087-6FFA-F119-A1A7-A20F46D76B93}" dt="2022-11-19T06:14:18.854" v="574" actId="1076"/>
          <ac:spMkLst>
            <pc:docMk/>
            <pc:sldMk cId="2734366023" sldId="260"/>
            <ac:spMk id="18" creationId="{5BE383BB-40DE-3C98-784C-CF2D4F5CC8E4}"/>
          </ac:spMkLst>
        </pc:spChg>
        <pc:graphicFrameChg chg="mod">
          <ac:chgData name="Karina Zafra Vallejo" userId="S::a01793979@tec.mx::149d9944-efb7-4805-9735-417c34a1e344" providerId="AD" clId="Web-{27EB6087-6FFA-F119-A1A7-A20F46D76B93}" dt="2022-11-19T06:14:15.948" v="573" actId="1076"/>
          <ac:graphicFrameMkLst>
            <pc:docMk/>
            <pc:sldMk cId="2734366023" sldId="260"/>
            <ac:graphicFrameMk id="17" creationId="{9D67E0BE-164D-9CEC-A5F1-13463481F8D9}"/>
          </ac:graphicFrameMkLst>
        </pc:graphicFrameChg>
        <pc:picChg chg="mod">
          <ac:chgData name="Karina Zafra Vallejo" userId="S::a01793979@tec.mx::149d9944-efb7-4805-9735-417c34a1e344" providerId="AD" clId="Web-{27EB6087-6FFA-F119-A1A7-A20F46D76B93}" dt="2022-11-19T06:13:41.806" v="534" actId="1076"/>
          <ac:picMkLst>
            <pc:docMk/>
            <pc:sldMk cId="2734366023" sldId="260"/>
            <ac:picMk id="5" creationId="{F57DBA44-B5D7-12F2-92C8-CEA95CA0E079}"/>
          </ac:picMkLst>
        </pc:picChg>
        <pc:picChg chg="mod">
          <ac:chgData name="Karina Zafra Vallejo" userId="S::a01793979@tec.mx::149d9944-efb7-4805-9735-417c34a1e344" providerId="AD" clId="Web-{27EB6087-6FFA-F119-A1A7-A20F46D76B93}" dt="2022-11-19T06:13:41.759" v="531" actId="1076"/>
          <ac:picMkLst>
            <pc:docMk/>
            <pc:sldMk cId="2734366023" sldId="260"/>
            <ac:picMk id="6" creationId="{F2B1EFDB-9FC5-82D8-4D99-D9408EAF56D2}"/>
          </ac:picMkLst>
        </pc:picChg>
      </pc:sldChg>
      <pc:sldChg chg="addSp modSp mod setBg">
        <pc:chgData name="Karina Zafra Vallejo" userId="S::a01793979@tec.mx::149d9944-efb7-4805-9735-417c34a1e344" providerId="AD" clId="Web-{27EB6087-6FFA-F119-A1A7-A20F46D76B93}" dt="2022-11-19T06:00:55.467" v="479" actId="20577"/>
        <pc:sldMkLst>
          <pc:docMk/>
          <pc:sldMk cId="2549514508" sldId="261"/>
        </pc:sldMkLst>
        <pc:spChg chg="mod">
          <ac:chgData name="Karina Zafra Vallejo" userId="S::a01793979@tec.mx::149d9944-efb7-4805-9735-417c34a1e344" providerId="AD" clId="Web-{27EB6087-6FFA-F119-A1A7-A20F46D76B93}" dt="2022-11-19T06:00:04.543" v="358" actId="20577"/>
          <ac:spMkLst>
            <pc:docMk/>
            <pc:sldMk cId="2549514508" sldId="261"/>
            <ac:spMk id="2" creationId="{02B9A054-D5FD-F125-FF34-84C708B5EEFC}"/>
          </ac:spMkLst>
        </pc:spChg>
        <pc:spChg chg="mod">
          <ac:chgData name="Karina Zafra Vallejo" userId="S::a01793979@tec.mx::149d9944-efb7-4805-9735-417c34a1e344" providerId="AD" clId="Web-{27EB6087-6FFA-F119-A1A7-A20F46D76B93}" dt="2022-11-19T06:00:55.467" v="479" actId="20577"/>
          <ac:spMkLst>
            <pc:docMk/>
            <pc:sldMk cId="2549514508" sldId="261"/>
            <ac:spMk id="3" creationId="{C00A1776-563F-D03E-1ADB-220042FAEFF6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6.660" v="251"/>
          <ac:spMkLst>
            <pc:docMk/>
            <pc:sldMk cId="2549514508" sldId="261"/>
            <ac:spMk id="8" creationId="{2B566528-1B12-4246-9431-5C2D7D081168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6.660" v="251"/>
          <ac:spMkLst>
            <pc:docMk/>
            <pc:sldMk cId="2549514508" sldId="261"/>
            <ac:spMk id="10" creationId="{2E80C965-DB6D-4F81-9E9E-B027384D0BD6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6.660" v="251"/>
          <ac:spMkLst>
            <pc:docMk/>
            <pc:sldMk cId="2549514508" sldId="261"/>
            <ac:spMk id="12" creationId="{A580F890-B085-4E95-96AA-55AEBEC5CE6E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6.660" v="251"/>
          <ac:spMkLst>
            <pc:docMk/>
            <pc:sldMk cId="2549514508" sldId="261"/>
            <ac:spMk id="14" creationId="{D3F51FEB-38FB-4F6C-9F7B-2F2AFAB65463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6.660" v="251"/>
          <ac:spMkLst>
            <pc:docMk/>
            <pc:sldMk cId="2549514508" sldId="261"/>
            <ac:spMk id="16" creationId="{1E547BA6-BAE0-43BB-A7CA-60F69CE252F0}"/>
          </ac:spMkLst>
        </pc:spChg>
      </pc:sldChg>
      <pc:sldChg chg="addSp modSp mod setBg">
        <pc:chgData name="Karina Zafra Vallejo" userId="S::a01793979@tec.mx::149d9944-efb7-4805-9735-417c34a1e344" providerId="AD" clId="Web-{27EB6087-6FFA-F119-A1A7-A20F46D76B93}" dt="2022-11-19T00:59:50.160" v="252"/>
        <pc:sldMkLst>
          <pc:docMk/>
          <pc:sldMk cId="1870926857" sldId="262"/>
        </pc:sldMkLst>
        <pc:spChg chg="mod">
          <ac:chgData name="Karina Zafra Vallejo" userId="S::a01793979@tec.mx::149d9944-efb7-4805-9735-417c34a1e344" providerId="AD" clId="Web-{27EB6087-6FFA-F119-A1A7-A20F46D76B93}" dt="2022-11-19T00:59:50.160" v="252"/>
          <ac:spMkLst>
            <pc:docMk/>
            <pc:sldMk cId="1870926857" sldId="262"/>
            <ac:spMk id="2" creationId="{3805EF69-82A2-A12B-07F1-70A4F1A0CA9F}"/>
          </ac:spMkLst>
        </pc:spChg>
        <pc:spChg chg="mod">
          <ac:chgData name="Karina Zafra Vallejo" userId="S::a01793979@tec.mx::149d9944-efb7-4805-9735-417c34a1e344" providerId="AD" clId="Web-{27EB6087-6FFA-F119-A1A7-A20F46D76B93}" dt="2022-11-19T00:59:50.160" v="252"/>
          <ac:spMkLst>
            <pc:docMk/>
            <pc:sldMk cId="1870926857" sldId="262"/>
            <ac:spMk id="3" creationId="{93AF0B72-3263-858A-D061-EF3AF6CD4D7A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50.160" v="252"/>
          <ac:spMkLst>
            <pc:docMk/>
            <pc:sldMk cId="1870926857" sldId="262"/>
            <ac:spMk id="8" creationId="{2B566528-1B12-4246-9431-5C2D7D081168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50.160" v="252"/>
          <ac:spMkLst>
            <pc:docMk/>
            <pc:sldMk cId="1870926857" sldId="262"/>
            <ac:spMk id="10" creationId="{2E80C965-DB6D-4F81-9E9E-B027384D0BD6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50.160" v="252"/>
          <ac:spMkLst>
            <pc:docMk/>
            <pc:sldMk cId="1870926857" sldId="262"/>
            <ac:spMk id="12" creationId="{A580F890-B085-4E95-96AA-55AEBEC5CE6E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50.160" v="252"/>
          <ac:spMkLst>
            <pc:docMk/>
            <pc:sldMk cId="1870926857" sldId="262"/>
            <ac:spMk id="14" creationId="{D3F51FEB-38FB-4F6C-9F7B-2F2AFAB65463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50.160" v="252"/>
          <ac:spMkLst>
            <pc:docMk/>
            <pc:sldMk cId="1870926857" sldId="262"/>
            <ac:spMk id="16" creationId="{1E547BA6-BAE0-43BB-A7CA-60F69CE252F0}"/>
          </ac:spMkLst>
        </pc:spChg>
      </pc:sldChg>
      <pc:sldChg chg="addSp modSp mod setBg">
        <pc:chgData name="Karina Zafra Vallejo" userId="S::a01793979@tec.mx::149d9944-efb7-4805-9735-417c34a1e344" providerId="AD" clId="Web-{27EB6087-6FFA-F119-A1A7-A20F46D76B93}" dt="2022-11-19T00:59:42.519" v="250"/>
        <pc:sldMkLst>
          <pc:docMk/>
          <pc:sldMk cId="3168420602" sldId="263"/>
        </pc:sldMkLst>
        <pc:spChg chg="mod">
          <ac:chgData name="Karina Zafra Vallejo" userId="S::a01793979@tec.mx::149d9944-efb7-4805-9735-417c34a1e344" providerId="AD" clId="Web-{27EB6087-6FFA-F119-A1A7-A20F46D76B93}" dt="2022-11-19T00:59:42.519" v="250"/>
          <ac:spMkLst>
            <pc:docMk/>
            <pc:sldMk cId="3168420602" sldId="263"/>
            <ac:spMk id="2" creationId="{95CD25FF-E4B0-5E0A-1240-A8A0EC07DCB0}"/>
          </ac:spMkLst>
        </pc:spChg>
        <pc:spChg chg="mod">
          <ac:chgData name="Karina Zafra Vallejo" userId="S::a01793979@tec.mx::149d9944-efb7-4805-9735-417c34a1e344" providerId="AD" clId="Web-{27EB6087-6FFA-F119-A1A7-A20F46D76B93}" dt="2022-11-19T00:59:42.519" v="250"/>
          <ac:spMkLst>
            <pc:docMk/>
            <pc:sldMk cId="3168420602" sldId="263"/>
            <ac:spMk id="3" creationId="{50555163-B51E-5C22-F46A-085601FC39E9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2.519" v="250"/>
          <ac:spMkLst>
            <pc:docMk/>
            <pc:sldMk cId="3168420602" sldId="263"/>
            <ac:spMk id="8" creationId="{2B566528-1B12-4246-9431-5C2D7D081168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2.519" v="250"/>
          <ac:spMkLst>
            <pc:docMk/>
            <pc:sldMk cId="3168420602" sldId="263"/>
            <ac:spMk id="10" creationId="{2E80C965-DB6D-4F81-9E9E-B027384D0BD6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2.519" v="250"/>
          <ac:spMkLst>
            <pc:docMk/>
            <pc:sldMk cId="3168420602" sldId="263"/>
            <ac:spMk id="12" creationId="{A580F890-B085-4E95-96AA-55AEBEC5CE6E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2.519" v="250"/>
          <ac:spMkLst>
            <pc:docMk/>
            <pc:sldMk cId="3168420602" sldId="263"/>
            <ac:spMk id="14" creationId="{D3F51FEB-38FB-4F6C-9F7B-2F2AFAB65463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42.519" v="250"/>
          <ac:spMkLst>
            <pc:docMk/>
            <pc:sldMk cId="3168420602" sldId="263"/>
            <ac:spMk id="16" creationId="{1E547BA6-BAE0-43BB-A7CA-60F69CE252F0}"/>
          </ac:spMkLst>
        </pc:spChg>
      </pc:sldChg>
      <pc:sldChg chg="del">
        <pc:chgData name="Karina Zafra Vallejo" userId="S::a01793979@tec.mx::149d9944-efb7-4805-9735-417c34a1e344" providerId="AD" clId="Web-{27EB6087-6FFA-F119-A1A7-A20F46D76B93}" dt="2022-11-19T00:41:22.032" v="155"/>
        <pc:sldMkLst>
          <pc:docMk/>
          <pc:sldMk cId="3214325908" sldId="264"/>
        </pc:sldMkLst>
      </pc:sldChg>
      <pc:sldChg chg="addSp delSp modSp mod setBg">
        <pc:chgData name="Karina Zafra Vallejo" userId="S::a01793979@tec.mx::149d9944-efb7-4805-9735-417c34a1e344" providerId="AD" clId="Web-{27EB6087-6FFA-F119-A1A7-A20F46D76B93}" dt="2022-11-19T00:59:04.284" v="246"/>
        <pc:sldMkLst>
          <pc:docMk/>
          <pc:sldMk cId="761472671" sldId="265"/>
        </pc:sldMkLst>
        <pc:spChg chg="mod">
          <ac:chgData name="Karina Zafra Vallejo" userId="S::a01793979@tec.mx::149d9944-efb7-4805-9735-417c34a1e344" providerId="AD" clId="Web-{27EB6087-6FFA-F119-A1A7-A20F46D76B93}" dt="2022-11-19T00:59:04.284" v="246"/>
          <ac:spMkLst>
            <pc:docMk/>
            <pc:sldMk cId="761472671" sldId="265"/>
            <ac:spMk id="2" creationId="{13FF5976-F907-1470-A20C-887CB8B8B5B6}"/>
          </ac:spMkLst>
        </pc:spChg>
        <pc:spChg chg="del mod">
          <ac:chgData name="Karina Zafra Vallejo" userId="S::a01793979@tec.mx::149d9944-efb7-4805-9735-417c34a1e344" providerId="AD" clId="Web-{27EB6087-6FFA-F119-A1A7-A20F46D76B93}" dt="2022-11-19T00:34:22.943" v="16"/>
          <ac:spMkLst>
            <pc:docMk/>
            <pc:sldMk cId="761472671" sldId="265"/>
            <ac:spMk id="3" creationId="{9E4757F8-F483-FF95-AAE8-403C6C613677}"/>
          </ac:spMkLst>
        </pc:spChg>
        <pc:spChg chg="add del mod">
          <ac:chgData name="Karina Zafra Vallejo" userId="S::a01793979@tec.mx::149d9944-efb7-4805-9735-417c34a1e344" providerId="AD" clId="Web-{27EB6087-6FFA-F119-A1A7-A20F46D76B93}" dt="2022-11-19T00:34:34.459" v="18"/>
          <ac:spMkLst>
            <pc:docMk/>
            <pc:sldMk cId="761472671" sldId="265"/>
            <ac:spMk id="5" creationId="{AA62C3A6-36DD-C187-CCAC-A49B47A37FC3}"/>
          </ac:spMkLst>
        </pc:spChg>
        <pc:spChg chg="add mod">
          <ac:chgData name="Karina Zafra Vallejo" userId="S::a01793979@tec.mx::149d9944-efb7-4805-9735-417c34a1e344" providerId="AD" clId="Web-{27EB6087-6FFA-F119-A1A7-A20F46D76B93}" dt="2022-11-19T00:59:04.284" v="246"/>
          <ac:spMkLst>
            <pc:docMk/>
            <pc:sldMk cId="761472671" sldId="265"/>
            <ac:spMk id="6" creationId="{00291411-4929-CA55-4FF6-487007EF6749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04.284" v="246"/>
          <ac:spMkLst>
            <pc:docMk/>
            <pc:sldMk cId="761472671" sldId="265"/>
            <ac:spMk id="11" creationId="{2B566528-1B12-4246-9431-5C2D7D081168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04.284" v="246"/>
          <ac:spMkLst>
            <pc:docMk/>
            <pc:sldMk cId="761472671" sldId="265"/>
            <ac:spMk id="13" creationId="{2E80C965-DB6D-4F81-9E9E-B027384D0BD6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04.284" v="246"/>
          <ac:spMkLst>
            <pc:docMk/>
            <pc:sldMk cId="761472671" sldId="265"/>
            <ac:spMk id="15" creationId="{A580F890-B085-4E95-96AA-55AEBEC5CE6E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04.284" v="246"/>
          <ac:spMkLst>
            <pc:docMk/>
            <pc:sldMk cId="761472671" sldId="265"/>
            <ac:spMk id="17" creationId="{D3F51FEB-38FB-4F6C-9F7B-2F2AFAB65463}"/>
          </ac:spMkLst>
        </pc:spChg>
        <pc:spChg chg="add">
          <ac:chgData name="Karina Zafra Vallejo" userId="S::a01793979@tec.mx::149d9944-efb7-4805-9735-417c34a1e344" providerId="AD" clId="Web-{27EB6087-6FFA-F119-A1A7-A20F46D76B93}" dt="2022-11-19T00:59:04.284" v="246"/>
          <ac:spMkLst>
            <pc:docMk/>
            <pc:sldMk cId="761472671" sldId="265"/>
            <ac:spMk id="19" creationId="{1E547BA6-BAE0-43BB-A7CA-60F69CE252F0}"/>
          </ac:spMkLst>
        </pc:spChg>
      </pc:sldChg>
      <pc:sldChg chg="modSp new del">
        <pc:chgData name="Karina Zafra Vallejo" userId="S::a01793979@tec.mx::149d9944-efb7-4805-9735-417c34a1e344" providerId="AD" clId="Web-{27EB6087-6FFA-F119-A1A7-A20F46D76B93}" dt="2022-11-19T00:55:16.715" v="245"/>
        <pc:sldMkLst>
          <pc:docMk/>
          <pc:sldMk cId="3462765387" sldId="266"/>
        </pc:sldMkLst>
        <pc:spChg chg="mod">
          <ac:chgData name="Karina Zafra Vallejo" userId="S::a01793979@tec.mx::149d9944-efb7-4805-9735-417c34a1e344" providerId="AD" clId="Web-{27EB6087-6FFA-F119-A1A7-A20F46D76B93}" dt="2022-11-19T00:54:25.230" v="210" actId="20577"/>
          <ac:spMkLst>
            <pc:docMk/>
            <pc:sldMk cId="3462765387" sldId="266"/>
            <ac:spMk id="3" creationId="{0A1BFDCB-56BA-3F0B-67A1-3A0584F6BE46}"/>
          </ac:spMkLst>
        </pc:spChg>
      </pc:sldChg>
      <pc:sldChg chg="modSp">
        <pc:chgData name="Karina Zafra Vallejo" userId="S::a01793979@tec.mx::149d9944-efb7-4805-9735-417c34a1e344" providerId="AD" clId="Web-{27EB6087-6FFA-F119-A1A7-A20F46D76B93}" dt="2022-11-19T06:11:38.503" v="497" actId="14100"/>
        <pc:sldMkLst>
          <pc:docMk/>
          <pc:sldMk cId="2003960466" sldId="267"/>
        </pc:sldMkLst>
        <pc:spChg chg="mod">
          <ac:chgData name="Karina Zafra Vallejo" userId="S::a01793979@tec.mx::149d9944-efb7-4805-9735-417c34a1e344" providerId="AD" clId="Web-{27EB6087-6FFA-F119-A1A7-A20F46D76B93}" dt="2022-11-19T06:11:24.971" v="493" actId="1076"/>
          <ac:spMkLst>
            <pc:docMk/>
            <pc:sldMk cId="2003960466" sldId="267"/>
            <ac:spMk id="11" creationId="{563BEC6E-8C45-342E-2DCB-9F079DBCE344}"/>
          </ac:spMkLst>
        </pc:spChg>
        <pc:spChg chg="mod">
          <ac:chgData name="Karina Zafra Vallejo" userId="S::a01793979@tec.mx::149d9944-efb7-4805-9735-417c34a1e344" providerId="AD" clId="Web-{27EB6087-6FFA-F119-A1A7-A20F46D76B93}" dt="2022-11-19T06:11:07.126" v="490" actId="20577"/>
          <ac:spMkLst>
            <pc:docMk/>
            <pc:sldMk cId="2003960466" sldId="267"/>
            <ac:spMk id="15" creationId="{D9F966CA-88BB-2D9F-A403-38784A76B139}"/>
          </ac:spMkLst>
        </pc:spChg>
        <pc:graphicFrameChg chg="mod">
          <ac:chgData name="Karina Zafra Vallejo" userId="S::a01793979@tec.mx::149d9944-efb7-4805-9735-417c34a1e344" providerId="AD" clId="Web-{27EB6087-6FFA-F119-A1A7-A20F46D76B93}" dt="2022-11-19T06:11:31.393" v="495" actId="1076"/>
          <ac:graphicFrameMkLst>
            <pc:docMk/>
            <pc:sldMk cId="2003960466" sldId="267"/>
            <ac:graphicFrameMk id="18" creationId="{1F5039E7-38F0-5321-312E-3E318F45E356}"/>
          </ac:graphicFrameMkLst>
        </pc:graphicFrameChg>
        <pc:picChg chg="mod">
          <ac:chgData name="Karina Zafra Vallejo" userId="S::a01793979@tec.mx::149d9944-efb7-4805-9735-417c34a1e344" providerId="AD" clId="Web-{27EB6087-6FFA-F119-A1A7-A20F46D76B93}" dt="2022-11-19T06:11:27.268" v="494" actId="1076"/>
          <ac:picMkLst>
            <pc:docMk/>
            <pc:sldMk cId="2003960466" sldId="267"/>
            <ac:picMk id="9" creationId="{BCD68EC8-EC44-2296-C37C-99F268B3C22D}"/>
          </ac:picMkLst>
        </pc:picChg>
        <pc:picChg chg="mod">
          <ac:chgData name="Karina Zafra Vallejo" userId="S::a01793979@tec.mx::149d9944-efb7-4805-9735-417c34a1e344" providerId="AD" clId="Web-{27EB6087-6FFA-F119-A1A7-A20F46D76B93}" dt="2022-11-19T06:11:38.503" v="497" actId="14100"/>
          <ac:picMkLst>
            <pc:docMk/>
            <pc:sldMk cId="2003960466" sldId="267"/>
            <ac:picMk id="17" creationId="{151575AC-7A69-35EA-2D3C-F4E5E2D44D2D}"/>
          </ac:picMkLst>
        </pc:picChg>
      </pc:sldChg>
      <pc:sldChg chg="modSp">
        <pc:chgData name="Karina Zafra Vallejo" userId="S::a01793979@tec.mx::149d9944-efb7-4805-9735-417c34a1e344" providerId="AD" clId="Web-{27EB6087-6FFA-F119-A1A7-A20F46D76B93}" dt="2022-11-19T06:12:19.004" v="508" actId="1076"/>
        <pc:sldMkLst>
          <pc:docMk/>
          <pc:sldMk cId="1228139491" sldId="269"/>
        </pc:sldMkLst>
        <pc:spChg chg="mod">
          <ac:chgData name="Karina Zafra Vallejo" userId="S::a01793979@tec.mx::149d9944-efb7-4805-9735-417c34a1e344" providerId="AD" clId="Web-{27EB6087-6FFA-F119-A1A7-A20F46D76B93}" dt="2022-11-19T06:11:56.050" v="500" actId="1076"/>
          <ac:spMkLst>
            <pc:docMk/>
            <pc:sldMk cId="1228139491" sldId="269"/>
            <ac:spMk id="11" creationId="{563BEC6E-8C45-342E-2DCB-9F079DBCE344}"/>
          </ac:spMkLst>
        </pc:spChg>
        <pc:spChg chg="mod">
          <ac:chgData name="Karina Zafra Vallejo" userId="S::a01793979@tec.mx::149d9944-efb7-4805-9735-417c34a1e344" providerId="AD" clId="Web-{27EB6087-6FFA-F119-A1A7-A20F46D76B93}" dt="2022-11-19T06:12:03.519" v="504" actId="1076"/>
          <ac:spMkLst>
            <pc:docMk/>
            <pc:sldMk cId="1228139491" sldId="269"/>
            <ac:spMk id="15" creationId="{D9F966CA-88BB-2D9F-A403-38784A76B139}"/>
          </ac:spMkLst>
        </pc:spChg>
        <pc:graphicFrameChg chg="mod modGraphic">
          <ac:chgData name="Karina Zafra Vallejo" userId="S::a01793979@tec.mx::149d9944-efb7-4805-9735-417c34a1e344" providerId="AD" clId="Web-{27EB6087-6FFA-F119-A1A7-A20F46D76B93}" dt="2022-11-19T06:12:19.004" v="508" actId="1076"/>
          <ac:graphicFrameMkLst>
            <pc:docMk/>
            <pc:sldMk cId="1228139491" sldId="269"/>
            <ac:graphicFrameMk id="19" creationId="{E88093BB-4305-208B-3D6D-0008B5732C42}"/>
          </ac:graphicFrameMkLst>
        </pc:graphicFrameChg>
        <pc:picChg chg="mod">
          <ac:chgData name="Karina Zafra Vallejo" userId="S::a01793979@tec.mx::149d9944-efb7-4805-9735-417c34a1e344" providerId="AD" clId="Web-{27EB6087-6FFA-F119-A1A7-A20F46D76B93}" dt="2022-11-19T06:12:14.660" v="507" actId="14100"/>
          <ac:picMkLst>
            <pc:docMk/>
            <pc:sldMk cId="1228139491" sldId="269"/>
            <ac:picMk id="3" creationId="{50634147-F78F-B2FD-63D6-04378FD366E2}"/>
          </ac:picMkLst>
        </pc:picChg>
        <pc:picChg chg="mod">
          <ac:chgData name="Karina Zafra Vallejo" userId="S::a01793979@tec.mx::149d9944-efb7-4805-9735-417c34a1e344" providerId="AD" clId="Web-{27EB6087-6FFA-F119-A1A7-A20F46D76B93}" dt="2022-11-19T06:11:51.940" v="499" actId="1076"/>
          <ac:picMkLst>
            <pc:docMk/>
            <pc:sldMk cId="1228139491" sldId="269"/>
            <ac:picMk id="6" creationId="{24EEA984-9BA9-27C8-CF43-7B5E218B586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39D1D-6264-4385-B29C-9E0A209B9B5F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288C18-6A60-49B3-A391-CA9BC277FC69}">
      <dgm:prSet/>
      <dgm:spPr/>
      <dgm:t>
        <a:bodyPr/>
        <a:lstStyle/>
        <a:p>
          <a:r>
            <a:rPr lang="es-MX"/>
            <a:t>Con 30 grupos se logra separar la mayoría de las aguas con semáforo verde. Sin embargo, con esta técnica de agrupación no se logra discernir de los semáforos amarillos y rojos.</a:t>
          </a:r>
          <a:endParaRPr lang="en-US"/>
        </a:p>
      </dgm:t>
    </dgm:pt>
    <dgm:pt modelId="{DE290845-55F3-4410-A195-F9365A28D13F}" type="parTrans" cxnId="{A32A6F73-CBEE-4007-9A76-279A0159C91A}">
      <dgm:prSet/>
      <dgm:spPr/>
      <dgm:t>
        <a:bodyPr/>
        <a:lstStyle/>
        <a:p>
          <a:endParaRPr lang="en-US"/>
        </a:p>
      </dgm:t>
    </dgm:pt>
    <dgm:pt modelId="{703C988D-7C77-4447-A220-BF269FD71E2E}" type="sibTrans" cxnId="{A32A6F73-CBEE-4007-9A76-279A0159C91A}">
      <dgm:prSet/>
      <dgm:spPr/>
      <dgm:t>
        <a:bodyPr/>
        <a:lstStyle/>
        <a:p>
          <a:endParaRPr lang="en-US"/>
        </a:p>
      </dgm:t>
    </dgm:pt>
    <dgm:pt modelId="{65E1F880-4905-47BD-9BE7-B6A4D36EBC18}">
      <dgm:prSet/>
      <dgm:spPr/>
      <dgm:t>
        <a:bodyPr/>
        <a:lstStyle/>
        <a:p>
          <a:r>
            <a:rPr lang="es-MX"/>
            <a:t>Se requiere de un modelo un poco más complejo para poder separar las clases adecuadamente, así como usar más variables como los Fluoruros, donde se observa cierta separación entre esos semáforos.</a:t>
          </a:r>
          <a:endParaRPr lang="en-US"/>
        </a:p>
      </dgm:t>
    </dgm:pt>
    <dgm:pt modelId="{7CE7A9D9-3D86-4E16-AA16-8EBC745429A2}" type="parTrans" cxnId="{0EF1BE44-4986-48ED-B9DD-EA998D5BFDB6}">
      <dgm:prSet/>
      <dgm:spPr/>
      <dgm:t>
        <a:bodyPr/>
        <a:lstStyle/>
        <a:p>
          <a:endParaRPr lang="en-US"/>
        </a:p>
      </dgm:t>
    </dgm:pt>
    <dgm:pt modelId="{B0306EF6-1DE4-4E4A-8B49-7A92F5899CC6}" type="sibTrans" cxnId="{0EF1BE44-4986-48ED-B9DD-EA998D5BFDB6}">
      <dgm:prSet/>
      <dgm:spPr/>
      <dgm:t>
        <a:bodyPr/>
        <a:lstStyle/>
        <a:p>
          <a:endParaRPr lang="en-US"/>
        </a:p>
      </dgm:t>
    </dgm:pt>
    <dgm:pt modelId="{4AB0CA8A-8C71-447D-97D0-E80C5470417A}" type="pres">
      <dgm:prSet presAssocID="{40B39D1D-6264-4385-B29C-9E0A209B9B5F}" presName="vert0" presStyleCnt="0">
        <dgm:presLayoutVars>
          <dgm:dir/>
          <dgm:animOne val="branch"/>
          <dgm:animLvl val="lvl"/>
        </dgm:presLayoutVars>
      </dgm:prSet>
      <dgm:spPr/>
    </dgm:pt>
    <dgm:pt modelId="{3ED1BDE6-0CA0-4AE8-A62F-88FE6F77F4D9}" type="pres">
      <dgm:prSet presAssocID="{B1288C18-6A60-49B3-A391-CA9BC277FC69}" presName="thickLine" presStyleLbl="alignNode1" presStyleIdx="0" presStyleCnt="2"/>
      <dgm:spPr/>
    </dgm:pt>
    <dgm:pt modelId="{21BF67F8-41ED-406E-AC74-649C445C0903}" type="pres">
      <dgm:prSet presAssocID="{B1288C18-6A60-49B3-A391-CA9BC277FC69}" presName="horz1" presStyleCnt="0"/>
      <dgm:spPr/>
    </dgm:pt>
    <dgm:pt modelId="{402F27CE-8E82-47A4-9CD8-EA9F7BF54B23}" type="pres">
      <dgm:prSet presAssocID="{B1288C18-6A60-49B3-A391-CA9BC277FC69}" presName="tx1" presStyleLbl="revTx" presStyleIdx="0" presStyleCnt="2"/>
      <dgm:spPr/>
    </dgm:pt>
    <dgm:pt modelId="{5CF796E7-4D01-4728-9230-C908A7E31C1C}" type="pres">
      <dgm:prSet presAssocID="{B1288C18-6A60-49B3-A391-CA9BC277FC69}" presName="vert1" presStyleCnt="0"/>
      <dgm:spPr/>
    </dgm:pt>
    <dgm:pt modelId="{9EABC1F9-9C71-420D-BBF0-B12833331A88}" type="pres">
      <dgm:prSet presAssocID="{65E1F880-4905-47BD-9BE7-B6A4D36EBC18}" presName="thickLine" presStyleLbl="alignNode1" presStyleIdx="1" presStyleCnt="2"/>
      <dgm:spPr/>
    </dgm:pt>
    <dgm:pt modelId="{0C2EC7F1-4902-4E58-82C8-FEA35D4BAC6C}" type="pres">
      <dgm:prSet presAssocID="{65E1F880-4905-47BD-9BE7-B6A4D36EBC18}" presName="horz1" presStyleCnt="0"/>
      <dgm:spPr/>
    </dgm:pt>
    <dgm:pt modelId="{60D26D5B-06AE-4B7C-85D1-85BE982FDA09}" type="pres">
      <dgm:prSet presAssocID="{65E1F880-4905-47BD-9BE7-B6A4D36EBC18}" presName="tx1" presStyleLbl="revTx" presStyleIdx="1" presStyleCnt="2"/>
      <dgm:spPr/>
    </dgm:pt>
    <dgm:pt modelId="{75C9FE27-E563-4374-874E-84194AF554D2}" type="pres">
      <dgm:prSet presAssocID="{65E1F880-4905-47BD-9BE7-B6A4D36EBC18}" presName="vert1" presStyleCnt="0"/>
      <dgm:spPr/>
    </dgm:pt>
  </dgm:ptLst>
  <dgm:cxnLst>
    <dgm:cxn modelId="{F9FD8F13-F9B3-43C6-8157-716721B8E407}" type="presOf" srcId="{B1288C18-6A60-49B3-A391-CA9BC277FC69}" destId="{402F27CE-8E82-47A4-9CD8-EA9F7BF54B23}" srcOrd="0" destOrd="0" presId="urn:microsoft.com/office/officeart/2008/layout/LinedList"/>
    <dgm:cxn modelId="{0EF1BE44-4986-48ED-B9DD-EA998D5BFDB6}" srcId="{40B39D1D-6264-4385-B29C-9E0A209B9B5F}" destId="{65E1F880-4905-47BD-9BE7-B6A4D36EBC18}" srcOrd="1" destOrd="0" parTransId="{7CE7A9D9-3D86-4E16-AA16-8EBC745429A2}" sibTransId="{B0306EF6-1DE4-4E4A-8B49-7A92F5899CC6}"/>
    <dgm:cxn modelId="{A32A6F73-CBEE-4007-9A76-279A0159C91A}" srcId="{40B39D1D-6264-4385-B29C-9E0A209B9B5F}" destId="{B1288C18-6A60-49B3-A391-CA9BC277FC69}" srcOrd="0" destOrd="0" parTransId="{DE290845-55F3-4410-A195-F9365A28D13F}" sibTransId="{703C988D-7C77-4447-A220-BF269FD71E2E}"/>
    <dgm:cxn modelId="{1E4BC57C-1F99-4A81-AD42-E43C22715F81}" type="presOf" srcId="{65E1F880-4905-47BD-9BE7-B6A4D36EBC18}" destId="{60D26D5B-06AE-4B7C-85D1-85BE982FDA09}" srcOrd="0" destOrd="0" presId="urn:microsoft.com/office/officeart/2008/layout/LinedList"/>
    <dgm:cxn modelId="{80BEE2AB-0189-4695-9CDE-490EA6FCBFC6}" type="presOf" srcId="{40B39D1D-6264-4385-B29C-9E0A209B9B5F}" destId="{4AB0CA8A-8C71-447D-97D0-E80C5470417A}" srcOrd="0" destOrd="0" presId="urn:microsoft.com/office/officeart/2008/layout/LinedList"/>
    <dgm:cxn modelId="{E7774893-7A30-456D-B3F5-AC55ED5BB2F6}" type="presParOf" srcId="{4AB0CA8A-8C71-447D-97D0-E80C5470417A}" destId="{3ED1BDE6-0CA0-4AE8-A62F-88FE6F77F4D9}" srcOrd="0" destOrd="0" presId="urn:microsoft.com/office/officeart/2008/layout/LinedList"/>
    <dgm:cxn modelId="{866C6F37-0A24-4842-9E6F-5B357C35A638}" type="presParOf" srcId="{4AB0CA8A-8C71-447D-97D0-E80C5470417A}" destId="{21BF67F8-41ED-406E-AC74-649C445C0903}" srcOrd="1" destOrd="0" presId="urn:microsoft.com/office/officeart/2008/layout/LinedList"/>
    <dgm:cxn modelId="{A33F13F9-F521-4353-ADBF-5390602BF467}" type="presParOf" srcId="{21BF67F8-41ED-406E-AC74-649C445C0903}" destId="{402F27CE-8E82-47A4-9CD8-EA9F7BF54B23}" srcOrd="0" destOrd="0" presId="urn:microsoft.com/office/officeart/2008/layout/LinedList"/>
    <dgm:cxn modelId="{AE16B1E7-14F2-40CA-8028-9C7C7DDB6AC7}" type="presParOf" srcId="{21BF67F8-41ED-406E-AC74-649C445C0903}" destId="{5CF796E7-4D01-4728-9230-C908A7E31C1C}" srcOrd="1" destOrd="0" presId="urn:microsoft.com/office/officeart/2008/layout/LinedList"/>
    <dgm:cxn modelId="{3EB9E359-238D-40C5-804D-D0457B6AC1D3}" type="presParOf" srcId="{4AB0CA8A-8C71-447D-97D0-E80C5470417A}" destId="{9EABC1F9-9C71-420D-BBF0-B12833331A88}" srcOrd="2" destOrd="0" presId="urn:microsoft.com/office/officeart/2008/layout/LinedList"/>
    <dgm:cxn modelId="{1B675F2C-22CB-4B22-8D44-AF6A2D1400A8}" type="presParOf" srcId="{4AB0CA8A-8C71-447D-97D0-E80C5470417A}" destId="{0C2EC7F1-4902-4E58-82C8-FEA35D4BAC6C}" srcOrd="3" destOrd="0" presId="urn:microsoft.com/office/officeart/2008/layout/LinedList"/>
    <dgm:cxn modelId="{21DABFA4-966B-4EA5-941D-7B5139B5BBC0}" type="presParOf" srcId="{0C2EC7F1-4902-4E58-82C8-FEA35D4BAC6C}" destId="{60D26D5B-06AE-4B7C-85D1-85BE982FDA09}" srcOrd="0" destOrd="0" presId="urn:microsoft.com/office/officeart/2008/layout/LinedList"/>
    <dgm:cxn modelId="{11ABB3D7-2CFF-4F9E-9BFA-FD1049EC74B8}" type="presParOf" srcId="{0C2EC7F1-4902-4E58-82C8-FEA35D4BAC6C}" destId="{75C9FE27-E563-4374-874E-84194AF554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1BDE6-0CA0-4AE8-A62F-88FE6F77F4D9}">
      <dsp:nvSpPr>
        <dsp:cNvPr id="0" name=""/>
        <dsp:cNvSpPr/>
      </dsp:nvSpPr>
      <dsp:spPr>
        <a:xfrm>
          <a:off x="0" y="0"/>
          <a:ext cx="40083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2F27CE-8E82-47A4-9CD8-EA9F7BF54B23}">
      <dsp:nvSpPr>
        <dsp:cNvPr id="0" name=""/>
        <dsp:cNvSpPr/>
      </dsp:nvSpPr>
      <dsp:spPr>
        <a:xfrm>
          <a:off x="0" y="0"/>
          <a:ext cx="4008384" cy="219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Con 30 grupos se logra separar la mayoría de las aguas con semáforo verde. Sin embargo, con esta técnica de agrupación no se logra discernir de los semáforos amarillos y rojos.</a:t>
          </a:r>
          <a:endParaRPr lang="en-US" sz="2100" kern="1200"/>
        </a:p>
      </dsp:txBody>
      <dsp:txXfrm>
        <a:off x="0" y="0"/>
        <a:ext cx="4008384" cy="2196990"/>
      </dsp:txXfrm>
    </dsp:sp>
    <dsp:sp modelId="{9EABC1F9-9C71-420D-BBF0-B12833331A88}">
      <dsp:nvSpPr>
        <dsp:cNvPr id="0" name=""/>
        <dsp:cNvSpPr/>
      </dsp:nvSpPr>
      <dsp:spPr>
        <a:xfrm>
          <a:off x="0" y="2196990"/>
          <a:ext cx="4008384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D26D5B-06AE-4B7C-85D1-85BE982FDA09}">
      <dsp:nvSpPr>
        <dsp:cNvPr id="0" name=""/>
        <dsp:cNvSpPr/>
      </dsp:nvSpPr>
      <dsp:spPr>
        <a:xfrm>
          <a:off x="0" y="2196990"/>
          <a:ext cx="4008384" cy="219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Se requiere de un modelo un poco más complejo para poder separar las clases adecuadamente, así como usar más variables como los Fluoruros, donde se observa cierta separación entre esos semáforos.</a:t>
          </a:r>
          <a:endParaRPr lang="en-US" sz="2100" kern="1200"/>
        </a:p>
      </dsp:txBody>
      <dsp:txXfrm>
        <a:off x="0" y="2196990"/>
        <a:ext cx="4008384" cy="2196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692C7-F9FD-482D-98C3-1008226CF32A}" type="datetimeFigureOut">
              <a:t>19/11/2022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B037A-C1AA-44B8-AC1E-19DE83B5CB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 </a:t>
            </a:r>
            <a:r>
              <a:rPr lang="en-US" err="1"/>
              <a:t>identificó</a:t>
            </a:r>
            <a:r>
              <a:rPr lang="en-US"/>
              <a:t> que las </a:t>
            </a:r>
            <a:r>
              <a:rPr lang="en-US" err="1"/>
              <a:t>columnas</a:t>
            </a:r>
            <a:r>
              <a:rPr lang="en-US"/>
              <a:t> que </a:t>
            </a:r>
            <a:r>
              <a:rPr lang="en-US" err="1"/>
              <a:t>miden</a:t>
            </a:r>
            <a:r>
              <a:rPr lang="en-US"/>
              <a:t> </a:t>
            </a:r>
            <a:r>
              <a:rPr lang="en-US" err="1"/>
              <a:t>contaminantes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mg/L </a:t>
            </a:r>
            <a:r>
              <a:rPr lang="en-US" err="1"/>
              <a:t>tienen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 </a:t>
            </a:r>
            <a:r>
              <a:rPr lang="en-US" err="1"/>
              <a:t>asignados</a:t>
            </a:r>
            <a:r>
              <a:rPr lang="en-US"/>
              <a:t> con </a:t>
            </a:r>
            <a:r>
              <a:rPr lang="en-US" err="1"/>
              <a:t>texto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“&lt;0.005”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ello</a:t>
            </a:r>
            <a:r>
              <a:rPr lang="en-US"/>
              <a:t> se </a:t>
            </a:r>
            <a:r>
              <a:rPr lang="en-US" err="1"/>
              <a:t>decidió</a:t>
            </a:r>
            <a:r>
              <a:rPr lang="en-US"/>
              <a:t> </a:t>
            </a:r>
            <a:r>
              <a:rPr lang="en-US" err="1"/>
              <a:t>transformarlo</a:t>
            </a:r>
            <a:r>
              <a:rPr lang="en-US"/>
              <a:t> a </a:t>
            </a:r>
            <a:r>
              <a:rPr lang="en-US" err="1"/>
              <a:t>numéricos</a:t>
            </a:r>
            <a:r>
              <a:rPr lang="en-US"/>
              <a:t> </a:t>
            </a:r>
            <a:r>
              <a:rPr lang="en-US" err="1"/>
              <a:t>removiendo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caracteres</a:t>
            </a:r>
            <a:r>
              <a:rPr lang="en-US"/>
              <a:t> “&lt;” &amp; “&lt;=”  </a:t>
            </a:r>
          </a:p>
          <a:p>
            <a:r>
              <a:rPr lang="en-US"/>
              <a:t>  </a:t>
            </a:r>
            <a:endParaRPr lang="en-US">
              <a:cs typeface="Calibri"/>
            </a:endParaRPr>
          </a:p>
          <a:p>
            <a:r>
              <a:rPr lang="en-US"/>
              <a:t>La </a:t>
            </a:r>
            <a:r>
              <a:rPr lang="en-US" err="1"/>
              <a:t>columna</a:t>
            </a:r>
            <a:r>
              <a:rPr lang="en-US"/>
              <a:t> '</a:t>
            </a:r>
            <a:r>
              <a:rPr lang="en-US" err="1"/>
              <a:t>SDT_mg</a:t>
            </a:r>
            <a:r>
              <a:rPr lang="en-US"/>
              <a:t>/L' no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  </a:t>
            </a:r>
            <a:endParaRPr lang="en-US">
              <a:cs typeface="Calibri"/>
            </a:endParaRPr>
          </a:p>
          <a:p>
            <a:r>
              <a:rPr lang="en-US"/>
              <a:t>  </a:t>
            </a:r>
            <a:endParaRPr lang="en-US">
              <a:cs typeface="Calibri"/>
            </a:endParaRPr>
          </a:p>
          <a:p>
            <a:r>
              <a:rPr lang="en-US"/>
              <a:t>'PERIODO' </a:t>
            </a:r>
            <a:r>
              <a:rPr lang="en-US" err="1"/>
              <a:t>tiene</a:t>
            </a:r>
            <a:r>
              <a:rPr lang="en-US"/>
              <a:t> un solo valor (2020)  </a:t>
            </a:r>
            <a:endParaRPr lang="en-US">
              <a:cs typeface="Calibri"/>
            </a:endParaRPr>
          </a:p>
          <a:p>
            <a:r>
              <a:rPr lang="en-US"/>
              <a:t>  </a:t>
            </a:r>
            <a:endParaRPr lang="en-US">
              <a:cs typeface="Calibri"/>
            </a:endParaRPr>
          </a:p>
          <a:p>
            <a:r>
              <a:rPr lang="en-US"/>
              <a:t>La variable 'CONTAMINANTES' </a:t>
            </a:r>
            <a:r>
              <a:rPr lang="en-US" err="1"/>
              <a:t>contiene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de </a:t>
            </a:r>
            <a:r>
              <a:rPr lang="en-US" err="1"/>
              <a:t>tipos</a:t>
            </a:r>
            <a:r>
              <a:rPr lang="en-US"/>
              <a:t> </a:t>
            </a:r>
            <a:r>
              <a:rPr lang="en-US" err="1"/>
              <a:t>contaminantes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toma</a:t>
            </a:r>
            <a:r>
              <a:rPr lang="en-US"/>
              <a:t>, se </a:t>
            </a:r>
            <a:r>
              <a:rPr lang="en-US" err="1"/>
              <a:t>convierte</a:t>
            </a:r>
            <a:r>
              <a:rPr lang="en-US"/>
              <a:t> </a:t>
            </a:r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de </a:t>
            </a:r>
            <a:r>
              <a:rPr lang="en-US" err="1"/>
              <a:t>contaminantes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un </a:t>
            </a:r>
            <a:r>
              <a:rPr lang="en-US" err="1"/>
              <a:t>número</a:t>
            </a:r>
            <a:r>
              <a:rPr lang="en-US"/>
              <a:t> que </a:t>
            </a:r>
            <a:r>
              <a:rPr lang="en-US" err="1"/>
              <a:t>representará</a:t>
            </a:r>
            <a:r>
              <a:rPr lang="en-US"/>
              <a:t> la </a:t>
            </a:r>
            <a:r>
              <a:rPr lang="en-US" err="1"/>
              <a:t>cantidad</a:t>
            </a:r>
            <a:r>
              <a:rPr lang="en-US"/>
              <a:t> de </a:t>
            </a:r>
            <a:r>
              <a:rPr lang="en-US" err="1"/>
              <a:t>contaminantes</a:t>
            </a:r>
            <a:r>
              <a:rPr lang="en-US"/>
              <a:t> de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muestra</a:t>
            </a:r>
            <a:r>
              <a:rPr lang="en-US"/>
              <a:t>. Al </a:t>
            </a:r>
            <a:r>
              <a:rPr lang="en-US" err="1"/>
              <a:t>hacer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conteo</a:t>
            </a:r>
            <a:r>
              <a:rPr lang="en-US"/>
              <a:t> de la </a:t>
            </a:r>
            <a:r>
              <a:rPr lang="en-US" err="1"/>
              <a:t>lista</a:t>
            </a:r>
            <a:r>
              <a:rPr lang="en-US"/>
              <a:t>,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</a:t>
            </a:r>
            <a:r>
              <a:rPr lang="en-US" err="1"/>
              <a:t>NaN</a:t>
            </a:r>
            <a:r>
              <a:rPr lang="en-US"/>
              <a:t> es </a:t>
            </a:r>
            <a:r>
              <a:rPr lang="en-US" err="1"/>
              <a:t>porque</a:t>
            </a:r>
            <a:r>
              <a:rPr lang="en-US"/>
              <a:t> no </a:t>
            </a:r>
            <a:r>
              <a:rPr lang="en-US" err="1"/>
              <a:t>tienen</a:t>
            </a:r>
            <a:r>
              <a:rPr lang="en-US"/>
              <a:t> </a:t>
            </a:r>
            <a:r>
              <a:rPr lang="en-US" err="1"/>
              <a:t>contaminantes</a:t>
            </a:r>
            <a:r>
              <a:rPr lang="en-US"/>
              <a:t>, </a:t>
            </a:r>
            <a:r>
              <a:rPr lang="en-US" err="1"/>
              <a:t>por</a:t>
            </a:r>
            <a:r>
              <a:rPr lang="en-US"/>
              <a:t> lo tanto, se </a:t>
            </a:r>
            <a:r>
              <a:rPr lang="en-US" err="1"/>
              <a:t>convierte</a:t>
            </a:r>
            <a:r>
              <a:rPr lang="en-US"/>
              <a:t> a 0.  </a:t>
            </a:r>
            <a:endParaRPr lang="en-US">
              <a:cs typeface="Calibri"/>
            </a:endParaRPr>
          </a:p>
          <a:p>
            <a:r>
              <a:rPr lang="en-US"/>
              <a:t>  </a:t>
            </a:r>
            <a:endParaRPr lang="en-US">
              <a:cs typeface="Calibri"/>
            </a:endParaRPr>
          </a:p>
          <a:p>
            <a:r>
              <a:rPr lang="en-US"/>
              <a:t>Se </a:t>
            </a:r>
            <a:r>
              <a:rPr lang="en-US" err="1"/>
              <a:t>crea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columna</a:t>
            </a:r>
            <a:r>
              <a:rPr lang="en-US"/>
              <a:t> '</a:t>
            </a:r>
            <a:r>
              <a:rPr lang="en-US" err="1"/>
              <a:t>SEMAFORO_cat</a:t>
            </a:r>
            <a:r>
              <a:rPr lang="en-US"/>
              <a:t>' que </a:t>
            </a:r>
            <a:r>
              <a:rPr lang="en-US" err="1"/>
              <a:t>convierte</a:t>
            </a:r>
            <a:r>
              <a:rPr lang="en-US"/>
              <a:t> la variable 'SEMAFORO' </a:t>
            </a:r>
            <a:r>
              <a:rPr lang="en-US" err="1"/>
              <a:t>el</a:t>
            </a:r>
            <a:r>
              <a:rPr lang="en-US"/>
              <a:t> color </a:t>
            </a:r>
            <a:r>
              <a:rPr lang="en-US" err="1"/>
              <a:t>en</a:t>
            </a:r>
            <a:r>
              <a:rPr lang="en-US"/>
              <a:t> un </a:t>
            </a:r>
            <a:r>
              <a:rPr lang="en-US" err="1"/>
              <a:t>número</a:t>
            </a:r>
            <a:r>
              <a:rPr lang="en-US"/>
              <a:t> de la </a:t>
            </a:r>
            <a:r>
              <a:rPr lang="en-US" err="1"/>
              <a:t>siguiente</a:t>
            </a:r>
            <a:r>
              <a:rPr lang="en-US"/>
              <a:t> </a:t>
            </a:r>
            <a:r>
              <a:rPr lang="en-US" err="1"/>
              <a:t>manera</a:t>
            </a:r>
            <a:r>
              <a:rPr lang="en-US"/>
              <a:t>: 'Verde':1, 'Amarillo':2, 'Rojo':3  </a:t>
            </a:r>
          </a:p>
          <a:p>
            <a:r>
              <a:rPr lang="en-US"/>
              <a:t>  </a:t>
            </a:r>
            <a:endParaRPr lang="en-US">
              <a:cs typeface="Calibri"/>
            </a:endParaRPr>
          </a:p>
          <a:p>
            <a:r>
              <a:rPr lang="en-US" err="1"/>
              <a:t>Adicionalmente</a:t>
            </a:r>
            <a:r>
              <a:rPr lang="en-US"/>
              <a:t>, se </a:t>
            </a:r>
            <a:r>
              <a:rPr lang="en-US" err="1"/>
              <a:t>eliminan</a:t>
            </a:r>
            <a:r>
              <a:rPr lang="en-US"/>
              <a:t> las variables 'SEMAFORO', 'PERIODO', '</a:t>
            </a:r>
            <a:r>
              <a:rPr lang="en-US" err="1"/>
              <a:t>SDT_mg</a:t>
            </a:r>
            <a:r>
              <a:rPr lang="en-US"/>
              <a:t>/L' y </a:t>
            </a:r>
            <a:r>
              <a:rPr lang="en-US" err="1"/>
              <a:t>guardamos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dataframe</a:t>
            </a:r>
            <a:r>
              <a:rPr lang="en-US"/>
              <a:t> con un nuevo </a:t>
            </a:r>
            <a:r>
              <a:rPr lang="en-US" err="1"/>
              <a:t>nombre</a:t>
            </a:r>
            <a:r>
              <a:rPr lang="en-US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B037A-C1AA-44B8-AC1E-19DE83B5CBF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Analizando</a:t>
            </a:r>
            <a:r>
              <a:rPr lang="en-US"/>
              <a:t> las </a:t>
            </a:r>
            <a:r>
              <a:rPr lang="en-US" err="1"/>
              <a:t>distribuciones</a:t>
            </a:r>
            <a:r>
              <a:rPr lang="en-US"/>
              <a:t> y </a:t>
            </a:r>
            <a:r>
              <a:rPr lang="en-US" err="1"/>
              <a:t>realizando</a:t>
            </a:r>
            <a:r>
              <a:rPr lang="en-US"/>
              <a:t> </a:t>
            </a:r>
            <a:r>
              <a:rPr lang="en-US" err="1"/>
              <a:t>gráficas</a:t>
            </a:r>
            <a:r>
              <a:rPr lang="en-US"/>
              <a:t> </a:t>
            </a:r>
            <a:r>
              <a:rPr lang="en-US" err="1"/>
              <a:t>cruzadas</a:t>
            </a:r>
            <a:r>
              <a:rPr lang="en-US"/>
              <a:t> entre las variables, se </a:t>
            </a:r>
            <a:r>
              <a:rPr lang="en-US" err="1"/>
              <a:t>observan</a:t>
            </a:r>
            <a:r>
              <a:rPr lang="en-US"/>
              <a:t> </a:t>
            </a:r>
            <a:r>
              <a:rPr lang="en-US" err="1"/>
              <a:t>algunas</a:t>
            </a:r>
            <a:r>
              <a:rPr lang="en-US"/>
              <a:t> </a:t>
            </a:r>
            <a:r>
              <a:rPr lang="en-US" err="1"/>
              <a:t>correlaciones</a:t>
            </a:r>
            <a:r>
              <a:rPr lang="en-US"/>
              <a:t> </a:t>
            </a:r>
            <a:r>
              <a:rPr lang="en-US" err="1"/>
              <a:t>lineales</a:t>
            </a:r>
            <a:r>
              <a:rPr lang="en-US"/>
              <a:t>:</a:t>
            </a:r>
          </a:p>
          <a:p>
            <a:r>
              <a:rPr lang="en-US"/>
              <a:t>Dureza, </a:t>
            </a:r>
            <a:r>
              <a:rPr lang="en-US" err="1"/>
              <a:t>contaminantes</a:t>
            </a:r>
            <a:r>
              <a:rPr lang="en-US"/>
              <a:t> y </a:t>
            </a:r>
            <a:r>
              <a:rPr lang="en-US" err="1"/>
              <a:t>sólidos</a:t>
            </a:r>
            <a:r>
              <a:rPr lang="en-US"/>
              <a:t> se </a:t>
            </a:r>
            <a:r>
              <a:rPr lang="en-US" err="1"/>
              <a:t>correlacionan</a:t>
            </a:r>
            <a:r>
              <a:rPr lang="en-US"/>
              <a:t> con la </a:t>
            </a:r>
            <a:r>
              <a:rPr lang="en-US" err="1"/>
              <a:t>conductividad</a:t>
            </a:r>
            <a:endParaRPr lang="en-US" err="1">
              <a:cs typeface="Calibri"/>
            </a:endParaRPr>
          </a:p>
          <a:p>
            <a:r>
              <a:rPr lang="en-US"/>
              <a:t>El </a:t>
            </a:r>
            <a:r>
              <a:rPr lang="en-US" err="1"/>
              <a:t>semáforo</a:t>
            </a:r>
            <a:r>
              <a:rPr lang="en-US"/>
              <a:t> rojo se </a:t>
            </a:r>
            <a:r>
              <a:rPr lang="en-US" err="1"/>
              <a:t>agrupa</a:t>
            </a:r>
            <a:r>
              <a:rPr lang="en-US"/>
              <a:t> 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función</a:t>
            </a:r>
            <a:r>
              <a:rPr lang="en-US"/>
              <a:t> de FE, AS y MN </a:t>
            </a:r>
            <a:r>
              <a:rPr lang="en-US" err="1"/>
              <a:t>en</a:t>
            </a:r>
            <a:r>
              <a:rPr lang="en-US"/>
              <a:t> conjunto con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Fluoruros</a:t>
            </a:r>
            <a:r>
              <a:rPr lang="en-US"/>
              <a:t>: La </a:t>
            </a:r>
            <a:r>
              <a:rPr lang="en-US" err="1"/>
              <a:t>correlación</a:t>
            </a:r>
            <a:r>
              <a:rPr lang="en-US"/>
              <a:t> no es lineal.</a:t>
            </a:r>
            <a:endParaRPr lang="en-US">
              <a:cs typeface="Calibri"/>
            </a:endParaRPr>
          </a:p>
          <a:p>
            <a:r>
              <a:rPr lang="en-US"/>
              <a:t>Se </a:t>
            </a:r>
            <a:r>
              <a:rPr lang="en-US" err="1"/>
              <a:t>destaca</a:t>
            </a:r>
            <a:r>
              <a:rPr lang="en-US"/>
              <a:t> que la variable que </a:t>
            </a:r>
            <a:r>
              <a:rPr lang="en-US" err="1"/>
              <a:t>más</a:t>
            </a:r>
            <a:r>
              <a:rPr lang="en-US"/>
              <a:t> </a:t>
            </a:r>
            <a:r>
              <a:rPr lang="en-US" err="1"/>
              <a:t>relacionada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con ‘</a:t>
            </a:r>
            <a:r>
              <a:rPr lang="en-US" err="1"/>
              <a:t>SEMAFORO_cat</a:t>
            </a:r>
            <a:r>
              <a:rPr lang="en-US"/>
              <a:t>’ es ‘CONTAMINANTES’.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B037A-C1AA-44B8-AC1E-19DE83B5CBF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Continuas</a:t>
            </a:r>
            <a:r>
              <a:rPr lang="en-US">
                <a:cs typeface="Calibri"/>
              </a:rPr>
              <a:t>: </a:t>
            </a:r>
            <a:r>
              <a:rPr lang="en-US"/>
              <a:t>['</a:t>
            </a:r>
            <a:r>
              <a:rPr lang="en-US" err="1"/>
              <a:t>ALC_mg</a:t>
            </a:r>
            <a:r>
              <a:rPr lang="en-US"/>
              <a:t>/L',
 '</a:t>
            </a:r>
            <a:r>
              <a:rPr lang="en-US" err="1"/>
              <a:t>CONDUCT_mS</a:t>
            </a:r>
            <a:r>
              <a:rPr lang="en-US"/>
              <a:t>/cm',
 '</a:t>
            </a:r>
            <a:r>
              <a:rPr lang="en-US" err="1"/>
              <a:t>SDT_M_mg</a:t>
            </a:r>
            <a:r>
              <a:rPr lang="en-US"/>
              <a:t>/L',
 '</a:t>
            </a:r>
            <a:r>
              <a:rPr lang="en-US" err="1"/>
              <a:t>FLUORUROS_mg</a:t>
            </a:r>
            <a:r>
              <a:rPr lang="en-US"/>
              <a:t>/L',
 '</a:t>
            </a:r>
            <a:r>
              <a:rPr lang="en-US" err="1"/>
              <a:t>DUR_mg</a:t>
            </a:r>
            <a:r>
              <a:rPr lang="en-US"/>
              <a:t>/L',
 'COLI_FEC_NMP/100_mL',
 'N_NO3_mg/L',
 '</a:t>
            </a:r>
            <a:r>
              <a:rPr lang="en-US" err="1"/>
              <a:t>AS_TOT_mg</a:t>
            </a:r>
            <a:r>
              <a:rPr lang="en-US"/>
              <a:t>/L',
 '</a:t>
            </a:r>
            <a:r>
              <a:rPr lang="en-US" err="1"/>
              <a:t>CD_TOT_mg</a:t>
            </a:r>
            <a:r>
              <a:rPr lang="en-US"/>
              <a:t>/L',
 '</a:t>
            </a:r>
            <a:r>
              <a:rPr lang="en-US" err="1"/>
              <a:t>CR_TOT_mg</a:t>
            </a:r>
            <a:r>
              <a:rPr lang="en-US"/>
              <a:t>/L',
 '</a:t>
            </a:r>
            <a:r>
              <a:rPr lang="en-US" err="1"/>
              <a:t>HG_TOT_mg</a:t>
            </a:r>
            <a:r>
              <a:rPr lang="en-US"/>
              <a:t>/L',
 '</a:t>
            </a:r>
            <a:r>
              <a:rPr lang="en-US" err="1"/>
              <a:t>PB_TOT_mg</a:t>
            </a:r>
            <a:r>
              <a:rPr lang="en-US"/>
              <a:t>/L',
 '</a:t>
            </a:r>
            <a:r>
              <a:rPr lang="en-US" err="1"/>
              <a:t>MN_TOT_mg</a:t>
            </a:r>
            <a:r>
              <a:rPr lang="en-US"/>
              <a:t>/L',
 '</a:t>
            </a:r>
            <a:r>
              <a:rPr lang="en-US" err="1"/>
              <a:t>FE_TOT_mg</a:t>
            </a:r>
            <a:r>
              <a:rPr lang="en-US"/>
              <a:t>/L',
 'CONTAMINANTES']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Cagtegoricas</a:t>
            </a:r>
          </a:p>
          <a:p>
            <a:r>
              <a:rPr lang="en-US"/>
              <a:t>['CALIDAD_ALC',
 'CALIDAD_CONDUC',
 'CALIDAD_SDT_ra',
 'CALIDAD_SDT_salin',
 'CALIDAD_FLUO',
 'CALIDAD_DUR',
 'CALIDAD_COLI_FEC',
 'CALIDAD_N_NO3',
 'CALIDAD_AS',
 'CALIDAD_CD',
 'CALIDAD_CR',
 'CALIDAD_HG',
 'CALIDAD_PB',
 'CALIDAD_MN',
 'CALIDAD_FE']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B037A-C1AA-44B8-AC1E-19DE83B5CBF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565" y="3021200"/>
            <a:ext cx="9343044" cy="337529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cap="all" dirty="0">
                <a:ea typeface="+mn-lt"/>
                <a:cs typeface="+mn-lt"/>
              </a:rPr>
              <a:t>RETO: Clasificación de aguas Subterráneas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sz="2000" dirty="0" err="1">
                <a:ea typeface="+mn-lt"/>
                <a:cs typeface="+mn-lt"/>
              </a:rPr>
              <a:t>Profesora</a:t>
            </a:r>
            <a:r>
              <a:rPr lang="en-US" sz="2000" dirty="0">
                <a:ea typeface="+mn-lt"/>
                <a:cs typeface="+mn-lt"/>
              </a:rPr>
              <a:t>: Dr. </a:t>
            </a:r>
            <a:r>
              <a:rPr lang="es-CO" sz="2000" dirty="0">
                <a:ea typeface="+mn-lt"/>
                <a:cs typeface="+mn-lt"/>
              </a:rPr>
              <a:t>María de la Paz Rico Fernández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b="1" dirty="0" err="1">
                <a:cs typeface="Calibri"/>
              </a:rPr>
              <a:t>Equipo</a:t>
            </a:r>
            <a:r>
              <a:rPr lang="en-US" sz="2000" b="1" dirty="0">
                <a:cs typeface="Calibri"/>
              </a:rPr>
              <a:t> 37</a:t>
            </a:r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Karina Zafra Vallejo - A01793979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Francisco Javier Parga García - A01794380</a:t>
            </a:r>
            <a:endParaRPr lang="en-US" dirty="0">
              <a:cs typeface="Calibri" panose="020F0502020204030204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47491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800" cap="all">
                <a:ea typeface="+mj-lt"/>
                <a:cs typeface="+mj-lt"/>
              </a:rPr>
              <a:t>Ciencia y </a:t>
            </a:r>
            <a:r>
              <a:rPr lang="en-US" sz="4800" cap="all" err="1">
                <a:ea typeface="+mj-lt"/>
                <a:cs typeface="+mj-lt"/>
              </a:rPr>
              <a:t>analítica</a:t>
            </a:r>
            <a:r>
              <a:rPr lang="en-US" sz="4800" cap="all">
                <a:ea typeface="+mj-lt"/>
                <a:cs typeface="+mj-lt"/>
              </a:rPr>
              <a:t> de </a:t>
            </a:r>
            <a:r>
              <a:rPr lang="en-US" sz="4800" cap="all" err="1">
                <a:ea typeface="+mj-lt"/>
                <a:cs typeface="+mj-lt"/>
              </a:rPr>
              <a:t>datos</a:t>
            </a:r>
            <a:r>
              <a:rPr lang="en-US" sz="4800" cap="all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D22A-4DDE-A412-6466-5E658905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F8FF8-33F4-5BFC-9191-2C57FA5BC2FA}"/>
              </a:ext>
            </a:extLst>
          </p:cNvPr>
          <p:cNvSpPr txBox="1"/>
          <p:nvPr/>
        </p:nvSpPr>
        <p:spPr>
          <a:xfrm>
            <a:off x="4057134" y="6271053"/>
            <a:ext cx="42836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>
                <a:cs typeface="Calibri"/>
              </a:rPr>
              <a:t>Viernes 18 de </a:t>
            </a:r>
            <a:r>
              <a:rPr lang="en-US" sz="1400" i="1" err="1">
                <a:cs typeface="Calibri"/>
              </a:rPr>
              <a:t>Noviembre</a:t>
            </a:r>
            <a:r>
              <a:rPr lang="en-US" sz="1400" i="1">
                <a:cs typeface="Calibri"/>
              </a:rPr>
              <a:t> de 2022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A6C8F841-7BDD-BDE0-97B5-6B210062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005" y="-11533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5EF69-82A2-A12B-07F1-70A4F1A0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err="1">
                <a:cs typeface="Calibri Light"/>
              </a:rPr>
              <a:t>Conclusiones</a:t>
            </a:r>
            <a:endParaRPr lang="en-US" sz="3600" err="1">
              <a:ea typeface="+mj-lt"/>
              <a:cs typeface="+mj-lt"/>
            </a:endParaRPr>
          </a:p>
          <a:p>
            <a:endParaRPr lang="en-US" sz="3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0B72-3263-858A-D061-EF3AF6CD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58" y="1782981"/>
            <a:ext cx="698179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000">
                <a:ea typeface="+mn-lt"/>
                <a:cs typeface="+mn-lt"/>
              </a:rPr>
              <a:t>Es posible mejorar la clasificación con ingeniería de datos</a:t>
            </a:r>
          </a:p>
          <a:p>
            <a:pPr lvl="1"/>
            <a:r>
              <a:rPr lang="es-CO" sz="1600" i="1">
                <a:ea typeface="+mn-lt"/>
                <a:cs typeface="+mn-lt"/>
              </a:rPr>
              <a:t>Contaminantes </a:t>
            </a:r>
            <a:r>
              <a:rPr lang="es-CO" sz="1600">
                <a:ea typeface="+mn-lt"/>
                <a:cs typeface="+mn-lt"/>
              </a:rPr>
              <a:t>ayuda a separar muy bien la clase </a:t>
            </a:r>
            <a:r>
              <a:rPr lang="es-CO" sz="1600" i="1">
                <a:ea typeface="+mn-lt"/>
                <a:cs typeface="+mn-lt"/>
              </a:rPr>
              <a:t>Verde</a:t>
            </a:r>
          </a:p>
          <a:p>
            <a:pPr lvl="1"/>
            <a:endParaRPr lang="es-CO" sz="1600" i="1">
              <a:ea typeface="+mn-lt"/>
              <a:cs typeface="+mn-lt"/>
            </a:endParaRPr>
          </a:p>
          <a:p>
            <a:r>
              <a:rPr lang="es-CO" sz="2000">
                <a:ea typeface="+mn-lt"/>
                <a:cs typeface="+mn-lt"/>
              </a:rPr>
              <a:t>La validación cruzada ayudó a verificar que los modelos no están sobre entrenados y  muestran un </a:t>
            </a:r>
            <a:r>
              <a:rPr lang="es-CO" sz="2000" err="1">
                <a:ea typeface="+mn-lt"/>
                <a:cs typeface="+mn-lt"/>
              </a:rPr>
              <a:t>performace</a:t>
            </a:r>
            <a:r>
              <a:rPr lang="es-CO" sz="2000">
                <a:ea typeface="+mn-lt"/>
                <a:cs typeface="+mn-lt"/>
              </a:rPr>
              <a:t> muy alto</a:t>
            </a:r>
            <a:endParaRPr lang="es-CO" sz="2000" i="1">
              <a:ea typeface="+mn-lt"/>
              <a:cs typeface="+mn-lt"/>
            </a:endParaRPr>
          </a:p>
          <a:p>
            <a:endParaRPr lang="es-CO" sz="2000">
              <a:ea typeface="+mn-lt"/>
              <a:cs typeface="+mn-lt"/>
            </a:endParaRPr>
          </a:p>
          <a:p>
            <a:r>
              <a:rPr lang="es-CO" sz="2000">
                <a:ea typeface="+mn-lt"/>
                <a:cs typeface="+mn-lt"/>
              </a:rPr>
              <a:t>Para el caso donde solo se usaron 7 variables, ambos modelos clasifican con un </a:t>
            </a:r>
            <a:r>
              <a:rPr lang="es-CO" sz="2000" err="1">
                <a:ea typeface="+mn-lt"/>
                <a:cs typeface="+mn-lt"/>
              </a:rPr>
              <a:t>accuracy</a:t>
            </a:r>
            <a:r>
              <a:rPr lang="es-CO" sz="2000">
                <a:ea typeface="+mn-lt"/>
                <a:cs typeface="+mn-lt"/>
              </a:rPr>
              <a:t> de 100% los datos de prueba</a:t>
            </a:r>
            <a:endParaRPr lang="es-CO" sz="2000" i="1">
              <a:ea typeface="+mn-lt"/>
              <a:cs typeface="+mn-lt"/>
            </a:endParaRPr>
          </a:p>
          <a:p>
            <a:endParaRPr lang="es-CO" sz="2000">
              <a:ea typeface="+mn-lt"/>
              <a:cs typeface="+mn-lt"/>
            </a:endParaRPr>
          </a:p>
          <a:p>
            <a:endParaRPr lang="es-CO" sz="2000">
              <a:ea typeface="+mn-lt"/>
              <a:cs typeface="+mn-lt"/>
            </a:endParaRPr>
          </a:p>
          <a:p>
            <a:pPr lvl="1"/>
            <a:endParaRPr lang="es-CO" sz="1600" i="1">
              <a:ea typeface="+mn-lt"/>
              <a:cs typeface="+mn-lt"/>
            </a:endParaRPr>
          </a:p>
          <a:p>
            <a:endParaRPr lang="es-CO" sz="2000" i="1">
              <a:ea typeface="+mn-lt"/>
              <a:cs typeface="+mn-lt"/>
            </a:endParaRPr>
          </a:p>
          <a:p>
            <a:endParaRPr lang="es-CO" sz="2000" i="1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FAD6F-6C58-79F6-006E-63ECEF3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00E5925-CEC3-9175-2062-66199C58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199" y="1651013"/>
            <a:ext cx="3289775" cy="43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2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F5976-F907-1470-A20C-887CB8B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Limpieza y acondicionamiento: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291411-4929-CA55-4FF6-487007EF6749}"/>
              </a:ext>
            </a:extLst>
          </p:cNvPr>
          <p:cNvSpPr>
            <a:spLocks noGrp="1"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/>
              <a:t>Eliminación</a:t>
            </a:r>
            <a:r>
              <a:rPr lang="en-US" sz="2000"/>
              <a:t> de </a:t>
            </a:r>
            <a:r>
              <a:rPr lang="en-US" sz="2000" err="1"/>
              <a:t>caracteres</a:t>
            </a:r>
            <a:r>
              <a:rPr lang="en-US" sz="2000"/>
              <a:t>  “&lt;” &amp; “&lt;=”</a:t>
            </a:r>
            <a:endParaRPr lang="en-US" sz="2000">
              <a:cs typeface="Calibri"/>
            </a:endParaRPr>
          </a:p>
          <a:p>
            <a:endParaRPr lang="en-US" sz="2000"/>
          </a:p>
          <a:p>
            <a:r>
              <a:rPr lang="en-US" sz="2000" err="1">
                <a:cs typeface="Calibri"/>
              </a:rPr>
              <a:t>Columnas</a:t>
            </a:r>
            <a:r>
              <a:rPr lang="en-US" sz="2000">
                <a:cs typeface="Calibri"/>
              </a:rPr>
              <a:t> sin </a:t>
            </a:r>
            <a:r>
              <a:rPr lang="en-US" sz="2000" err="1">
                <a:cs typeface="Calibri"/>
              </a:rPr>
              <a:t>información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útil</a:t>
            </a:r>
            <a:r>
              <a:rPr lang="en-US" sz="2000">
                <a:cs typeface="Calibri"/>
              </a:rPr>
              <a:t>:</a:t>
            </a:r>
            <a:endParaRPr lang="en-US" sz="2000"/>
          </a:p>
          <a:p>
            <a:pPr lvl="1"/>
            <a:r>
              <a:rPr lang="en-US" sz="1600"/>
              <a:t>La </a:t>
            </a:r>
            <a:r>
              <a:rPr lang="en-US" sz="1600" err="1"/>
              <a:t>columna</a:t>
            </a:r>
            <a:r>
              <a:rPr lang="en-US" sz="1600"/>
              <a:t> '</a:t>
            </a:r>
            <a:r>
              <a:rPr lang="en-US" sz="1600" err="1"/>
              <a:t>SDT_mg</a:t>
            </a:r>
            <a:r>
              <a:rPr lang="en-US" sz="1600"/>
              <a:t>/L' no </a:t>
            </a:r>
            <a:r>
              <a:rPr lang="en-US" sz="1600" err="1"/>
              <a:t>tiene</a:t>
            </a:r>
            <a:r>
              <a:rPr lang="en-US" sz="1600"/>
              <a:t> </a:t>
            </a:r>
            <a:r>
              <a:rPr lang="en-US" sz="1600" err="1"/>
              <a:t>datos</a:t>
            </a:r>
            <a:r>
              <a:rPr lang="en-US" sz="1600"/>
              <a:t>.</a:t>
            </a:r>
            <a:endParaRPr lang="en-US" sz="1600">
              <a:cs typeface="Calibri"/>
            </a:endParaRPr>
          </a:p>
          <a:p>
            <a:pPr lvl="1"/>
            <a:r>
              <a:rPr lang="en-US" sz="1600"/>
              <a:t>'PERIODO' </a:t>
            </a:r>
            <a:r>
              <a:rPr lang="en-US" sz="1600" err="1"/>
              <a:t>tiene</a:t>
            </a:r>
            <a:r>
              <a:rPr lang="en-US" sz="1600"/>
              <a:t> un solo valor (2020)</a:t>
            </a:r>
            <a:endParaRPr lang="en-US" sz="1600">
              <a:cs typeface="Calibri"/>
            </a:endParaRPr>
          </a:p>
          <a:p>
            <a:pPr lvl="1"/>
            <a:endParaRPr lang="en-US" sz="1600"/>
          </a:p>
          <a:p>
            <a:r>
              <a:rPr lang="en-US" sz="2000">
                <a:cs typeface="Calibri"/>
              </a:rPr>
              <a:t>Ingeniería de </a:t>
            </a:r>
            <a:r>
              <a:rPr lang="en-US" sz="2000" err="1">
                <a:cs typeface="Calibri"/>
              </a:rPr>
              <a:t>datos</a:t>
            </a:r>
            <a:endParaRPr lang="en-US" sz="2000">
              <a:cs typeface="Calibri"/>
            </a:endParaRPr>
          </a:p>
          <a:p>
            <a:pPr lvl="1"/>
            <a:r>
              <a:rPr lang="en-US" sz="1600">
                <a:cs typeface="Calibri"/>
              </a:rPr>
              <a:t>Lista de CONTAMINANTES --&gt; </a:t>
            </a:r>
            <a:r>
              <a:rPr lang="en-US" sz="1600" err="1">
                <a:cs typeface="Calibri"/>
              </a:rPr>
              <a:t>Número</a:t>
            </a:r>
            <a:r>
              <a:rPr lang="en-US" sz="1600">
                <a:cs typeface="Calibri"/>
              </a:rPr>
              <a:t> de </a:t>
            </a:r>
            <a:r>
              <a:rPr lang="en-US" sz="1600" err="1">
                <a:cs typeface="Calibri"/>
              </a:rPr>
              <a:t>contaminantes</a:t>
            </a:r>
          </a:p>
          <a:p>
            <a:pPr lvl="1"/>
            <a:endParaRPr lang="en-US" sz="1600">
              <a:cs typeface="Calibri"/>
            </a:endParaRPr>
          </a:p>
          <a:p>
            <a:r>
              <a:rPr lang="en-US" sz="2000" err="1">
                <a:cs typeface="Calibri"/>
              </a:rPr>
              <a:t>Codificación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etiquetas</a:t>
            </a:r>
            <a:r>
              <a:rPr lang="en-US" sz="2000">
                <a:cs typeface="Calibri"/>
              </a:rPr>
              <a:t>:</a:t>
            </a:r>
          </a:p>
          <a:p>
            <a:pPr lvl="1"/>
            <a:r>
              <a:rPr lang="en-US" sz="1600" err="1">
                <a:ea typeface="+mn-lt"/>
                <a:cs typeface="+mn-lt"/>
              </a:rPr>
              <a:t>SEMAFORO_cat</a:t>
            </a:r>
            <a:r>
              <a:rPr lang="en-US" sz="1600">
                <a:ea typeface="+mn-lt"/>
                <a:cs typeface="+mn-lt"/>
              </a:rPr>
              <a:t> --&gt; 'Verde':1, 'Amarillo':2, 'Rojo':3</a:t>
            </a:r>
          </a:p>
          <a:p>
            <a:pPr lvl="1"/>
            <a:endParaRPr lang="en-US" sz="1600">
              <a:cs typeface="Calibri"/>
            </a:endParaRPr>
          </a:p>
          <a:p>
            <a:r>
              <a:rPr lang="en-US" sz="2000" err="1"/>
              <a:t>Eliminación</a:t>
            </a:r>
            <a:r>
              <a:rPr lang="en-US" sz="2000"/>
              <a:t> de variables</a:t>
            </a:r>
          </a:p>
          <a:p>
            <a:pPr lvl="1"/>
            <a:r>
              <a:rPr lang="en-US" sz="1600"/>
              <a:t> 'SEMAFORO', 'PERIODO', '</a:t>
            </a:r>
            <a:r>
              <a:rPr lang="en-US" sz="1600" err="1"/>
              <a:t>SDT_mg</a:t>
            </a:r>
            <a:r>
              <a:rPr lang="en-US" sz="1600"/>
              <a:t>/L' </a:t>
            </a:r>
            <a:endParaRPr lang="en-US" sz="16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9AE18640-3289-C329-1D8A-CD33941B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111" y="2036527"/>
            <a:ext cx="3765884" cy="31057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6C379-80BF-2B04-9A21-34D7979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F463E-6315-BB16-EA52-BAC6A381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</a:t>
            </a:r>
          </a:p>
          <a:p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D144958-ED01-D3B9-ED36-954424CF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72624" y="2504476"/>
            <a:ext cx="6503869" cy="15653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FE7-00E3-9904-02D4-774DD88E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5AB7B7A1-E5B9-F3D3-F208-B0DB5E7B3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18" y="1145758"/>
            <a:ext cx="2809373" cy="2751722"/>
          </a:xfrm>
          <a:prstGeom prst="rect">
            <a:avLst/>
          </a:prstGeom>
        </p:spPr>
      </p:pic>
      <p:pic>
        <p:nvPicPr>
          <p:cNvPr id="8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DE7502D-4F43-9A90-14D4-195F6F516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005" y="4114548"/>
            <a:ext cx="4016541" cy="1927563"/>
          </a:xfrm>
          <a:prstGeom prst="rect">
            <a:avLst/>
          </a:prstGeom>
        </p:spPr>
      </p:pic>
      <p:pic>
        <p:nvPicPr>
          <p:cNvPr id="10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CD8EE8-05A7-CFA4-3945-DB8158FAA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004" y="1814596"/>
            <a:ext cx="4016541" cy="19554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CFB4A6-52E7-F579-119F-AAF61B07E83C}"/>
              </a:ext>
            </a:extLst>
          </p:cNvPr>
          <p:cNvSpPr txBox="1"/>
          <p:nvPr/>
        </p:nvSpPr>
        <p:spPr>
          <a:xfrm>
            <a:off x="751973" y="3699710"/>
            <a:ext cx="27572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Distribución de las </a:t>
            </a:r>
            <a:r>
              <a:rPr lang="en-US" err="1">
                <a:cs typeface="Calibri"/>
              </a:rPr>
              <a:t>categorías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Semáforo</a:t>
            </a:r>
            <a:endParaRPr lang="en-US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DD5DEC-81C7-45B8-E28E-DA1750AB23C2}"/>
              </a:ext>
            </a:extLst>
          </p:cNvPr>
          <p:cNvSpPr txBox="1"/>
          <p:nvPr/>
        </p:nvSpPr>
        <p:spPr>
          <a:xfrm>
            <a:off x="4040603" y="1213184"/>
            <a:ext cx="4551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Contaminantes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Fluoruros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diferenciados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semáforo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819434-EF08-0CA4-802F-52A4F2A07125}"/>
              </a:ext>
            </a:extLst>
          </p:cNvPr>
          <p:cNvSpPr txBox="1"/>
          <p:nvPr/>
        </p:nvSpPr>
        <p:spPr>
          <a:xfrm>
            <a:off x="10317077" y="2626894"/>
            <a:ext cx="16042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Correlación</a:t>
            </a:r>
            <a:r>
              <a:rPr lang="en-US">
                <a:cs typeface="Calibri"/>
              </a:rPr>
              <a:t> de Pearson de variables </a:t>
            </a:r>
            <a:r>
              <a:rPr lang="en-US" err="1">
                <a:cs typeface="Calibri"/>
              </a:rPr>
              <a:t>continuas</a:t>
            </a:r>
            <a:r>
              <a:rPr lang="en-US">
                <a:cs typeface="Calibri"/>
              </a:rPr>
              <a:t> con la </a:t>
            </a:r>
            <a:r>
              <a:rPr lang="en-US" err="1">
                <a:cs typeface="Calibri"/>
              </a:rPr>
              <a:t>categórica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semáforo</a:t>
            </a:r>
            <a:r>
              <a:rPr lang="en-US">
                <a:cs typeface="Calibri"/>
              </a:rPr>
              <a:t>.</a:t>
            </a:r>
          </a:p>
        </p:txBody>
      </p:sp>
      <p:pic>
        <p:nvPicPr>
          <p:cNvPr id="20" name="Picture 20" descr="Map&#10;&#10;Description automatically generated">
            <a:extLst>
              <a:ext uri="{FF2B5EF4-FFF2-40B4-BE49-F238E27FC236}">
                <a16:creationId xmlns:a16="http://schemas.microsoft.com/office/drawing/2014/main" id="{819A2761-C14D-A6B5-8798-DEDC36E09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795" y="4534298"/>
            <a:ext cx="2442410" cy="22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2D860-4ECF-1315-99F2-E5A51D15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K-means:</a:t>
            </a:r>
            <a:endParaRPr lang="en-US" sz="3600" b="1">
              <a:cs typeface="Calibri Ligh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CC8594C5-DA2C-B60F-31E2-5D3DD9863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320" y="2596037"/>
            <a:ext cx="6253212" cy="273577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79CF226-69AF-5BF8-9591-C27606EEF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155840"/>
              </p:ext>
            </p:extLst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D4E209B-065B-C8B6-752A-7BA3B7D1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D25FF-E4B0-5E0A-1240-A8A0EC07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Pipeline  - </a:t>
            </a:r>
            <a:r>
              <a:rPr lang="en-US" sz="3600" b="1" err="1">
                <a:cs typeface="Calibri Light"/>
              </a:rPr>
              <a:t>Transformación</a:t>
            </a:r>
            <a:r>
              <a:rPr lang="en-US" sz="3600" b="1">
                <a:cs typeface="Calibri Light"/>
              </a:rPr>
              <a:t> de </a:t>
            </a:r>
            <a:r>
              <a:rPr lang="en-US" sz="3600" b="1" err="1">
                <a:cs typeface="Calibri Light"/>
              </a:rPr>
              <a:t>datos</a:t>
            </a:r>
            <a:endParaRPr lang="en-US" sz="3600" b="1" err="1"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3CFC-A6F5-6D9B-3EB3-27CCF081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2B1EFDB-9FC5-82D8-4D99-D9408EAF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98" y="2268079"/>
            <a:ext cx="2238375" cy="2867025"/>
          </a:xfrm>
          <a:prstGeom prst="rect">
            <a:avLst/>
          </a:prstGeom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7833002-4026-87BF-F17B-792EE786FAF8}"/>
              </a:ext>
            </a:extLst>
          </p:cNvPr>
          <p:cNvSpPr/>
          <p:nvPr/>
        </p:nvSpPr>
        <p:spPr>
          <a:xfrm>
            <a:off x="3178970" y="2989721"/>
            <a:ext cx="772026" cy="11931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50976-F1EB-6054-5CB0-7D2A96C2F636}"/>
              </a:ext>
            </a:extLst>
          </p:cNvPr>
          <p:cNvSpPr txBox="1"/>
          <p:nvPr/>
        </p:nvSpPr>
        <p:spPr>
          <a:xfrm>
            <a:off x="3178970" y="4182852"/>
            <a:ext cx="1082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>
                <a:cs typeface="Calibri"/>
              </a:rPr>
              <a:t>log(x+1)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2C952A-4B76-8822-8E54-C39619463804}"/>
              </a:ext>
            </a:extLst>
          </p:cNvPr>
          <p:cNvSpPr>
            <a:spLocks noGrp="1"/>
          </p:cNvSpPr>
          <p:nvPr/>
        </p:nvSpPr>
        <p:spPr>
          <a:xfrm>
            <a:off x="655373" y="1782981"/>
            <a:ext cx="6561792" cy="58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/>
              <a:t>Transformación</a:t>
            </a:r>
            <a:r>
              <a:rPr lang="en-US" sz="2000"/>
              <a:t> </a:t>
            </a:r>
            <a:r>
              <a:rPr lang="en-US" sz="2000">
                <a:ea typeface="+mn-lt"/>
                <a:cs typeface="+mn-lt"/>
              </a:rPr>
              <a:t>variables continuas</a:t>
            </a:r>
            <a:r>
              <a:rPr lang="en-US" sz="2000"/>
              <a:t>: logaritmo</a:t>
            </a:r>
            <a:endParaRPr lang="en-US" sz="2000">
              <a:cs typeface="Calibr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57DBA44-B5D7-12F2-92C8-CEA95CA0E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92869" y="2203184"/>
            <a:ext cx="2724150" cy="2895600"/>
          </a:xfr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D67E0BE-164D-9CEC-A5F1-13463481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36833"/>
              </p:ext>
            </p:extLst>
          </p:nvPr>
        </p:nvGraphicFramePr>
        <p:xfrm>
          <a:off x="8383750" y="2574764"/>
          <a:ext cx="27546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521">
                  <a:extLst>
                    <a:ext uri="{9D8B030D-6E8A-4147-A177-3AD203B41FA5}">
                      <a16:colId xmlns:a16="http://schemas.microsoft.com/office/drawing/2014/main" val="3358795429"/>
                    </a:ext>
                  </a:extLst>
                </a:gridCol>
                <a:gridCol w="804109">
                  <a:extLst>
                    <a:ext uri="{9D8B030D-6E8A-4147-A177-3AD203B41FA5}">
                      <a16:colId xmlns:a16="http://schemas.microsoft.com/office/drawing/2014/main" val="6782444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CALIDAD_COLI_FEC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8551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/>
                      <a:r>
                        <a:rPr lang="en-US">
                          <a:effectLst/>
                        </a:rPr>
                        <a:t>'</a:t>
                      </a:r>
                      <a:r>
                        <a:rPr lang="en-US" err="1">
                          <a:effectLst/>
                        </a:rPr>
                        <a:t>Aceptable</a:t>
                      </a:r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835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/>
                      <a:r>
                        <a:rPr lang="en-US">
                          <a:effectLst/>
                        </a:rPr>
                        <a:t> 'Buena </a:t>
                      </a:r>
                      <a:r>
                        <a:rPr lang="en-US" err="1">
                          <a:effectLst/>
                        </a:rPr>
                        <a:t>calidad</a:t>
                      </a:r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1182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/>
                      <a:r>
                        <a:rPr lang="en-US">
                          <a:effectLst/>
                        </a:rPr>
                        <a:t> '</a:t>
                      </a:r>
                      <a:r>
                        <a:rPr lang="en-US" err="1">
                          <a:effectLst/>
                        </a:rPr>
                        <a:t>Contaminada</a:t>
                      </a:r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7293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/>
                      <a:r>
                        <a:rPr lang="en-US">
                          <a:effectLst/>
                        </a:rPr>
                        <a:t> '</a:t>
                      </a:r>
                      <a:r>
                        <a:rPr lang="en-US" err="1">
                          <a:effectLst/>
                        </a:rPr>
                        <a:t>Fuertemente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contaminada</a:t>
                      </a:r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501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/>
                      <a:r>
                        <a:rPr lang="en-US">
                          <a:effectLst/>
                        </a:rPr>
                        <a:t> 'Potable - </a:t>
                      </a:r>
                      <a:r>
                        <a:rPr lang="en-US" err="1">
                          <a:effectLst/>
                        </a:rPr>
                        <a:t>Excelente</a:t>
                      </a:r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128995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BE383BB-40DE-3C98-784C-CF2D4F5CC8E4}"/>
              </a:ext>
            </a:extLst>
          </p:cNvPr>
          <p:cNvSpPr txBox="1"/>
          <p:nvPr/>
        </p:nvSpPr>
        <p:spPr>
          <a:xfrm>
            <a:off x="8335661" y="4434274"/>
            <a:ext cx="30274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err="1">
                <a:cs typeface="Calibri"/>
              </a:rPr>
              <a:t>Ejempo</a:t>
            </a:r>
            <a:r>
              <a:rPr lang="en-US" sz="1400" i="1">
                <a:cs typeface="Calibri"/>
              </a:rPr>
              <a:t> de </a:t>
            </a:r>
            <a:r>
              <a:rPr lang="en-US" sz="1400" i="1" err="1">
                <a:cs typeface="Calibri"/>
              </a:rPr>
              <a:t>codificación</a:t>
            </a:r>
            <a:r>
              <a:rPr lang="en-US" sz="1400" i="1">
                <a:cs typeface="Calibri"/>
              </a:rPr>
              <a:t> de </a:t>
            </a:r>
            <a:r>
              <a:rPr lang="en-US" sz="1400" i="1" err="1">
                <a:cs typeface="Calibri"/>
              </a:rPr>
              <a:t>etiquetas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9B6A-0623-D838-48CD-A51BA51D36B5}"/>
              </a:ext>
            </a:extLst>
          </p:cNvPr>
          <p:cNvSpPr>
            <a:spLocks noGrp="1"/>
          </p:cNvSpPr>
          <p:nvPr/>
        </p:nvSpPr>
        <p:spPr>
          <a:xfrm>
            <a:off x="7584810" y="1782981"/>
            <a:ext cx="4609168" cy="631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ea typeface="+mn-lt"/>
                <a:cs typeface="+mn-lt"/>
              </a:rPr>
              <a:t>Transformación</a:t>
            </a:r>
            <a:r>
              <a:rPr lang="en-US" sz="2000">
                <a:ea typeface="+mn-lt"/>
                <a:cs typeface="+mn-lt"/>
              </a:rPr>
              <a:t> variables </a:t>
            </a:r>
            <a:r>
              <a:rPr lang="en-US" sz="2000" err="1">
                <a:ea typeface="+mn-lt"/>
                <a:cs typeface="+mn-lt"/>
              </a:rPr>
              <a:t>categóricas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Codificación</a:t>
            </a:r>
            <a:r>
              <a:rPr lang="en-US" sz="2000">
                <a:ea typeface="+mn-lt"/>
                <a:cs typeface="+mn-lt"/>
              </a:rPr>
              <a:t> de </a:t>
            </a:r>
            <a:r>
              <a:rPr lang="en-US" sz="2000" err="1">
                <a:ea typeface="+mn-lt"/>
                <a:cs typeface="+mn-lt"/>
              </a:rPr>
              <a:t>etiquetas</a:t>
            </a:r>
            <a:endParaRPr lang="en-US" sz="20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36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D25FF-E4B0-5E0A-1240-A8A0EC07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Variables </a:t>
            </a:r>
            <a:r>
              <a:rPr lang="en-US" sz="3600" b="1" err="1">
                <a:cs typeface="Calibri Light"/>
              </a:rPr>
              <a:t>más</a:t>
            </a:r>
            <a:r>
              <a:rPr lang="en-US" sz="3600" b="1">
                <a:cs typeface="Calibri Light"/>
              </a:rPr>
              <a:t> </a:t>
            </a:r>
            <a:r>
              <a:rPr lang="en-US" sz="3600" b="1" err="1">
                <a:cs typeface="Calibri Light"/>
              </a:rPr>
              <a:t>importantes</a:t>
            </a:r>
            <a:endParaRPr lang="en-US" sz="3600" b="1" err="1">
              <a:cs typeface="+mj-lt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D6E9697-4D79-F3BF-0740-9C3AE662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902" y="1712797"/>
            <a:ext cx="3289775" cy="439398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8198-98F1-CDA9-71AB-9DE71C6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243659-84B3-1828-AFE0-659B0F4E09B0}"/>
              </a:ext>
            </a:extLst>
          </p:cNvPr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Se </a:t>
            </a:r>
            <a:r>
              <a:rPr lang="en-US" sz="2000" err="1">
                <a:cs typeface="Calibri"/>
              </a:rPr>
              <a:t>logran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identificar</a:t>
            </a:r>
            <a:r>
              <a:rPr lang="en-US" sz="2000">
                <a:cs typeface="Calibri"/>
              </a:rPr>
              <a:t> 7 variables </a:t>
            </a:r>
            <a:r>
              <a:rPr lang="en-US" sz="2000" err="1">
                <a:cs typeface="Calibri"/>
              </a:rPr>
              <a:t>principales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E7F3DAF6-F135-3ED5-5C92-6DE2378F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31" y="3094716"/>
            <a:ext cx="3896226" cy="30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D25FF-E4B0-5E0A-1240-A8A0EC07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Clasificación - Decission tree</a:t>
            </a:r>
            <a:endParaRPr lang="en-US" sz="3600" b="1"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8198-98F1-CDA9-71AB-9DE71C6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F92EB0B-F4C9-4C40-9E94-2BB7AC4E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374" y="224581"/>
            <a:ext cx="4828672" cy="6388785"/>
          </a:xfrm>
          <a:prstGeom prst="rect">
            <a:avLst/>
          </a:prstGeom>
        </p:spPr>
      </p:pic>
      <p:pic>
        <p:nvPicPr>
          <p:cNvPr id="9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BCD68EC8-EC44-2296-C37C-99F268B3C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930" y="4367698"/>
            <a:ext cx="2158666" cy="235668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3BEC6E-8C45-342E-2DCB-9F079DBCE344}"/>
              </a:ext>
            </a:extLst>
          </p:cNvPr>
          <p:cNvSpPr txBox="1"/>
          <p:nvPr/>
        </p:nvSpPr>
        <p:spPr>
          <a:xfrm>
            <a:off x="665464" y="4070124"/>
            <a:ext cx="298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Datos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prueba</a:t>
            </a:r>
            <a:endParaRPr lang="en-US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966CA-88BB-2D9F-A403-38784A76B139}"/>
              </a:ext>
            </a:extLst>
          </p:cNvPr>
          <p:cNvSpPr txBox="1"/>
          <p:nvPr/>
        </p:nvSpPr>
        <p:spPr>
          <a:xfrm>
            <a:off x="238124" y="1576638"/>
            <a:ext cx="503321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Entrenamiento</a:t>
            </a:r>
            <a:r>
              <a:rPr lang="en-US">
                <a:cs typeface="Calibri"/>
              </a:rPr>
              <a:t> 80%,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Prueba</a:t>
            </a:r>
            <a:r>
              <a:rPr lang="en-US">
                <a:cs typeface="Calibri"/>
              </a:rPr>
              <a:t> 20%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Mejores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hiperparámetros</a:t>
            </a:r>
            <a:r>
              <a:rPr lang="en-US">
                <a:cs typeface="Calibri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sz="1400" i="1" err="1">
                <a:ea typeface="+mn-lt"/>
                <a:cs typeface="+mn-lt"/>
              </a:rPr>
              <a:t>ccp_alpha</a:t>
            </a:r>
            <a:r>
              <a:rPr lang="en-US" sz="1400" i="1">
                <a:ea typeface="+mn-lt"/>
                <a:cs typeface="+mn-lt"/>
              </a:rPr>
              <a:t>= 0, </a:t>
            </a:r>
            <a:endParaRPr lang="en-US" sz="1400" i="1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i="1" err="1">
                <a:ea typeface="+mn-lt"/>
                <a:cs typeface="+mn-lt"/>
              </a:rPr>
              <a:t>class_weight</a:t>
            </a:r>
            <a:r>
              <a:rPr lang="en-US" sz="1400" i="1">
                <a:ea typeface="+mn-lt"/>
                <a:cs typeface="+mn-lt"/>
              </a:rPr>
              <a:t>='balanced', </a:t>
            </a:r>
            <a:endParaRPr lang="en-US" sz="1400" i="1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400" i="1">
                <a:ea typeface="+mn-lt"/>
                <a:cs typeface="+mn-lt"/>
              </a:rPr>
              <a:t>criterion= 'entropy',</a:t>
            </a:r>
            <a:endParaRPr lang="en-US" sz="1400" i="1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400" i="1" err="1">
                <a:ea typeface="+mn-lt"/>
                <a:cs typeface="+mn-lt"/>
              </a:rPr>
              <a:t>max_depth</a:t>
            </a:r>
            <a:r>
              <a:rPr lang="en-US" sz="1400" i="1">
                <a:ea typeface="+mn-lt"/>
                <a:cs typeface="+mn-lt"/>
              </a:rPr>
              <a:t>=7,</a:t>
            </a:r>
            <a:endParaRPr lang="en-US" sz="1400" i="1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400" i="1" err="1">
                <a:ea typeface="+mn-lt"/>
                <a:cs typeface="+mn-lt"/>
              </a:rPr>
              <a:t>min_samples_split</a:t>
            </a:r>
            <a:r>
              <a:rPr lang="en-US" sz="1400" i="1">
                <a:ea typeface="+mn-lt"/>
                <a:cs typeface="+mn-lt"/>
              </a:rPr>
              <a:t>= 2,</a:t>
            </a:r>
            <a:endParaRPr lang="en-US" sz="1400" i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pic>
        <p:nvPicPr>
          <p:cNvPr id="17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151575AC-7A69-35EA-2D3C-F4E5E2D44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783" y="1456766"/>
            <a:ext cx="4523038" cy="2049052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F5039E7-38F0-5321-312E-3E318F45E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77820"/>
              </p:ext>
            </p:extLst>
          </p:nvPr>
        </p:nvGraphicFramePr>
        <p:xfrm>
          <a:off x="4204515" y="3874036"/>
          <a:ext cx="28756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891">
                  <a:extLst>
                    <a:ext uri="{9D8B030D-6E8A-4147-A177-3AD203B41FA5}">
                      <a16:colId xmlns:a16="http://schemas.microsoft.com/office/drawing/2014/main" val="1294916324"/>
                    </a:ext>
                  </a:extLst>
                </a:gridCol>
                <a:gridCol w="1320730">
                  <a:extLst>
                    <a:ext uri="{9D8B030D-6E8A-4147-A177-3AD203B41FA5}">
                      <a16:colId xmlns:a16="http://schemas.microsoft.com/office/drawing/2014/main" val="33757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Set de </a:t>
                      </a:r>
                      <a:r>
                        <a:rPr lang="en-US" sz="1600" err="1"/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Accuracy [%]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err="1"/>
                        <a:t>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99.64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err="1"/>
                        <a:t>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0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9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D25FF-E4B0-5E0A-1240-A8A0EC07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err="1">
                <a:ea typeface="+mj-lt"/>
                <a:cs typeface="+mj-lt"/>
              </a:rPr>
              <a:t>Clasificación</a:t>
            </a:r>
            <a:r>
              <a:rPr lang="en-US" sz="3600" b="1">
                <a:ea typeface="+mj-lt"/>
                <a:cs typeface="+mj-lt"/>
              </a:rPr>
              <a:t> - </a:t>
            </a:r>
            <a:r>
              <a:rPr lang="en-US" sz="3600" b="1" err="1">
                <a:ea typeface="+mj-lt"/>
                <a:cs typeface="+mj-lt"/>
              </a:rPr>
              <a:t>Ramdom</a:t>
            </a:r>
            <a:r>
              <a:rPr lang="en-US" sz="3600" b="1">
                <a:ea typeface="+mj-lt"/>
                <a:cs typeface="+mj-lt"/>
              </a:rPr>
              <a:t> forest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8198-98F1-CDA9-71AB-9DE71C6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BEC6E-8C45-342E-2DCB-9F079DBCE344}"/>
              </a:ext>
            </a:extLst>
          </p:cNvPr>
          <p:cNvSpPr txBox="1"/>
          <p:nvPr/>
        </p:nvSpPr>
        <p:spPr>
          <a:xfrm>
            <a:off x="1180006" y="3586151"/>
            <a:ext cx="298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Datos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prueba</a:t>
            </a:r>
            <a:endParaRPr lang="en-US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966CA-88BB-2D9F-A403-38784A76B139}"/>
              </a:ext>
            </a:extLst>
          </p:cNvPr>
          <p:cNvSpPr txBox="1"/>
          <p:nvPr/>
        </p:nvSpPr>
        <p:spPr>
          <a:xfrm>
            <a:off x="535780" y="1219451"/>
            <a:ext cx="503321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Entrenamiento</a:t>
            </a:r>
            <a:r>
              <a:rPr lang="en-US">
                <a:cs typeface="Calibri"/>
              </a:rPr>
              <a:t> 80%,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Prueba</a:t>
            </a:r>
            <a:r>
              <a:rPr lang="en-US">
                <a:cs typeface="Calibri"/>
              </a:rPr>
              <a:t> 20%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Mejores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hiperparámetros</a:t>
            </a:r>
            <a:r>
              <a:rPr lang="en-US">
                <a:cs typeface="Calibri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sz="1400" i="1" err="1">
                <a:ea typeface="+mn-lt"/>
                <a:cs typeface="+mn-lt"/>
              </a:rPr>
              <a:t>ccp_alpha</a:t>
            </a:r>
            <a:r>
              <a:rPr lang="en-US" sz="1400" i="1">
                <a:ea typeface="+mn-lt"/>
                <a:cs typeface="+mn-lt"/>
              </a:rPr>
              <a:t>= 0, </a:t>
            </a:r>
            <a:endParaRPr lang="en-US" sz="1400" i="1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i="1" err="1">
                <a:ea typeface="+mn-lt"/>
                <a:cs typeface="+mn-lt"/>
              </a:rPr>
              <a:t>class_weight</a:t>
            </a:r>
            <a:r>
              <a:rPr lang="en-US" sz="1400" i="1">
                <a:ea typeface="+mn-lt"/>
                <a:cs typeface="+mn-lt"/>
              </a:rPr>
              <a:t>='balanced', </a:t>
            </a:r>
            <a:endParaRPr lang="en-US" sz="1400" i="1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400" i="1">
                <a:ea typeface="+mn-lt"/>
                <a:cs typeface="+mn-lt"/>
              </a:rPr>
              <a:t>criterion= 'entropy',</a:t>
            </a:r>
            <a:endParaRPr lang="en-US" sz="1400" i="1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400" i="1" err="1">
                <a:ea typeface="+mn-lt"/>
                <a:cs typeface="+mn-lt"/>
              </a:rPr>
              <a:t>max_depth</a:t>
            </a:r>
            <a:r>
              <a:rPr lang="en-US" sz="1400" i="1">
                <a:ea typeface="+mn-lt"/>
                <a:cs typeface="+mn-lt"/>
              </a:rPr>
              <a:t>=11,</a:t>
            </a:r>
            <a:endParaRPr lang="en-US" sz="1400" i="1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400" i="1" err="1">
                <a:ea typeface="+mn-lt"/>
                <a:cs typeface="+mn-lt"/>
              </a:rPr>
              <a:t>min_samples_split</a:t>
            </a:r>
            <a:r>
              <a:rPr lang="en-US" sz="1400" i="1">
                <a:ea typeface="+mn-lt"/>
                <a:cs typeface="+mn-lt"/>
              </a:rPr>
              <a:t>= 3,</a:t>
            </a:r>
            <a:endParaRPr lang="en-US" sz="1400" i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0634147-F78F-B2FD-63D6-04378FD3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47" y="1347035"/>
            <a:ext cx="5776600" cy="2605902"/>
          </a:xfrm>
          <a:prstGeom prst="rect">
            <a:avLst/>
          </a:prstGeom>
        </p:spPr>
      </p:pic>
      <p:pic>
        <p:nvPicPr>
          <p:cNvPr id="6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24EEA984-9BA9-27C8-CF43-7B5E218B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12" y="3876224"/>
            <a:ext cx="2609850" cy="2847975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88093BB-4305-208B-3D6D-0008B5732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81584"/>
              </p:ext>
            </p:extLst>
          </p:nvPr>
        </p:nvGraphicFramePr>
        <p:xfrm>
          <a:off x="6727031" y="4357687"/>
          <a:ext cx="2875621" cy="108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891">
                  <a:extLst>
                    <a:ext uri="{9D8B030D-6E8A-4147-A177-3AD203B41FA5}">
                      <a16:colId xmlns:a16="http://schemas.microsoft.com/office/drawing/2014/main" val="1294916324"/>
                    </a:ext>
                  </a:extLst>
                </a:gridCol>
                <a:gridCol w="1320730">
                  <a:extLst>
                    <a:ext uri="{9D8B030D-6E8A-4147-A177-3AD203B41FA5}">
                      <a16:colId xmlns:a16="http://schemas.microsoft.com/office/drawing/2014/main" val="3375796063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Set de </a:t>
                      </a:r>
                      <a:r>
                        <a:rPr lang="en-US" sz="1600" err="1"/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Accuracy [%]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err="1"/>
                        <a:t>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99.64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err="1"/>
                        <a:t>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0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3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9A054-D5FD-F125-FF34-84C708B5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err="1">
                <a:ea typeface="+mj-lt"/>
                <a:cs typeface="+mj-lt"/>
              </a:rPr>
              <a:t>Resultados</a:t>
            </a:r>
            <a:endParaRPr lang="en-US" sz="3600" b="1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1776-563F-D03E-1ADB-220042FA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000">
                <a:ea typeface="+mn-lt"/>
                <a:cs typeface="+mn-lt"/>
              </a:rPr>
              <a:t>‘CONTAMINANTES’ es determinante para clasificar la clase verde de ‘</a:t>
            </a:r>
            <a:r>
              <a:rPr lang="es-CO" sz="2000" err="1">
                <a:ea typeface="+mn-lt"/>
                <a:cs typeface="+mn-lt"/>
              </a:rPr>
              <a:t>SEMAFORO_cat</a:t>
            </a:r>
            <a:r>
              <a:rPr lang="es-CO" sz="2000">
                <a:ea typeface="+mn-lt"/>
                <a:cs typeface="+mn-lt"/>
              </a:rPr>
              <a:t>’.</a:t>
            </a:r>
          </a:p>
          <a:p>
            <a:r>
              <a:rPr lang="es-CO" sz="2000">
                <a:ea typeface="+mn-lt"/>
                <a:cs typeface="+mn-lt"/>
              </a:rPr>
              <a:t>Se requieren de 6 variables adicionales para lograr minuciosamente la separación entre clase amarilla y roja de ‘</a:t>
            </a:r>
            <a:r>
              <a:rPr lang="es-CO" sz="2000" err="1">
                <a:ea typeface="+mn-lt"/>
                <a:cs typeface="+mn-lt"/>
              </a:rPr>
              <a:t>SEMAFORO_cat</a:t>
            </a:r>
            <a:r>
              <a:rPr lang="es-CO" sz="2000">
                <a:ea typeface="+mn-lt"/>
                <a:cs typeface="+mn-lt"/>
              </a:rPr>
              <a:t>’.</a:t>
            </a:r>
            <a:endParaRPr lang="en-US" sz="2000">
              <a:ea typeface="+mn-lt"/>
              <a:cs typeface="+mn-lt"/>
            </a:endParaRPr>
          </a:p>
          <a:p>
            <a:r>
              <a:rPr lang="es-CO" sz="2000">
                <a:ea typeface="+mn-lt"/>
                <a:cs typeface="+mn-lt"/>
              </a:rPr>
              <a:t>En el árbol se observa que ‘FLUORUROS’ logra separar 150 </a:t>
            </a:r>
            <a:r>
              <a:rPr lang="es-CO" sz="2000" err="1">
                <a:ea typeface="+mn-lt"/>
                <a:cs typeface="+mn-lt"/>
              </a:rPr>
              <a:t>samples</a:t>
            </a:r>
            <a:r>
              <a:rPr lang="es-CO" sz="2000">
                <a:ea typeface="+mn-lt"/>
                <a:cs typeface="+mn-lt"/>
              </a:rPr>
              <a:t> de las 153 que se separan entre las otras 5 variables restantes. </a:t>
            </a:r>
          </a:p>
          <a:p>
            <a:r>
              <a:rPr lang="es-CO" sz="2000">
                <a:ea typeface="+mn-lt"/>
                <a:cs typeface="+mn-lt"/>
              </a:rPr>
              <a:t>Debido a que no se observa un cambio significativo en el </a:t>
            </a:r>
            <a:r>
              <a:rPr lang="es-CO" sz="2000" err="1">
                <a:ea typeface="+mn-lt"/>
                <a:cs typeface="+mn-lt"/>
              </a:rPr>
              <a:t>accuracy</a:t>
            </a:r>
            <a:r>
              <a:rPr lang="es-CO" sz="2000">
                <a:ea typeface="+mn-lt"/>
                <a:cs typeface="+mn-lt"/>
              </a:rPr>
              <a:t> del </a:t>
            </a:r>
            <a:r>
              <a:rPr lang="es-CO" sz="2000" err="1">
                <a:ea typeface="+mn-lt"/>
                <a:cs typeface="+mn-lt"/>
              </a:rPr>
              <a:t>Decision</a:t>
            </a:r>
            <a:r>
              <a:rPr lang="es-CO" sz="2000">
                <a:ea typeface="+mn-lt"/>
                <a:cs typeface="+mn-lt"/>
              </a:rPr>
              <a:t> </a:t>
            </a:r>
            <a:r>
              <a:rPr lang="es-CO" sz="2000" err="1">
                <a:ea typeface="+mn-lt"/>
                <a:cs typeface="+mn-lt"/>
              </a:rPr>
              <a:t>Tree</a:t>
            </a:r>
            <a:r>
              <a:rPr lang="es-CO" sz="2000">
                <a:ea typeface="+mn-lt"/>
                <a:cs typeface="+mn-lt"/>
              </a:rPr>
              <a:t> y el </a:t>
            </a:r>
            <a:r>
              <a:rPr lang="es-CO" sz="2000" err="1">
                <a:ea typeface="+mn-lt"/>
                <a:cs typeface="+mn-lt"/>
              </a:rPr>
              <a:t>Random</a:t>
            </a:r>
            <a:r>
              <a:rPr lang="es-CO" sz="2000">
                <a:ea typeface="+mn-lt"/>
                <a:cs typeface="+mn-lt"/>
              </a:rPr>
              <a:t> Forest, se opta por quedarnos con </a:t>
            </a:r>
            <a:r>
              <a:rPr lang="es-CO" sz="2000" err="1">
                <a:ea typeface="+mn-lt"/>
                <a:cs typeface="+mn-lt"/>
              </a:rPr>
              <a:t>Decision</a:t>
            </a:r>
            <a:r>
              <a:rPr lang="es-CO" sz="2000">
                <a:ea typeface="+mn-lt"/>
                <a:cs typeface="+mn-lt"/>
              </a:rPr>
              <a:t> </a:t>
            </a:r>
            <a:r>
              <a:rPr lang="es-CO" sz="2000" err="1">
                <a:ea typeface="+mn-lt"/>
                <a:cs typeface="+mn-lt"/>
              </a:rPr>
              <a:t>Tree</a:t>
            </a:r>
            <a:r>
              <a:rPr lang="es-CO" sz="2000">
                <a:ea typeface="+mn-lt"/>
                <a:cs typeface="+mn-lt"/>
              </a:rPr>
              <a:t>.</a:t>
            </a:r>
          </a:p>
          <a:p>
            <a:endParaRPr lang="es-CO" sz="2000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BF8B-A6C0-1A48-8382-CAEF935B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1044</Words>
  <Application>Microsoft Office PowerPoint</Application>
  <PresentationFormat>Panorámica</PresentationFormat>
  <Paragraphs>131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Ciencia y analítica de datos </vt:lpstr>
      <vt:lpstr>Limpieza y acondicionamiento:</vt:lpstr>
      <vt:lpstr>Análisis </vt:lpstr>
      <vt:lpstr>K-means:</vt:lpstr>
      <vt:lpstr>Pipeline  - Transformación de datos</vt:lpstr>
      <vt:lpstr>Variables más importantes</vt:lpstr>
      <vt:lpstr>Clasificación - Decission tree</vt:lpstr>
      <vt:lpstr>Clasificación - Ramdom forest</vt:lpstr>
      <vt:lpstr>Resultados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</dc:creator>
  <cp:lastModifiedBy>Karina Zafra Vallejo</cp:lastModifiedBy>
  <cp:revision>2</cp:revision>
  <dcterms:created xsi:type="dcterms:W3CDTF">2022-11-18T20:01:03Z</dcterms:created>
  <dcterms:modified xsi:type="dcterms:W3CDTF">2022-11-19T06:39:42Z</dcterms:modified>
</cp:coreProperties>
</file>