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69" r:id="rId8"/>
    <p:sldId id="272" r:id="rId9"/>
    <p:sldId id="273" r:id="rId10"/>
    <p:sldId id="274" r:id="rId11"/>
    <p:sldId id="259" r:id="rId12"/>
    <p:sldId id="275" r:id="rId13"/>
    <p:sldId id="261" r:id="rId14"/>
    <p:sldId id="262" r:id="rId15"/>
    <p:sldId id="271" r:id="rId16"/>
    <p:sldId id="26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720" autoAdjust="0"/>
  </p:normalViewPr>
  <p:slideViewPr>
    <p:cSldViewPr>
      <p:cViewPr varScale="1">
        <p:scale>
          <a:sx n="46" d="100"/>
          <a:sy n="46" d="100"/>
        </p:scale>
        <p:origin x="84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glorified CMD prompt.  It’s an object </a:t>
            </a:r>
            <a:r>
              <a:rPr lang="en-US" sz="1600" dirty="0"/>
              <a:t>oriented scripting language built on .NET framework.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You have access to .NET objects, classes and methods as well so if there isn’t a Cmdlet for what you want to do, you can build them yourself.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Over 500 cmdlets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DbaMigration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Full server migrations – Demo later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Backup-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DbaDatabase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/Restore-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DbaDatabase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For guess what??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Copy-</a:t>
            </a:r>
            <a:r>
              <a:rPr lang="en-US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DbaLogin</a:t>
            </a:r>
            <a:r>
              <a:rPr lang="en-US" dirty="0"/>
              <a:t> -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 all logins from Source Destination. If a SQL Login on Source exists on the Destination, the Login on Destination will be dropped and recreated.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Test-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DbaLastBackup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Restores all or some of the latest backups and performs a DBCC CHECKDB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Install-Module -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Name</a:t>
            </a:r>
            <a:r>
              <a:rPr lang="en-US" b="1" dirty="0"/>
              <a:t> </a:t>
            </a:r>
            <a:r>
              <a:rPr lang="en-US" b="1" dirty="0" err="1"/>
              <a:t>DBAtools</a:t>
            </a:r>
            <a:r>
              <a:rPr lang="en-US" b="1" dirty="0"/>
              <a:t> -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Scope</a:t>
            </a:r>
            <a:r>
              <a:rPr lang="en-US" b="1" dirty="0"/>
              <a:t> </a:t>
            </a:r>
            <a:r>
              <a:rPr lang="en-US" b="1" dirty="0" err="1"/>
              <a:t>CurrentUser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don’t have admin rights, you can install it as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currentuser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9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Express_Clothing_Logo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acheck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DBATools, </a:t>
            </a:r>
            <a:r>
              <a:rPr lang="en-US" dirty="0" err="1"/>
              <a:t>dbachecks</a:t>
            </a:r>
            <a:r>
              <a:rPr lang="en-US" dirty="0"/>
              <a:t> and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dsc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 Miller – MCP, Security+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industry professional since 1998</a:t>
            </a:r>
          </a:p>
          <a:p>
            <a:r>
              <a:rPr lang="en-US" dirty="0"/>
              <a:t>Certifications:</a:t>
            </a:r>
          </a:p>
          <a:p>
            <a:pPr lvl="1"/>
            <a:r>
              <a:rPr lang="en-US" dirty="0"/>
              <a:t>MCSE Windows NT (1998)</a:t>
            </a:r>
          </a:p>
          <a:p>
            <a:pPr lvl="1"/>
            <a:r>
              <a:rPr lang="en-US" dirty="0"/>
              <a:t>MCSA Windows 2003 (2008)</a:t>
            </a:r>
          </a:p>
          <a:p>
            <a:pPr lvl="1"/>
            <a:r>
              <a:rPr lang="en-US" dirty="0"/>
              <a:t>Security+ 2008 (2008)</a:t>
            </a:r>
          </a:p>
          <a:p>
            <a:pPr lvl="1"/>
            <a:r>
              <a:rPr lang="en-US" dirty="0"/>
              <a:t>MCP - Querying Microsoft SQL Server 2012/2014 (2015)</a:t>
            </a:r>
          </a:p>
          <a:p>
            <a:r>
              <a:rPr lang="en-US" dirty="0"/>
              <a:t>OS/DBA Team Lead – Managed Services/SaaS</a:t>
            </a:r>
          </a:p>
          <a:p>
            <a:r>
              <a:rPr lang="en-US" dirty="0"/>
              <a:t>Automation Engineer – Domino’s Pizza</a:t>
            </a:r>
          </a:p>
          <a:p>
            <a:pPr lvl="1"/>
            <a:r>
              <a:rPr lang="en-US" dirty="0"/>
              <a:t>Managing 11k+ Windows Servers, 5k+ VMs w/SQL 2008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74B73-87CE-46FE-846B-8379434F5E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66212" y="5211020"/>
            <a:ext cx="2321095" cy="1325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7E012-F488-468B-8D1C-9EF443B79C63}"/>
              </a:ext>
            </a:extLst>
          </p:cNvPr>
          <p:cNvSpPr txBox="1"/>
          <p:nvPr/>
        </p:nvSpPr>
        <p:spPr>
          <a:xfrm>
            <a:off x="9066212" y="67933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File:Express_Clothing_Logo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3646F-2D87-47D3-AA80-F51A59020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09" y="321417"/>
            <a:ext cx="3617119" cy="36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4DEB2-1DD4-4182-9747-5E8293C75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21821"/>
            <a:ext cx="4462463" cy="44624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C57A7-D9FA-4DE7-903C-A35777D23056}"/>
              </a:ext>
            </a:extLst>
          </p:cNvPr>
          <p:cNvSpPr txBox="1"/>
          <p:nvPr/>
        </p:nvSpPr>
        <p:spPr>
          <a:xfrm>
            <a:off x="1370012" y="2660390"/>
            <a:ext cx="4462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/>
              <a:t>Demo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/>
              <a:t>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/>
              <a:t>More links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1" y="274638"/>
            <a:ext cx="8532812" cy="12239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710BC-E9D0-4FAE-B329-A72113B6CC99}"/>
              </a:ext>
            </a:extLst>
          </p:cNvPr>
          <p:cNvSpPr txBox="1"/>
          <p:nvPr/>
        </p:nvSpPr>
        <p:spPr>
          <a:xfrm>
            <a:off x="1828801" y="1498600"/>
            <a:ext cx="7466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What is PowerShell?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DBATools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 err="1"/>
              <a:t>DBAChecks</a:t>
            </a:r>
            <a:endParaRPr lang="en-U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Desired State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98FF-85E5-4C68-BA0B-596B2338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ED1F-9708-4834-B97E-885C43F8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/>
              <a:t>PowerShell</a:t>
            </a:r>
            <a:r>
              <a:rPr lang="en-US" sz="4800" dirty="0"/>
              <a:t> is a task automation and configuration management framework from Microsoft, consisting of a command-line shell and associated scripting language. </a:t>
            </a:r>
          </a:p>
          <a:p>
            <a:r>
              <a:rPr lang="en-US" dirty="0">
                <a:hlinkClick r:id="rId3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56AA-C05A-4068-A88D-A04A51B4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DBATOOLS.IO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DF75-8917-4E2B-8E09-E1ED9A20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Tools for managing SQL Servers</a:t>
            </a:r>
          </a:p>
          <a:p>
            <a:r>
              <a:rPr lang="en-US" dirty="0"/>
              <a:t>Over 500 cmdlets</a:t>
            </a:r>
          </a:p>
          <a:p>
            <a:r>
              <a:rPr lang="en-US" dirty="0"/>
              <a:t>Requires PowerShell 3.0+</a:t>
            </a:r>
          </a:p>
          <a:p>
            <a:r>
              <a:rPr lang="en-US" dirty="0"/>
              <a:t>Install-Module -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DBAtools</a:t>
            </a:r>
            <a:r>
              <a:rPr lang="en-US" dirty="0"/>
              <a:t> -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Scope</a:t>
            </a:r>
            <a:r>
              <a:rPr lang="en-US" dirty="0"/>
              <a:t> </a:t>
            </a:r>
            <a:r>
              <a:rPr lang="en-US" dirty="0" err="1"/>
              <a:t>CurrentUser</a:t>
            </a:r>
            <a:endParaRPr lang="en-US" dirty="0"/>
          </a:p>
          <a:p>
            <a:r>
              <a:rPr lang="en-US" dirty="0"/>
              <a:t>https://dbatools.io</a:t>
            </a:r>
          </a:p>
        </p:txBody>
      </p:sp>
    </p:spTree>
    <p:extLst>
      <p:ext uri="{BB962C8B-B14F-4D97-AF65-F5344CB8AC3E}">
        <p14:creationId xmlns:p14="http://schemas.microsoft.com/office/powerpoint/2010/main" val="35033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A4E6-EAA0-4276-A411-365BAD7C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DBACHECKS.IO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C532-6B4E-46BE-93A2-30280EEC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dbachecks</a:t>
            </a:r>
            <a:r>
              <a:rPr lang="en-US" sz="4000" dirty="0"/>
              <a:t> is an open source framework created by and for SQL Server pros who need to validate their environments. Basically, we all share similar checklists and mostly just the server names and RPO/RTO/</a:t>
            </a:r>
            <a:r>
              <a:rPr lang="en-US" sz="4000" dirty="0" err="1"/>
              <a:t>etc</a:t>
            </a:r>
            <a:r>
              <a:rPr lang="en-US" sz="4000" dirty="0"/>
              <a:t> change.</a:t>
            </a:r>
          </a:p>
          <a:p>
            <a:r>
              <a:rPr lang="en-US" b="1" dirty="0">
                <a:hlinkClick r:id="rId3"/>
              </a:rPr>
              <a:t>https://dbachecks.io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25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223AE-C93E-4219-93FD-ABD4AA5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STATE CONFIGURATION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7F6573-90C2-4015-A3CB-0011E2CF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2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905</TotalTime>
  <Words>364</Words>
  <Application>Microsoft Office PowerPoint</Application>
  <PresentationFormat>Custom</PresentationFormat>
  <Paragraphs>56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Powershell</vt:lpstr>
      <vt:lpstr>Scott Miller – MCP, Security+</vt:lpstr>
      <vt:lpstr>GITHUB LINK</vt:lpstr>
      <vt:lpstr>Agenda</vt:lpstr>
      <vt:lpstr>What is PowerShell? </vt:lpstr>
      <vt:lpstr>DBATOOLS.IO</vt:lpstr>
      <vt:lpstr>DBACHECKS.IO</vt:lpstr>
      <vt:lpstr>Add a Slide Title - 1</vt:lpstr>
      <vt:lpstr>DESIRED STATE CONFIGURATION</vt:lpstr>
      <vt:lpstr>Add a Slide Title - 2</vt:lpstr>
      <vt:lpstr>Add a Slide Title - 3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Scott Miller</dc:creator>
  <cp:lastModifiedBy>Scott Miller</cp:lastModifiedBy>
  <cp:revision>11</cp:revision>
  <dcterms:created xsi:type="dcterms:W3CDTF">2019-01-01T17:05:41Z</dcterms:created>
  <dcterms:modified xsi:type="dcterms:W3CDTF">2019-01-03T10:23:19Z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