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5" r:id="rId2"/>
    <p:sldId id="256" r:id="rId3"/>
    <p:sldId id="273" r:id="rId4"/>
    <p:sldId id="257" r:id="rId5"/>
    <p:sldId id="258" r:id="rId6"/>
    <p:sldId id="259" r:id="rId7"/>
    <p:sldId id="260" r:id="rId8"/>
    <p:sldId id="274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2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3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9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5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2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22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33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74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96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7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4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A Scalable Producer-Consumer Pool Based on Elimination –Diffraction Trees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Clayton Barham &amp; Anthony </a:t>
            </a:r>
            <a:r>
              <a:rPr lang="en-US" dirty="0" smtClean="0"/>
              <a:t>Dinh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2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041" y="2967318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3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1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1352" y="3034145"/>
            <a:ext cx="9144000" cy="914400"/>
            <a:chOff x="1620981" y="3329247"/>
            <a:chExt cx="9144000" cy="914400"/>
          </a:xfrm>
        </p:grpSpPr>
        <p:grpSp>
          <p:nvGrpSpPr>
            <p:cNvPr id="8" name="Group 7"/>
            <p:cNvGrpSpPr/>
            <p:nvPr/>
          </p:nvGrpSpPr>
          <p:grpSpPr>
            <a:xfrm>
              <a:off x="2535381" y="3329247"/>
              <a:ext cx="2743200" cy="914400"/>
              <a:chOff x="3350028" y="3196244"/>
              <a:chExt cx="2743200" cy="914400"/>
            </a:xfrm>
          </p:grpSpPr>
          <p:sp>
            <p:nvSpPr>
              <p:cNvPr id="5" name="Rectangle 6"/>
              <p:cNvSpPr>
                <a:spLocks noChangeArrowheads="1"/>
              </p:cNvSpPr>
              <p:nvPr/>
            </p:nvSpPr>
            <p:spPr bwMode="auto">
              <a:xfrm>
                <a:off x="33500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" name="Rectangle 6"/>
              <p:cNvSpPr>
                <a:spLocks noChangeArrowheads="1"/>
              </p:cNvSpPr>
              <p:nvPr/>
            </p:nvSpPr>
            <p:spPr bwMode="auto">
              <a:xfrm>
                <a:off x="42644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51788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5278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6192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71073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80217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89361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1620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9850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29"/>
          <p:cNvGrpSpPr>
            <a:grpSpLocks/>
          </p:cNvGrpSpPr>
          <p:nvPr/>
        </p:nvGrpSpPr>
        <p:grpSpPr bwMode="auto">
          <a:xfrm>
            <a:off x="604751" y="4846855"/>
            <a:ext cx="1447800" cy="1295400"/>
            <a:chOff x="624" y="2832"/>
            <a:chExt cx="912" cy="816"/>
          </a:xfrm>
        </p:grpSpPr>
        <p:sp>
          <p:nvSpPr>
            <p:cNvPr id="18" name="Freeform 30"/>
            <p:cNvSpPr>
              <a:spLocks/>
            </p:cNvSpPr>
            <p:nvPr/>
          </p:nvSpPr>
          <p:spPr bwMode="auto">
            <a:xfrm flipH="1">
              <a:off x="624" y="307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31"/>
            <p:cNvSpPr>
              <a:spLocks/>
            </p:cNvSpPr>
            <p:nvPr/>
          </p:nvSpPr>
          <p:spPr bwMode="auto">
            <a:xfrm flipH="1">
              <a:off x="832" y="292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32"/>
            <p:cNvSpPr>
              <a:spLocks/>
            </p:cNvSpPr>
            <p:nvPr/>
          </p:nvSpPr>
          <p:spPr bwMode="auto">
            <a:xfrm flipH="1">
              <a:off x="1056" y="2832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33"/>
            <p:cNvSpPr>
              <a:spLocks/>
            </p:cNvSpPr>
            <p:nvPr/>
          </p:nvSpPr>
          <p:spPr bwMode="auto">
            <a:xfrm flipH="1">
              <a:off x="672" y="283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34"/>
            <p:cNvSpPr>
              <a:spLocks/>
            </p:cNvSpPr>
            <p:nvPr/>
          </p:nvSpPr>
          <p:spPr bwMode="auto">
            <a:xfrm flipH="1">
              <a:off x="960" y="292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35"/>
            <p:cNvSpPr>
              <a:spLocks/>
            </p:cNvSpPr>
            <p:nvPr/>
          </p:nvSpPr>
          <p:spPr bwMode="auto">
            <a:xfrm flipH="1">
              <a:off x="672" y="316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36"/>
            <p:cNvSpPr>
              <a:spLocks/>
            </p:cNvSpPr>
            <p:nvPr/>
          </p:nvSpPr>
          <p:spPr bwMode="auto">
            <a:xfrm flipH="1">
              <a:off x="960" y="331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37"/>
            <p:cNvSpPr>
              <a:spLocks/>
            </p:cNvSpPr>
            <p:nvPr/>
          </p:nvSpPr>
          <p:spPr bwMode="auto">
            <a:xfrm flipH="1">
              <a:off x="1152" y="316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38"/>
            <p:cNvSpPr>
              <a:spLocks/>
            </p:cNvSpPr>
            <p:nvPr/>
          </p:nvSpPr>
          <p:spPr bwMode="auto">
            <a:xfrm flipH="1">
              <a:off x="1344" y="3024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884852" y="4886369"/>
            <a:ext cx="1447800" cy="1295400"/>
            <a:chOff x="990600" y="2209800"/>
            <a:chExt cx="1447800" cy="1295400"/>
          </a:xfrm>
        </p:grpSpPr>
        <p:sp>
          <p:nvSpPr>
            <p:cNvPr id="38" name="Freeform 46"/>
            <p:cNvSpPr>
              <a:spLocks/>
            </p:cNvSpPr>
            <p:nvPr/>
          </p:nvSpPr>
          <p:spPr bwMode="auto">
            <a:xfrm>
              <a:off x="2209800" y="2590800"/>
              <a:ext cx="228600" cy="533400"/>
            </a:xfrm>
            <a:custGeom>
              <a:avLst/>
              <a:gdLst>
                <a:gd name="T0" fmla="*/ 0 w 144"/>
                <a:gd name="T1" fmla="*/ 76200 h 336"/>
                <a:gd name="T2" fmla="*/ 152400 w 144"/>
                <a:gd name="T3" fmla="*/ 0 h 336"/>
                <a:gd name="T4" fmla="*/ 228600 w 144"/>
                <a:gd name="T5" fmla="*/ 76200 h 336"/>
                <a:gd name="T6" fmla="*/ 228600 w 144"/>
                <a:gd name="T7" fmla="*/ 533400 h 336"/>
                <a:gd name="T8" fmla="*/ 152400 w 144"/>
                <a:gd name="T9" fmla="*/ 457200 h 336"/>
                <a:gd name="T10" fmla="*/ 152400 w 144"/>
                <a:gd name="T11" fmla="*/ 152400 h 336"/>
                <a:gd name="T12" fmla="*/ 0 w 144"/>
                <a:gd name="T13" fmla="*/ 228600 h 336"/>
                <a:gd name="T14" fmla="*/ 0 w 144"/>
                <a:gd name="T15" fmla="*/ 76200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47"/>
            <p:cNvSpPr>
              <a:spLocks/>
            </p:cNvSpPr>
            <p:nvPr/>
          </p:nvSpPr>
          <p:spPr bwMode="auto">
            <a:xfrm>
              <a:off x="1879600" y="2362200"/>
              <a:ext cx="228600" cy="533400"/>
            </a:xfrm>
            <a:custGeom>
              <a:avLst/>
              <a:gdLst>
                <a:gd name="T0" fmla="*/ 0 w 144"/>
                <a:gd name="T1" fmla="*/ 76200 h 336"/>
                <a:gd name="T2" fmla="*/ 152400 w 144"/>
                <a:gd name="T3" fmla="*/ 0 h 336"/>
                <a:gd name="T4" fmla="*/ 228600 w 144"/>
                <a:gd name="T5" fmla="*/ 76200 h 336"/>
                <a:gd name="T6" fmla="*/ 228600 w 144"/>
                <a:gd name="T7" fmla="*/ 533400 h 336"/>
                <a:gd name="T8" fmla="*/ 152400 w 144"/>
                <a:gd name="T9" fmla="*/ 457200 h 336"/>
                <a:gd name="T10" fmla="*/ 152400 w 144"/>
                <a:gd name="T11" fmla="*/ 152400 h 336"/>
                <a:gd name="T12" fmla="*/ 0 w 144"/>
                <a:gd name="T13" fmla="*/ 228600 h 336"/>
                <a:gd name="T14" fmla="*/ 0 w 144"/>
                <a:gd name="T15" fmla="*/ 76200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48"/>
            <p:cNvSpPr>
              <a:spLocks/>
            </p:cNvSpPr>
            <p:nvPr/>
          </p:nvSpPr>
          <p:spPr bwMode="auto">
            <a:xfrm>
              <a:off x="1524000" y="2209800"/>
              <a:ext cx="228600" cy="457200"/>
            </a:xfrm>
            <a:custGeom>
              <a:avLst/>
              <a:gdLst>
                <a:gd name="T0" fmla="*/ 0 w 144"/>
                <a:gd name="T1" fmla="*/ 65314 h 336"/>
                <a:gd name="T2" fmla="*/ 152400 w 144"/>
                <a:gd name="T3" fmla="*/ 0 h 336"/>
                <a:gd name="T4" fmla="*/ 228600 w 144"/>
                <a:gd name="T5" fmla="*/ 65314 h 336"/>
                <a:gd name="T6" fmla="*/ 228600 w 144"/>
                <a:gd name="T7" fmla="*/ 457200 h 336"/>
                <a:gd name="T8" fmla="*/ 152400 w 144"/>
                <a:gd name="T9" fmla="*/ 391886 h 336"/>
                <a:gd name="T10" fmla="*/ 152400 w 144"/>
                <a:gd name="T11" fmla="*/ 130629 h 336"/>
                <a:gd name="T12" fmla="*/ 0 w 144"/>
                <a:gd name="T13" fmla="*/ 195943 h 336"/>
                <a:gd name="T14" fmla="*/ 0 w 144"/>
                <a:gd name="T15" fmla="*/ 65314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49"/>
            <p:cNvSpPr>
              <a:spLocks/>
            </p:cNvSpPr>
            <p:nvPr/>
          </p:nvSpPr>
          <p:spPr bwMode="auto">
            <a:xfrm>
              <a:off x="1109663" y="2209800"/>
              <a:ext cx="1252537" cy="849313"/>
            </a:xfrm>
            <a:custGeom>
              <a:avLst/>
              <a:gdLst>
                <a:gd name="T0" fmla="*/ 414337 w 789"/>
                <a:gd name="T1" fmla="*/ 0 h 535"/>
                <a:gd name="T2" fmla="*/ 1252537 w 789"/>
                <a:gd name="T3" fmla="*/ 533400 h 535"/>
                <a:gd name="T4" fmla="*/ 784225 w 789"/>
                <a:gd name="T5" fmla="*/ 849313 h 535"/>
                <a:gd name="T6" fmla="*/ 0 w 789"/>
                <a:gd name="T7" fmla="*/ 152400 h 535"/>
                <a:gd name="T8" fmla="*/ 414337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50"/>
            <p:cNvSpPr>
              <a:spLocks/>
            </p:cNvSpPr>
            <p:nvPr/>
          </p:nvSpPr>
          <p:spPr bwMode="auto">
            <a:xfrm>
              <a:off x="1125538" y="2362200"/>
              <a:ext cx="779462" cy="900113"/>
            </a:xfrm>
            <a:custGeom>
              <a:avLst/>
              <a:gdLst>
                <a:gd name="T0" fmla="*/ 17462 w 491"/>
                <a:gd name="T1" fmla="*/ 0 h 567"/>
                <a:gd name="T2" fmla="*/ 779462 w 491"/>
                <a:gd name="T3" fmla="*/ 685800 h 567"/>
                <a:gd name="T4" fmla="*/ 768350 w 491"/>
                <a:gd name="T5" fmla="*/ 900113 h 567"/>
                <a:gd name="T6" fmla="*/ 0 w 491"/>
                <a:gd name="T7" fmla="*/ 188913 h 567"/>
                <a:gd name="T8" fmla="*/ 17462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51"/>
            <p:cNvSpPr>
              <a:spLocks/>
            </p:cNvSpPr>
            <p:nvPr/>
          </p:nvSpPr>
          <p:spPr bwMode="auto">
            <a:xfrm>
              <a:off x="1879600" y="2743200"/>
              <a:ext cx="482600" cy="519113"/>
            </a:xfrm>
            <a:custGeom>
              <a:avLst/>
              <a:gdLst>
                <a:gd name="T0" fmla="*/ 482600 w 304"/>
                <a:gd name="T1" fmla="*/ 0 h 327"/>
                <a:gd name="T2" fmla="*/ 482600 w 304"/>
                <a:gd name="T3" fmla="*/ 152400 h 327"/>
                <a:gd name="T4" fmla="*/ 0 w 304"/>
                <a:gd name="T5" fmla="*/ 519113 h 327"/>
                <a:gd name="T6" fmla="*/ 28575 w 304"/>
                <a:gd name="T7" fmla="*/ 287338 h 327"/>
                <a:gd name="T8" fmla="*/ 482600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52"/>
            <p:cNvSpPr>
              <a:spLocks/>
            </p:cNvSpPr>
            <p:nvPr/>
          </p:nvSpPr>
          <p:spPr bwMode="auto">
            <a:xfrm>
              <a:off x="1524000" y="2971800"/>
              <a:ext cx="381000" cy="533400"/>
            </a:xfrm>
            <a:custGeom>
              <a:avLst/>
              <a:gdLst>
                <a:gd name="T0" fmla="*/ 217714 w 336"/>
                <a:gd name="T1" fmla="*/ 0 h 432"/>
                <a:gd name="T2" fmla="*/ 381000 w 336"/>
                <a:gd name="T3" fmla="*/ 118533 h 432"/>
                <a:gd name="T4" fmla="*/ 108857 w 336"/>
                <a:gd name="T5" fmla="*/ 177800 h 432"/>
                <a:gd name="T6" fmla="*/ 108857 w 336"/>
                <a:gd name="T7" fmla="*/ 533400 h 432"/>
                <a:gd name="T8" fmla="*/ 0 w 336"/>
                <a:gd name="T9" fmla="*/ 414867 h 432"/>
                <a:gd name="T10" fmla="*/ 0 w 336"/>
                <a:gd name="T11" fmla="*/ 59267 h 432"/>
                <a:gd name="T12" fmla="*/ 21771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53"/>
            <p:cNvSpPr>
              <a:spLocks/>
            </p:cNvSpPr>
            <p:nvPr/>
          </p:nvSpPr>
          <p:spPr bwMode="auto">
            <a:xfrm>
              <a:off x="1219200" y="2743200"/>
              <a:ext cx="381000" cy="457200"/>
            </a:xfrm>
            <a:custGeom>
              <a:avLst/>
              <a:gdLst>
                <a:gd name="T0" fmla="*/ 217714 w 336"/>
                <a:gd name="T1" fmla="*/ 0 h 432"/>
                <a:gd name="T2" fmla="*/ 381000 w 336"/>
                <a:gd name="T3" fmla="*/ 101600 h 432"/>
                <a:gd name="T4" fmla="*/ 108857 w 336"/>
                <a:gd name="T5" fmla="*/ 152400 h 432"/>
                <a:gd name="T6" fmla="*/ 108857 w 336"/>
                <a:gd name="T7" fmla="*/ 457200 h 432"/>
                <a:gd name="T8" fmla="*/ 0 w 336"/>
                <a:gd name="T9" fmla="*/ 355600 h 432"/>
                <a:gd name="T10" fmla="*/ 0 w 336"/>
                <a:gd name="T11" fmla="*/ 50800 h 432"/>
                <a:gd name="T12" fmla="*/ 21771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54"/>
            <p:cNvSpPr>
              <a:spLocks/>
            </p:cNvSpPr>
            <p:nvPr/>
          </p:nvSpPr>
          <p:spPr bwMode="auto">
            <a:xfrm>
              <a:off x="990600" y="2514600"/>
              <a:ext cx="304800" cy="457200"/>
            </a:xfrm>
            <a:custGeom>
              <a:avLst/>
              <a:gdLst>
                <a:gd name="T0" fmla="*/ 174171 w 336"/>
                <a:gd name="T1" fmla="*/ 0 h 432"/>
                <a:gd name="T2" fmla="*/ 304800 w 336"/>
                <a:gd name="T3" fmla="*/ 101600 h 432"/>
                <a:gd name="T4" fmla="*/ 87086 w 336"/>
                <a:gd name="T5" fmla="*/ 152400 h 432"/>
                <a:gd name="T6" fmla="*/ 87086 w 336"/>
                <a:gd name="T7" fmla="*/ 457200 h 432"/>
                <a:gd name="T8" fmla="*/ 0 w 336"/>
                <a:gd name="T9" fmla="*/ 355600 h 432"/>
                <a:gd name="T10" fmla="*/ 0 w 336"/>
                <a:gd name="T11" fmla="*/ 50800 h 432"/>
                <a:gd name="T12" fmla="*/ 174171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" name="Freeform 55"/>
          <p:cNvSpPr>
            <a:spLocks/>
          </p:cNvSpPr>
          <p:nvPr/>
        </p:nvSpPr>
        <p:spPr bwMode="auto">
          <a:xfrm rot="17229780">
            <a:off x="8913552" y="4485698"/>
            <a:ext cx="1600200" cy="533400"/>
          </a:xfrm>
          <a:custGeom>
            <a:avLst/>
            <a:gdLst>
              <a:gd name="T0" fmla="*/ 0 w 1008"/>
              <a:gd name="T1" fmla="*/ 76200 h 336"/>
              <a:gd name="T2" fmla="*/ 1600200 w 1008"/>
              <a:gd name="T3" fmla="*/ 533400 h 336"/>
              <a:gd name="T4" fmla="*/ 76200 w 1008"/>
              <a:gd name="T5" fmla="*/ 0 h 336"/>
              <a:gd name="T6" fmla="*/ 0 60000 65536"/>
              <a:gd name="T7" fmla="*/ 0 60000 65536"/>
              <a:gd name="T8" fmla="*/ 0 60000 65536"/>
              <a:gd name="T9" fmla="*/ 0 w 1008"/>
              <a:gd name="T10" fmla="*/ 0 h 336"/>
              <a:gd name="T11" fmla="*/ 1008 w 1008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336">
                <a:moveTo>
                  <a:pt x="0" y="48"/>
                </a:moveTo>
                <a:lnTo>
                  <a:pt x="1008" y="336"/>
                </a:lnTo>
                <a:lnTo>
                  <a:pt x="48" y="0"/>
                </a:lnTo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" name="Group 9"/>
          <p:cNvGrpSpPr>
            <a:grpSpLocks/>
          </p:cNvGrpSpPr>
          <p:nvPr/>
        </p:nvGrpSpPr>
        <p:grpSpPr bwMode="auto">
          <a:xfrm>
            <a:off x="10056551" y="3628237"/>
            <a:ext cx="430213" cy="341313"/>
            <a:chOff x="2744" y="3360"/>
            <a:chExt cx="271" cy="215"/>
          </a:xfrm>
        </p:grpSpPr>
        <p:sp>
          <p:nvSpPr>
            <p:cNvPr id="49" name="Oval 10"/>
            <p:cNvSpPr>
              <a:spLocks noChangeArrowheads="1"/>
            </p:cNvSpPr>
            <p:nvPr/>
          </p:nvSpPr>
          <p:spPr bwMode="auto">
            <a:xfrm>
              <a:off x="2744" y="3360"/>
              <a:ext cx="271" cy="215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50" name="Oval 11"/>
            <p:cNvSpPr>
              <a:spLocks noChangeArrowheads="1"/>
            </p:cNvSpPr>
            <p:nvPr/>
          </p:nvSpPr>
          <p:spPr bwMode="auto">
            <a:xfrm>
              <a:off x="2898" y="3398"/>
              <a:ext cx="71" cy="60"/>
            </a:xfrm>
            <a:prstGeom prst="ellipse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0268483" y="4154142"/>
            <a:ext cx="169863" cy="457200"/>
            <a:chOff x="4953000" y="4648200"/>
            <a:chExt cx="169863" cy="457200"/>
          </a:xfrm>
        </p:grpSpPr>
        <p:sp>
          <p:nvSpPr>
            <p:cNvPr id="52" name="Line 26"/>
            <p:cNvSpPr>
              <a:spLocks noChangeShapeType="1"/>
            </p:cNvSpPr>
            <p:nvPr/>
          </p:nvSpPr>
          <p:spPr bwMode="auto">
            <a:xfrm>
              <a:off x="4953000" y="4648200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27"/>
            <p:cNvSpPr>
              <a:spLocks noChangeShapeType="1"/>
            </p:cNvSpPr>
            <p:nvPr/>
          </p:nvSpPr>
          <p:spPr bwMode="auto">
            <a:xfrm>
              <a:off x="5029200" y="46482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28"/>
            <p:cNvSpPr>
              <a:spLocks noChangeShapeType="1"/>
            </p:cNvSpPr>
            <p:nvPr/>
          </p:nvSpPr>
          <p:spPr bwMode="auto">
            <a:xfrm>
              <a:off x="5122863" y="4648200"/>
              <a:ext cx="0" cy="15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5" name="Group 12"/>
          <p:cNvGrpSpPr>
            <a:grpSpLocks/>
          </p:cNvGrpSpPr>
          <p:nvPr/>
        </p:nvGrpSpPr>
        <p:grpSpPr bwMode="auto">
          <a:xfrm>
            <a:off x="9015152" y="3375026"/>
            <a:ext cx="430213" cy="341312"/>
            <a:chOff x="3648" y="3312"/>
            <a:chExt cx="271" cy="215"/>
          </a:xfrm>
        </p:grpSpPr>
        <p:sp>
          <p:nvSpPr>
            <p:cNvPr id="56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57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" name="Group 12"/>
          <p:cNvGrpSpPr>
            <a:grpSpLocks/>
          </p:cNvGrpSpPr>
          <p:nvPr/>
        </p:nvGrpSpPr>
        <p:grpSpPr bwMode="auto">
          <a:xfrm>
            <a:off x="8116626" y="3286925"/>
            <a:ext cx="430213" cy="341312"/>
            <a:chOff x="3648" y="3312"/>
            <a:chExt cx="271" cy="215"/>
          </a:xfrm>
        </p:grpSpPr>
        <p:sp>
          <p:nvSpPr>
            <p:cNvPr id="59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60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" name="Group 12"/>
          <p:cNvGrpSpPr>
            <a:grpSpLocks/>
          </p:cNvGrpSpPr>
          <p:nvPr/>
        </p:nvGrpSpPr>
        <p:grpSpPr bwMode="auto">
          <a:xfrm>
            <a:off x="7199845" y="3320689"/>
            <a:ext cx="430213" cy="341312"/>
            <a:chOff x="3648" y="3312"/>
            <a:chExt cx="271" cy="215"/>
          </a:xfrm>
        </p:grpSpPr>
        <p:sp>
          <p:nvSpPr>
            <p:cNvPr id="62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63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" name="Group 12"/>
          <p:cNvGrpSpPr>
            <a:grpSpLocks/>
          </p:cNvGrpSpPr>
          <p:nvPr/>
        </p:nvGrpSpPr>
        <p:grpSpPr bwMode="auto">
          <a:xfrm>
            <a:off x="6285445" y="3394875"/>
            <a:ext cx="430213" cy="341312"/>
            <a:chOff x="3648" y="3312"/>
            <a:chExt cx="271" cy="215"/>
          </a:xfrm>
        </p:grpSpPr>
        <p:sp>
          <p:nvSpPr>
            <p:cNvPr id="65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66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Group 12"/>
          <p:cNvGrpSpPr>
            <a:grpSpLocks/>
          </p:cNvGrpSpPr>
          <p:nvPr/>
        </p:nvGrpSpPr>
        <p:grpSpPr bwMode="auto">
          <a:xfrm>
            <a:off x="5371045" y="3394875"/>
            <a:ext cx="430213" cy="341312"/>
            <a:chOff x="3648" y="3312"/>
            <a:chExt cx="271" cy="215"/>
          </a:xfrm>
        </p:grpSpPr>
        <p:sp>
          <p:nvSpPr>
            <p:cNvPr id="68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69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" name="Group 12"/>
          <p:cNvGrpSpPr>
            <a:grpSpLocks/>
          </p:cNvGrpSpPr>
          <p:nvPr/>
        </p:nvGrpSpPr>
        <p:grpSpPr bwMode="auto">
          <a:xfrm>
            <a:off x="4456645" y="3332869"/>
            <a:ext cx="430213" cy="341312"/>
            <a:chOff x="3648" y="3312"/>
            <a:chExt cx="271" cy="215"/>
          </a:xfrm>
        </p:grpSpPr>
        <p:sp>
          <p:nvSpPr>
            <p:cNvPr id="71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72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3" name="Group 12"/>
          <p:cNvGrpSpPr>
            <a:grpSpLocks/>
          </p:cNvGrpSpPr>
          <p:nvPr/>
        </p:nvGrpSpPr>
        <p:grpSpPr bwMode="auto">
          <a:xfrm>
            <a:off x="3542245" y="3332869"/>
            <a:ext cx="430213" cy="341312"/>
            <a:chOff x="3648" y="3312"/>
            <a:chExt cx="271" cy="215"/>
          </a:xfrm>
        </p:grpSpPr>
        <p:sp>
          <p:nvSpPr>
            <p:cNvPr id="74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75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6" name="Group 12"/>
          <p:cNvGrpSpPr>
            <a:grpSpLocks/>
          </p:cNvGrpSpPr>
          <p:nvPr/>
        </p:nvGrpSpPr>
        <p:grpSpPr bwMode="auto">
          <a:xfrm>
            <a:off x="2627845" y="3312320"/>
            <a:ext cx="430213" cy="341312"/>
            <a:chOff x="3648" y="3312"/>
            <a:chExt cx="271" cy="215"/>
          </a:xfrm>
        </p:grpSpPr>
        <p:sp>
          <p:nvSpPr>
            <p:cNvPr id="77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78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0" name="Group 40"/>
          <p:cNvGrpSpPr>
            <a:grpSpLocks/>
          </p:cNvGrpSpPr>
          <p:nvPr/>
        </p:nvGrpSpPr>
        <p:grpSpPr bwMode="auto">
          <a:xfrm>
            <a:off x="1718382" y="3750122"/>
            <a:ext cx="430213" cy="341313"/>
            <a:chOff x="2928" y="1465"/>
            <a:chExt cx="271" cy="215"/>
          </a:xfrm>
        </p:grpSpPr>
        <p:sp>
          <p:nvSpPr>
            <p:cNvPr id="81" name="Oval 41"/>
            <p:cNvSpPr>
              <a:spLocks noChangeArrowheads="1"/>
            </p:cNvSpPr>
            <p:nvPr/>
          </p:nvSpPr>
          <p:spPr bwMode="auto">
            <a:xfrm>
              <a:off x="2928" y="1465"/>
              <a:ext cx="271" cy="215"/>
            </a:xfrm>
            <a:prstGeom prst="ellipse">
              <a:avLst/>
            </a:prstGeom>
            <a:solidFill>
              <a:srgbClr val="3399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82" name="Oval 42"/>
            <p:cNvSpPr>
              <a:spLocks noChangeArrowheads="1"/>
            </p:cNvSpPr>
            <p:nvPr/>
          </p:nvSpPr>
          <p:spPr bwMode="auto">
            <a:xfrm>
              <a:off x="3082" y="1503"/>
              <a:ext cx="71" cy="60"/>
            </a:xfrm>
            <a:prstGeom prst="ellipse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" name="Freeform 39"/>
          <p:cNvSpPr>
            <a:spLocks/>
          </p:cNvSpPr>
          <p:nvPr/>
        </p:nvSpPr>
        <p:spPr bwMode="auto">
          <a:xfrm rot="18628072">
            <a:off x="1469567" y="4414500"/>
            <a:ext cx="838200" cy="304800"/>
          </a:xfrm>
          <a:custGeom>
            <a:avLst/>
            <a:gdLst>
              <a:gd name="T0" fmla="*/ 0 w 478"/>
              <a:gd name="T1" fmla="*/ 304800 h 441"/>
              <a:gd name="T2" fmla="*/ 84171 w 478"/>
              <a:gd name="T3" fmla="*/ 238449 h 441"/>
              <a:gd name="T4" fmla="*/ 838200 w 478"/>
              <a:gd name="T5" fmla="*/ 0 h 441"/>
              <a:gd name="T6" fmla="*/ 0 w 478"/>
              <a:gd name="T7" fmla="*/ 304800 h 441"/>
              <a:gd name="T8" fmla="*/ 0 60000 65536"/>
              <a:gd name="T9" fmla="*/ 0 60000 65536"/>
              <a:gd name="T10" fmla="*/ 0 60000 65536"/>
              <a:gd name="T11" fmla="*/ 0 60000 65536"/>
              <a:gd name="T12" fmla="*/ 0 w 478"/>
              <a:gd name="T13" fmla="*/ 0 h 441"/>
              <a:gd name="T14" fmla="*/ 478 w 478"/>
              <a:gd name="T15" fmla="*/ 441 h 4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8" h="441">
                <a:moveTo>
                  <a:pt x="0" y="441"/>
                </a:moveTo>
                <a:lnTo>
                  <a:pt x="48" y="345"/>
                </a:lnTo>
                <a:lnTo>
                  <a:pt x="478" y="0"/>
                </a:lnTo>
                <a:lnTo>
                  <a:pt x="0" y="44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3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96785" y="3474719"/>
            <a:ext cx="9144000" cy="914400"/>
            <a:chOff x="1620981" y="3329247"/>
            <a:chExt cx="9144000" cy="914400"/>
          </a:xfrm>
        </p:grpSpPr>
        <p:grpSp>
          <p:nvGrpSpPr>
            <p:cNvPr id="5" name="Group 4"/>
            <p:cNvGrpSpPr/>
            <p:nvPr/>
          </p:nvGrpSpPr>
          <p:grpSpPr>
            <a:xfrm>
              <a:off x="2535381" y="3329247"/>
              <a:ext cx="2743200" cy="914400"/>
              <a:chOff x="3350028" y="3196244"/>
              <a:chExt cx="2743200" cy="914400"/>
            </a:xfrm>
          </p:grpSpPr>
          <p:sp>
            <p:nvSpPr>
              <p:cNvPr id="13" name="Rectangle 6"/>
              <p:cNvSpPr>
                <a:spLocks noChangeArrowheads="1"/>
              </p:cNvSpPr>
              <p:nvPr/>
            </p:nvSpPr>
            <p:spPr bwMode="auto">
              <a:xfrm>
                <a:off x="33500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6"/>
              <p:cNvSpPr>
                <a:spLocks noChangeArrowheads="1"/>
              </p:cNvSpPr>
              <p:nvPr/>
            </p:nvSpPr>
            <p:spPr bwMode="auto">
              <a:xfrm>
                <a:off x="42644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51788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278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192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71073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80217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89361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1620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9850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29"/>
          <p:cNvGrpSpPr>
            <a:grpSpLocks/>
          </p:cNvGrpSpPr>
          <p:nvPr/>
        </p:nvGrpSpPr>
        <p:grpSpPr bwMode="auto">
          <a:xfrm>
            <a:off x="1496107" y="1159468"/>
            <a:ext cx="1447800" cy="1295400"/>
            <a:chOff x="624" y="2832"/>
            <a:chExt cx="912" cy="816"/>
          </a:xfrm>
        </p:grpSpPr>
        <p:sp>
          <p:nvSpPr>
            <p:cNvPr id="17" name="Freeform 30"/>
            <p:cNvSpPr>
              <a:spLocks/>
            </p:cNvSpPr>
            <p:nvPr/>
          </p:nvSpPr>
          <p:spPr bwMode="auto">
            <a:xfrm flipH="1">
              <a:off x="624" y="307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31"/>
            <p:cNvSpPr>
              <a:spLocks/>
            </p:cNvSpPr>
            <p:nvPr/>
          </p:nvSpPr>
          <p:spPr bwMode="auto">
            <a:xfrm flipH="1">
              <a:off x="832" y="292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32"/>
            <p:cNvSpPr>
              <a:spLocks/>
            </p:cNvSpPr>
            <p:nvPr/>
          </p:nvSpPr>
          <p:spPr bwMode="auto">
            <a:xfrm flipH="1">
              <a:off x="1056" y="2832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33"/>
            <p:cNvSpPr>
              <a:spLocks/>
            </p:cNvSpPr>
            <p:nvPr/>
          </p:nvSpPr>
          <p:spPr bwMode="auto">
            <a:xfrm flipH="1">
              <a:off x="672" y="283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34"/>
            <p:cNvSpPr>
              <a:spLocks/>
            </p:cNvSpPr>
            <p:nvPr/>
          </p:nvSpPr>
          <p:spPr bwMode="auto">
            <a:xfrm flipH="1">
              <a:off x="960" y="292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35"/>
            <p:cNvSpPr>
              <a:spLocks/>
            </p:cNvSpPr>
            <p:nvPr/>
          </p:nvSpPr>
          <p:spPr bwMode="auto">
            <a:xfrm flipH="1">
              <a:off x="672" y="316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36"/>
            <p:cNvSpPr>
              <a:spLocks/>
            </p:cNvSpPr>
            <p:nvPr/>
          </p:nvSpPr>
          <p:spPr bwMode="auto">
            <a:xfrm flipH="1">
              <a:off x="960" y="331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37"/>
            <p:cNvSpPr>
              <a:spLocks/>
            </p:cNvSpPr>
            <p:nvPr/>
          </p:nvSpPr>
          <p:spPr bwMode="auto">
            <a:xfrm flipH="1">
              <a:off x="1152" y="316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38"/>
            <p:cNvSpPr>
              <a:spLocks/>
            </p:cNvSpPr>
            <p:nvPr/>
          </p:nvSpPr>
          <p:spPr bwMode="auto">
            <a:xfrm flipH="1">
              <a:off x="1344" y="3024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29"/>
          <p:cNvGrpSpPr>
            <a:grpSpLocks/>
          </p:cNvGrpSpPr>
          <p:nvPr/>
        </p:nvGrpSpPr>
        <p:grpSpPr bwMode="auto">
          <a:xfrm rot="21086793">
            <a:off x="2351115" y="5291182"/>
            <a:ext cx="1447800" cy="1295400"/>
            <a:chOff x="624" y="2832"/>
            <a:chExt cx="912" cy="816"/>
          </a:xfrm>
        </p:grpSpPr>
        <p:sp>
          <p:nvSpPr>
            <p:cNvPr id="27" name="Freeform 30"/>
            <p:cNvSpPr>
              <a:spLocks/>
            </p:cNvSpPr>
            <p:nvPr/>
          </p:nvSpPr>
          <p:spPr bwMode="auto">
            <a:xfrm flipH="1">
              <a:off x="624" y="307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31"/>
            <p:cNvSpPr>
              <a:spLocks/>
            </p:cNvSpPr>
            <p:nvPr/>
          </p:nvSpPr>
          <p:spPr bwMode="auto">
            <a:xfrm flipH="1">
              <a:off x="832" y="292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32"/>
            <p:cNvSpPr>
              <a:spLocks/>
            </p:cNvSpPr>
            <p:nvPr/>
          </p:nvSpPr>
          <p:spPr bwMode="auto">
            <a:xfrm flipH="1">
              <a:off x="1056" y="2832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33"/>
            <p:cNvSpPr>
              <a:spLocks/>
            </p:cNvSpPr>
            <p:nvPr/>
          </p:nvSpPr>
          <p:spPr bwMode="auto">
            <a:xfrm flipH="1">
              <a:off x="672" y="283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34"/>
            <p:cNvSpPr>
              <a:spLocks/>
            </p:cNvSpPr>
            <p:nvPr/>
          </p:nvSpPr>
          <p:spPr bwMode="auto">
            <a:xfrm flipH="1">
              <a:off x="960" y="292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35"/>
            <p:cNvSpPr>
              <a:spLocks/>
            </p:cNvSpPr>
            <p:nvPr/>
          </p:nvSpPr>
          <p:spPr bwMode="auto">
            <a:xfrm flipH="1">
              <a:off x="672" y="316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6"/>
            <p:cNvSpPr>
              <a:spLocks/>
            </p:cNvSpPr>
            <p:nvPr/>
          </p:nvSpPr>
          <p:spPr bwMode="auto">
            <a:xfrm flipH="1">
              <a:off x="960" y="331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37"/>
            <p:cNvSpPr>
              <a:spLocks/>
            </p:cNvSpPr>
            <p:nvPr/>
          </p:nvSpPr>
          <p:spPr bwMode="auto">
            <a:xfrm flipH="1">
              <a:off x="1152" y="316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8"/>
            <p:cNvSpPr>
              <a:spLocks/>
            </p:cNvSpPr>
            <p:nvPr/>
          </p:nvSpPr>
          <p:spPr bwMode="auto">
            <a:xfrm flipH="1">
              <a:off x="1344" y="3024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332652" y="4796185"/>
            <a:ext cx="1447800" cy="1295400"/>
            <a:chOff x="990600" y="2209800"/>
            <a:chExt cx="1447800" cy="1295400"/>
          </a:xfrm>
        </p:grpSpPr>
        <p:sp>
          <p:nvSpPr>
            <p:cNvPr id="37" name="Freeform 46"/>
            <p:cNvSpPr>
              <a:spLocks/>
            </p:cNvSpPr>
            <p:nvPr/>
          </p:nvSpPr>
          <p:spPr bwMode="auto">
            <a:xfrm>
              <a:off x="2209800" y="2590800"/>
              <a:ext cx="228600" cy="533400"/>
            </a:xfrm>
            <a:custGeom>
              <a:avLst/>
              <a:gdLst>
                <a:gd name="T0" fmla="*/ 0 w 144"/>
                <a:gd name="T1" fmla="*/ 76200 h 336"/>
                <a:gd name="T2" fmla="*/ 152400 w 144"/>
                <a:gd name="T3" fmla="*/ 0 h 336"/>
                <a:gd name="T4" fmla="*/ 228600 w 144"/>
                <a:gd name="T5" fmla="*/ 76200 h 336"/>
                <a:gd name="T6" fmla="*/ 228600 w 144"/>
                <a:gd name="T7" fmla="*/ 533400 h 336"/>
                <a:gd name="T8" fmla="*/ 152400 w 144"/>
                <a:gd name="T9" fmla="*/ 457200 h 336"/>
                <a:gd name="T10" fmla="*/ 152400 w 144"/>
                <a:gd name="T11" fmla="*/ 152400 h 336"/>
                <a:gd name="T12" fmla="*/ 0 w 144"/>
                <a:gd name="T13" fmla="*/ 228600 h 336"/>
                <a:gd name="T14" fmla="*/ 0 w 144"/>
                <a:gd name="T15" fmla="*/ 76200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47"/>
            <p:cNvSpPr>
              <a:spLocks/>
            </p:cNvSpPr>
            <p:nvPr/>
          </p:nvSpPr>
          <p:spPr bwMode="auto">
            <a:xfrm>
              <a:off x="1879600" y="2362200"/>
              <a:ext cx="228600" cy="533400"/>
            </a:xfrm>
            <a:custGeom>
              <a:avLst/>
              <a:gdLst>
                <a:gd name="T0" fmla="*/ 0 w 144"/>
                <a:gd name="T1" fmla="*/ 76200 h 336"/>
                <a:gd name="T2" fmla="*/ 152400 w 144"/>
                <a:gd name="T3" fmla="*/ 0 h 336"/>
                <a:gd name="T4" fmla="*/ 228600 w 144"/>
                <a:gd name="T5" fmla="*/ 76200 h 336"/>
                <a:gd name="T6" fmla="*/ 228600 w 144"/>
                <a:gd name="T7" fmla="*/ 533400 h 336"/>
                <a:gd name="T8" fmla="*/ 152400 w 144"/>
                <a:gd name="T9" fmla="*/ 457200 h 336"/>
                <a:gd name="T10" fmla="*/ 152400 w 144"/>
                <a:gd name="T11" fmla="*/ 152400 h 336"/>
                <a:gd name="T12" fmla="*/ 0 w 144"/>
                <a:gd name="T13" fmla="*/ 228600 h 336"/>
                <a:gd name="T14" fmla="*/ 0 w 144"/>
                <a:gd name="T15" fmla="*/ 76200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48"/>
            <p:cNvSpPr>
              <a:spLocks/>
            </p:cNvSpPr>
            <p:nvPr/>
          </p:nvSpPr>
          <p:spPr bwMode="auto">
            <a:xfrm>
              <a:off x="1524000" y="2209800"/>
              <a:ext cx="228600" cy="457200"/>
            </a:xfrm>
            <a:custGeom>
              <a:avLst/>
              <a:gdLst>
                <a:gd name="T0" fmla="*/ 0 w 144"/>
                <a:gd name="T1" fmla="*/ 65314 h 336"/>
                <a:gd name="T2" fmla="*/ 152400 w 144"/>
                <a:gd name="T3" fmla="*/ 0 h 336"/>
                <a:gd name="T4" fmla="*/ 228600 w 144"/>
                <a:gd name="T5" fmla="*/ 65314 h 336"/>
                <a:gd name="T6" fmla="*/ 228600 w 144"/>
                <a:gd name="T7" fmla="*/ 457200 h 336"/>
                <a:gd name="T8" fmla="*/ 152400 w 144"/>
                <a:gd name="T9" fmla="*/ 391886 h 336"/>
                <a:gd name="T10" fmla="*/ 152400 w 144"/>
                <a:gd name="T11" fmla="*/ 130629 h 336"/>
                <a:gd name="T12" fmla="*/ 0 w 144"/>
                <a:gd name="T13" fmla="*/ 195943 h 336"/>
                <a:gd name="T14" fmla="*/ 0 w 144"/>
                <a:gd name="T15" fmla="*/ 65314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49"/>
            <p:cNvSpPr>
              <a:spLocks/>
            </p:cNvSpPr>
            <p:nvPr/>
          </p:nvSpPr>
          <p:spPr bwMode="auto">
            <a:xfrm>
              <a:off x="1109663" y="2209800"/>
              <a:ext cx="1252537" cy="849313"/>
            </a:xfrm>
            <a:custGeom>
              <a:avLst/>
              <a:gdLst>
                <a:gd name="T0" fmla="*/ 414337 w 789"/>
                <a:gd name="T1" fmla="*/ 0 h 535"/>
                <a:gd name="T2" fmla="*/ 1252537 w 789"/>
                <a:gd name="T3" fmla="*/ 533400 h 535"/>
                <a:gd name="T4" fmla="*/ 784225 w 789"/>
                <a:gd name="T5" fmla="*/ 849313 h 535"/>
                <a:gd name="T6" fmla="*/ 0 w 789"/>
                <a:gd name="T7" fmla="*/ 152400 h 535"/>
                <a:gd name="T8" fmla="*/ 414337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50"/>
            <p:cNvSpPr>
              <a:spLocks/>
            </p:cNvSpPr>
            <p:nvPr/>
          </p:nvSpPr>
          <p:spPr bwMode="auto">
            <a:xfrm>
              <a:off x="1125538" y="2362200"/>
              <a:ext cx="779462" cy="900113"/>
            </a:xfrm>
            <a:custGeom>
              <a:avLst/>
              <a:gdLst>
                <a:gd name="T0" fmla="*/ 17462 w 491"/>
                <a:gd name="T1" fmla="*/ 0 h 567"/>
                <a:gd name="T2" fmla="*/ 779462 w 491"/>
                <a:gd name="T3" fmla="*/ 685800 h 567"/>
                <a:gd name="T4" fmla="*/ 768350 w 491"/>
                <a:gd name="T5" fmla="*/ 900113 h 567"/>
                <a:gd name="T6" fmla="*/ 0 w 491"/>
                <a:gd name="T7" fmla="*/ 188913 h 567"/>
                <a:gd name="T8" fmla="*/ 17462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51"/>
            <p:cNvSpPr>
              <a:spLocks/>
            </p:cNvSpPr>
            <p:nvPr/>
          </p:nvSpPr>
          <p:spPr bwMode="auto">
            <a:xfrm>
              <a:off x="1879600" y="2743200"/>
              <a:ext cx="482600" cy="519113"/>
            </a:xfrm>
            <a:custGeom>
              <a:avLst/>
              <a:gdLst>
                <a:gd name="T0" fmla="*/ 482600 w 304"/>
                <a:gd name="T1" fmla="*/ 0 h 327"/>
                <a:gd name="T2" fmla="*/ 482600 w 304"/>
                <a:gd name="T3" fmla="*/ 152400 h 327"/>
                <a:gd name="T4" fmla="*/ 0 w 304"/>
                <a:gd name="T5" fmla="*/ 519113 h 327"/>
                <a:gd name="T6" fmla="*/ 28575 w 304"/>
                <a:gd name="T7" fmla="*/ 287338 h 327"/>
                <a:gd name="T8" fmla="*/ 482600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52"/>
            <p:cNvSpPr>
              <a:spLocks/>
            </p:cNvSpPr>
            <p:nvPr/>
          </p:nvSpPr>
          <p:spPr bwMode="auto">
            <a:xfrm>
              <a:off x="1524000" y="2971800"/>
              <a:ext cx="381000" cy="533400"/>
            </a:xfrm>
            <a:custGeom>
              <a:avLst/>
              <a:gdLst>
                <a:gd name="T0" fmla="*/ 217714 w 336"/>
                <a:gd name="T1" fmla="*/ 0 h 432"/>
                <a:gd name="T2" fmla="*/ 381000 w 336"/>
                <a:gd name="T3" fmla="*/ 118533 h 432"/>
                <a:gd name="T4" fmla="*/ 108857 w 336"/>
                <a:gd name="T5" fmla="*/ 177800 h 432"/>
                <a:gd name="T6" fmla="*/ 108857 w 336"/>
                <a:gd name="T7" fmla="*/ 533400 h 432"/>
                <a:gd name="T8" fmla="*/ 0 w 336"/>
                <a:gd name="T9" fmla="*/ 414867 h 432"/>
                <a:gd name="T10" fmla="*/ 0 w 336"/>
                <a:gd name="T11" fmla="*/ 59267 h 432"/>
                <a:gd name="T12" fmla="*/ 21771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53"/>
            <p:cNvSpPr>
              <a:spLocks/>
            </p:cNvSpPr>
            <p:nvPr/>
          </p:nvSpPr>
          <p:spPr bwMode="auto">
            <a:xfrm>
              <a:off x="1219200" y="2743200"/>
              <a:ext cx="381000" cy="457200"/>
            </a:xfrm>
            <a:custGeom>
              <a:avLst/>
              <a:gdLst>
                <a:gd name="T0" fmla="*/ 217714 w 336"/>
                <a:gd name="T1" fmla="*/ 0 h 432"/>
                <a:gd name="T2" fmla="*/ 381000 w 336"/>
                <a:gd name="T3" fmla="*/ 101600 h 432"/>
                <a:gd name="T4" fmla="*/ 108857 w 336"/>
                <a:gd name="T5" fmla="*/ 152400 h 432"/>
                <a:gd name="T6" fmla="*/ 108857 w 336"/>
                <a:gd name="T7" fmla="*/ 457200 h 432"/>
                <a:gd name="T8" fmla="*/ 0 w 336"/>
                <a:gd name="T9" fmla="*/ 355600 h 432"/>
                <a:gd name="T10" fmla="*/ 0 w 336"/>
                <a:gd name="T11" fmla="*/ 50800 h 432"/>
                <a:gd name="T12" fmla="*/ 21771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54"/>
            <p:cNvSpPr>
              <a:spLocks/>
            </p:cNvSpPr>
            <p:nvPr/>
          </p:nvSpPr>
          <p:spPr bwMode="auto">
            <a:xfrm>
              <a:off x="990600" y="2514600"/>
              <a:ext cx="304800" cy="457200"/>
            </a:xfrm>
            <a:custGeom>
              <a:avLst/>
              <a:gdLst>
                <a:gd name="T0" fmla="*/ 174171 w 336"/>
                <a:gd name="T1" fmla="*/ 0 h 432"/>
                <a:gd name="T2" fmla="*/ 304800 w 336"/>
                <a:gd name="T3" fmla="*/ 101600 h 432"/>
                <a:gd name="T4" fmla="*/ 87086 w 336"/>
                <a:gd name="T5" fmla="*/ 152400 h 432"/>
                <a:gd name="T6" fmla="*/ 87086 w 336"/>
                <a:gd name="T7" fmla="*/ 457200 h 432"/>
                <a:gd name="T8" fmla="*/ 0 w 336"/>
                <a:gd name="T9" fmla="*/ 355600 h 432"/>
                <a:gd name="T10" fmla="*/ 0 w 336"/>
                <a:gd name="T11" fmla="*/ 50800 h 432"/>
                <a:gd name="T12" fmla="*/ 174171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479559" y="1273768"/>
            <a:ext cx="1447800" cy="1295400"/>
            <a:chOff x="990600" y="2209800"/>
            <a:chExt cx="1447800" cy="1295400"/>
          </a:xfrm>
        </p:grpSpPr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209800" y="2590800"/>
              <a:ext cx="228600" cy="533400"/>
            </a:xfrm>
            <a:custGeom>
              <a:avLst/>
              <a:gdLst>
                <a:gd name="T0" fmla="*/ 0 w 144"/>
                <a:gd name="T1" fmla="*/ 76200 h 336"/>
                <a:gd name="T2" fmla="*/ 152400 w 144"/>
                <a:gd name="T3" fmla="*/ 0 h 336"/>
                <a:gd name="T4" fmla="*/ 228600 w 144"/>
                <a:gd name="T5" fmla="*/ 76200 h 336"/>
                <a:gd name="T6" fmla="*/ 228600 w 144"/>
                <a:gd name="T7" fmla="*/ 533400 h 336"/>
                <a:gd name="T8" fmla="*/ 152400 w 144"/>
                <a:gd name="T9" fmla="*/ 457200 h 336"/>
                <a:gd name="T10" fmla="*/ 152400 w 144"/>
                <a:gd name="T11" fmla="*/ 152400 h 336"/>
                <a:gd name="T12" fmla="*/ 0 w 144"/>
                <a:gd name="T13" fmla="*/ 228600 h 336"/>
                <a:gd name="T14" fmla="*/ 0 w 144"/>
                <a:gd name="T15" fmla="*/ 76200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1879600" y="2362200"/>
              <a:ext cx="228600" cy="533400"/>
            </a:xfrm>
            <a:custGeom>
              <a:avLst/>
              <a:gdLst>
                <a:gd name="T0" fmla="*/ 0 w 144"/>
                <a:gd name="T1" fmla="*/ 76200 h 336"/>
                <a:gd name="T2" fmla="*/ 152400 w 144"/>
                <a:gd name="T3" fmla="*/ 0 h 336"/>
                <a:gd name="T4" fmla="*/ 228600 w 144"/>
                <a:gd name="T5" fmla="*/ 76200 h 336"/>
                <a:gd name="T6" fmla="*/ 228600 w 144"/>
                <a:gd name="T7" fmla="*/ 533400 h 336"/>
                <a:gd name="T8" fmla="*/ 152400 w 144"/>
                <a:gd name="T9" fmla="*/ 457200 h 336"/>
                <a:gd name="T10" fmla="*/ 152400 w 144"/>
                <a:gd name="T11" fmla="*/ 152400 h 336"/>
                <a:gd name="T12" fmla="*/ 0 w 144"/>
                <a:gd name="T13" fmla="*/ 228600 h 336"/>
                <a:gd name="T14" fmla="*/ 0 w 144"/>
                <a:gd name="T15" fmla="*/ 76200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1524000" y="2209800"/>
              <a:ext cx="228600" cy="457200"/>
            </a:xfrm>
            <a:custGeom>
              <a:avLst/>
              <a:gdLst>
                <a:gd name="T0" fmla="*/ 0 w 144"/>
                <a:gd name="T1" fmla="*/ 65314 h 336"/>
                <a:gd name="T2" fmla="*/ 152400 w 144"/>
                <a:gd name="T3" fmla="*/ 0 h 336"/>
                <a:gd name="T4" fmla="*/ 228600 w 144"/>
                <a:gd name="T5" fmla="*/ 65314 h 336"/>
                <a:gd name="T6" fmla="*/ 228600 w 144"/>
                <a:gd name="T7" fmla="*/ 457200 h 336"/>
                <a:gd name="T8" fmla="*/ 152400 w 144"/>
                <a:gd name="T9" fmla="*/ 391886 h 336"/>
                <a:gd name="T10" fmla="*/ 152400 w 144"/>
                <a:gd name="T11" fmla="*/ 130629 h 336"/>
                <a:gd name="T12" fmla="*/ 0 w 144"/>
                <a:gd name="T13" fmla="*/ 195943 h 336"/>
                <a:gd name="T14" fmla="*/ 0 w 144"/>
                <a:gd name="T15" fmla="*/ 65314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1109663" y="2209800"/>
              <a:ext cx="1252537" cy="849313"/>
            </a:xfrm>
            <a:custGeom>
              <a:avLst/>
              <a:gdLst>
                <a:gd name="T0" fmla="*/ 414337 w 789"/>
                <a:gd name="T1" fmla="*/ 0 h 535"/>
                <a:gd name="T2" fmla="*/ 1252537 w 789"/>
                <a:gd name="T3" fmla="*/ 533400 h 535"/>
                <a:gd name="T4" fmla="*/ 784225 w 789"/>
                <a:gd name="T5" fmla="*/ 849313 h 535"/>
                <a:gd name="T6" fmla="*/ 0 w 789"/>
                <a:gd name="T7" fmla="*/ 152400 h 535"/>
                <a:gd name="T8" fmla="*/ 414337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1125538" y="2362200"/>
              <a:ext cx="779462" cy="900113"/>
            </a:xfrm>
            <a:custGeom>
              <a:avLst/>
              <a:gdLst>
                <a:gd name="T0" fmla="*/ 17462 w 491"/>
                <a:gd name="T1" fmla="*/ 0 h 567"/>
                <a:gd name="T2" fmla="*/ 779462 w 491"/>
                <a:gd name="T3" fmla="*/ 685800 h 567"/>
                <a:gd name="T4" fmla="*/ 768350 w 491"/>
                <a:gd name="T5" fmla="*/ 900113 h 567"/>
                <a:gd name="T6" fmla="*/ 0 w 491"/>
                <a:gd name="T7" fmla="*/ 188913 h 567"/>
                <a:gd name="T8" fmla="*/ 17462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1879600" y="2743200"/>
              <a:ext cx="482600" cy="519113"/>
            </a:xfrm>
            <a:custGeom>
              <a:avLst/>
              <a:gdLst>
                <a:gd name="T0" fmla="*/ 482600 w 304"/>
                <a:gd name="T1" fmla="*/ 0 h 327"/>
                <a:gd name="T2" fmla="*/ 482600 w 304"/>
                <a:gd name="T3" fmla="*/ 152400 h 327"/>
                <a:gd name="T4" fmla="*/ 0 w 304"/>
                <a:gd name="T5" fmla="*/ 519113 h 327"/>
                <a:gd name="T6" fmla="*/ 28575 w 304"/>
                <a:gd name="T7" fmla="*/ 287338 h 327"/>
                <a:gd name="T8" fmla="*/ 482600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1524000" y="2971800"/>
              <a:ext cx="381000" cy="533400"/>
            </a:xfrm>
            <a:custGeom>
              <a:avLst/>
              <a:gdLst>
                <a:gd name="T0" fmla="*/ 217714 w 336"/>
                <a:gd name="T1" fmla="*/ 0 h 432"/>
                <a:gd name="T2" fmla="*/ 381000 w 336"/>
                <a:gd name="T3" fmla="*/ 118533 h 432"/>
                <a:gd name="T4" fmla="*/ 108857 w 336"/>
                <a:gd name="T5" fmla="*/ 177800 h 432"/>
                <a:gd name="T6" fmla="*/ 108857 w 336"/>
                <a:gd name="T7" fmla="*/ 533400 h 432"/>
                <a:gd name="T8" fmla="*/ 0 w 336"/>
                <a:gd name="T9" fmla="*/ 414867 h 432"/>
                <a:gd name="T10" fmla="*/ 0 w 336"/>
                <a:gd name="T11" fmla="*/ 59267 h 432"/>
                <a:gd name="T12" fmla="*/ 21771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1219200" y="2743200"/>
              <a:ext cx="381000" cy="457200"/>
            </a:xfrm>
            <a:custGeom>
              <a:avLst/>
              <a:gdLst>
                <a:gd name="T0" fmla="*/ 217714 w 336"/>
                <a:gd name="T1" fmla="*/ 0 h 432"/>
                <a:gd name="T2" fmla="*/ 381000 w 336"/>
                <a:gd name="T3" fmla="*/ 101600 h 432"/>
                <a:gd name="T4" fmla="*/ 108857 w 336"/>
                <a:gd name="T5" fmla="*/ 152400 h 432"/>
                <a:gd name="T6" fmla="*/ 108857 w 336"/>
                <a:gd name="T7" fmla="*/ 457200 h 432"/>
                <a:gd name="T8" fmla="*/ 0 w 336"/>
                <a:gd name="T9" fmla="*/ 355600 h 432"/>
                <a:gd name="T10" fmla="*/ 0 w 336"/>
                <a:gd name="T11" fmla="*/ 50800 h 432"/>
                <a:gd name="T12" fmla="*/ 21771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990600" y="2514600"/>
              <a:ext cx="304800" cy="457200"/>
            </a:xfrm>
            <a:custGeom>
              <a:avLst/>
              <a:gdLst>
                <a:gd name="T0" fmla="*/ 174171 w 336"/>
                <a:gd name="T1" fmla="*/ 0 h 432"/>
                <a:gd name="T2" fmla="*/ 304800 w 336"/>
                <a:gd name="T3" fmla="*/ 101600 h 432"/>
                <a:gd name="T4" fmla="*/ 87086 w 336"/>
                <a:gd name="T5" fmla="*/ 152400 h 432"/>
                <a:gd name="T6" fmla="*/ 87086 w 336"/>
                <a:gd name="T7" fmla="*/ 457200 h 432"/>
                <a:gd name="T8" fmla="*/ 0 w 336"/>
                <a:gd name="T9" fmla="*/ 355600 h 432"/>
                <a:gd name="T10" fmla="*/ 0 w 336"/>
                <a:gd name="T11" fmla="*/ 50800 h 432"/>
                <a:gd name="T12" fmla="*/ 174171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144885" y="5267369"/>
            <a:ext cx="1447800" cy="1295400"/>
            <a:chOff x="990600" y="2209800"/>
            <a:chExt cx="1447800" cy="1295400"/>
          </a:xfrm>
        </p:grpSpPr>
        <p:sp>
          <p:nvSpPr>
            <p:cNvPr id="57" name="Freeform 46"/>
            <p:cNvSpPr>
              <a:spLocks/>
            </p:cNvSpPr>
            <p:nvPr/>
          </p:nvSpPr>
          <p:spPr bwMode="auto">
            <a:xfrm>
              <a:off x="2209800" y="2590800"/>
              <a:ext cx="228600" cy="533400"/>
            </a:xfrm>
            <a:custGeom>
              <a:avLst/>
              <a:gdLst>
                <a:gd name="T0" fmla="*/ 0 w 144"/>
                <a:gd name="T1" fmla="*/ 76200 h 336"/>
                <a:gd name="T2" fmla="*/ 152400 w 144"/>
                <a:gd name="T3" fmla="*/ 0 h 336"/>
                <a:gd name="T4" fmla="*/ 228600 w 144"/>
                <a:gd name="T5" fmla="*/ 76200 h 336"/>
                <a:gd name="T6" fmla="*/ 228600 w 144"/>
                <a:gd name="T7" fmla="*/ 533400 h 336"/>
                <a:gd name="T8" fmla="*/ 152400 w 144"/>
                <a:gd name="T9" fmla="*/ 457200 h 336"/>
                <a:gd name="T10" fmla="*/ 152400 w 144"/>
                <a:gd name="T11" fmla="*/ 152400 h 336"/>
                <a:gd name="T12" fmla="*/ 0 w 144"/>
                <a:gd name="T13" fmla="*/ 228600 h 336"/>
                <a:gd name="T14" fmla="*/ 0 w 144"/>
                <a:gd name="T15" fmla="*/ 76200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47"/>
            <p:cNvSpPr>
              <a:spLocks/>
            </p:cNvSpPr>
            <p:nvPr/>
          </p:nvSpPr>
          <p:spPr bwMode="auto">
            <a:xfrm>
              <a:off x="1879600" y="2362200"/>
              <a:ext cx="228600" cy="533400"/>
            </a:xfrm>
            <a:custGeom>
              <a:avLst/>
              <a:gdLst>
                <a:gd name="T0" fmla="*/ 0 w 144"/>
                <a:gd name="T1" fmla="*/ 76200 h 336"/>
                <a:gd name="T2" fmla="*/ 152400 w 144"/>
                <a:gd name="T3" fmla="*/ 0 h 336"/>
                <a:gd name="T4" fmla="*/ 228600 w 144"/>
                <a:gd name="T5" fmla="*/ 76200 h 336"/>
                <a:gd name="T6" fmla="*/ 228600 w 144"/>
                <a:gd name="T7" fmla="*/ 533400 h 336"/>
                <a:gd name="T8" fmla="*/ 152400 w 144"/>
                <a:gd name="T9" fmla="*/ 457200 h 336"/>
                <a:gd name="T10" fmla="*/ 152400 w 144"/>
                <a:gd name="T11" fmla="*/ 152400 h 336"/>
                <a:gd name="T12" fmla="*/ 0 w 144"/>
                <a:gd name="T13" fmla="*/ 228600 h 336"/>
                <a:gd name="T14" fmla="*/ 0 w 144"/>
                <a:gd name="T15" fmla="*/ 76200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48"/>
            <p:cNvSpPr>
              <a:spLocks/>
            </p:cNvSpPr>
            <p:nvPr/>
          </p:nvSpPr>
          <p:spPr bwMode="auto">
            <a:xfrm>
              <a:off x="1524000" y="2209800"/>
              <a:ext cx="228600" cy="457200"/>
            </a:xfrm>
            <a:custGeom>
              <a:avLst/>
              <a:gdLst>
                <a:gd name="T0" fmla="*/ 0 w 144"/>
                <a:gd name="T1" fmla="*/ 65314 h 336"/>
                <a:gd name="T2" fmla="*/ 152400 w 144"/>
                <a:gd name="T3" fmla="*/ 0 h 336"/>
                <a:gd name="T4" fmla="*/ 228600 w 144"/>
                <a:gd name="T5" fmla="*/ 65314 h 336"/>
                <a:gd name="T6" fmla="*/ 228600 w 144"/>
                <a:gd name="T7" fmla="*/ 457200 h 336"/>
                <a:gd name="T8" fmla="*/ 152400 w 144"/>
                <a:gd name="T9" fmla="*/ 391886 h 336"/>
                <a:gd name="T10" fmla="*/ 152400 w 144"/>
                <a:gd name="T11" fmla="*/ 130629 h 336"/>
                <a:gd name="T12" fmla="*/ 0 w 144"/>
                <a:gd name="T13" fmla="*/ 195943 h 336"/>
                <a:gd name="T14" fmla="*/ 0 w 144"/>
                <a:gd name="T15" fmla="*/ 65314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49"/>
            <p:cNvSpPr>
              <a:spLocks/>
            </p:cNvSpPr>
            <p:nvPr/>
          </p:nvSpPr>
          <p:spPr bwMode="auto">
            <a:xfrm>
              <a:off x="1109663" y="2209800"/>
              <a:ext cx="1252537" cy="849313"/>
            </a:xfrm>
            <a:custGeom>
              <a:avLst/>
              <a:gdLst>
                <a:gd name="T0" fmla="*/ 414337 w 789"/>
                <a:gd name="T1" fmla="*/ 0 h 535"/>
                <a:gd name="T2" fmla="*/ 1252537 w 789"/>
                <a:gd name="T3" fmla="*/ 533400 h 535"/>
                <a:gd name="T4" fmla="*/ 784225 w 789"/>
                <a:gd name="T5" fmla="*/ 849313 h 535"/>
                <a:gd name="T6" fmla="*/ 0 w 789"/>
                <a:gd name="T7" fmla="*/ 152400 h 535"/>
                <a:gd name="T8" fmla="*/ 414337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50"/>
            <p:cNvSpPr>
              <a:spLocks/>
            </p:cNvSpPr>
            <p:nvPr/>
          </p:nvSpPr>
          <p:spPr bwMode="auto">
            <a:xfrm>
              <a:off x="1125538" y="2362200"/>
              <a:ext cx="779462" cy="900113"/>
            </a:xfrm>
            <a:custGeom>
              <a:avLst/>
              <a:gdLst>
                <a:gd name="T0" fmla="*/ 17462 w 491"/>
                <a:gd name="T1" fmla="*/ 0 h 567"/>
                <a:gd name="T2" fmla="*/ 779462 w 491"/>
                <a:gd name="T3" fmla="*/ 685800 h 567"/>
                <a:gd name="T4" fmla="*/ 768350 w 491"/>
                <a:gd name="T5" fmla="*/ 900113 h 567"/>
                <a:gd name="T6" fmla="*/ 0 w 491"/>
                <a:gd name="T7" fmla="*/ 188913 h 567"/>
                <a:gd name="T8" fmla="*/ 17462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51"/>
            <p:cNvSpPr>
              <a:spLocks/>
            </p:cNvSpPr>
            <p:nvPr/>
          </p:nvSpPr>
          <p:spPr bwMode="auto">
            <a:xfrm>
              <a:off x="1879600" y="2743200"/>
              <a:ext cx="482600" cy="519113"/>
            </a:xfrm>
            <a:custGeom>
              <a:avLst/>
              <a:gdLst>
                <a:gd name="T0" fmla="*/ 482600 w 304"/>
                <a:gd name="T1" fmla="*/ 0 h 327"/>
                <a:gd name="T2" fmla="*/ 482600 w 304"/>
                <a:gd name="T3" fmla="*/ 152400 h 327"/>
                <a:gd name="T4" fmla="*/ 0 w 304"/>
                <a:gd name="T5" fmla="*/ 519113 h 327"/>
                <a:gd name="T6" fmla="*/ 28575 w 304"/>
                <a:gd name="T7" fmla="*/ 287338 h 327"/>
                <a:gd name="T8" fmla="*/ 482600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52"/>
            <p:cNvSpPr>
              <a:spLocks/>
            </p:cNvSpPr>
            <p:nvPr/>
          </p:nvSpPr>
          <p:spPr bwMode="auto">
            <a:xfrm>
              <a:off x="1524000" y="2971800"/>
              <a:ext cx="381000" cy="533400"/>
            </a:xfrm>
            <a:custGeom>
              <a:avLst/>
              <a:gdLst>
                <a:gd name="T0" fmla="*/ 217714 w 336"/>
                <a:gd name="T1" fmla="*/ 0 h 432"/>
                <a:gd name="T2" fmla="*/ 381000 w 336"/>
                <a:gd name="T3" fmla="*/ 118533 h 432"/>
                <a:gd name="T4" fmla="*/ 108857 w 336"/>
                <a:gd name="T5" fmla="*/ 177800 h 432"/>
                <a:gd name="T6" fmla="*/ 108857 w 336"/>
                <a:gd name="T7" fmla="*/ 533400 h 432"/>
                <a:gd name="T8" fmla="*/ 0 w 336"/>
                <a:gd name="T9" fmla="*/ 414867 h 432"/>
                <a:gd name="T10" fmla="*/ 0 w 336"/>
                <a:gd name="T11" fmla="*/ 59267 h 432"/>
                <a:gd name="T12" fmla="*/ 21771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53"/>
            <p:cNvSpPr>
              <a:spLocks/>
            </p:cNvSpPr>
            <p:nvPr/>
          </p:nvSpPr>
          <p:spPr bwMode="auto">
            <a:xfrm>
              <a:off x="1219200" y="2743200"/>
              <a:ext cx="381000" cy="457200"/>
            </a:xfrm>
            <a:custGeom>
              <a:avLst/>
              <a:gdLst>
                <a:gd name="T0" fmla="*/ 217714 w 336"/>
                <a:gd name="T1" fmla="*/ 0 h 432"/>
                <a:gd name="T2" fmla="*/ 381000 w 336"/>
                <a:gd name="T3" fmla="*/ 101600 h 432"/>
                <a:gd name="T4" fmla="*/ 108857 w 336"/>
                <a:gd name="T5" fmla="*/ 152400 h 432"/>
                <a:gd name="T6" fmla="*/ 108857 w 336"/>
                <a:gd name="T7" fmla="*/ 457200 h 432"/>
                <a:gd name="T8" fmla="*/ 0 w 336"/>
                <a:gd name="T9" fmla="*/ 355600 h 432"/>
                <a:gd name="T10" fmla="*/ 0 w 336"/>
                <a:gd name="T11" fmla="*/ 50800 h 432"/>
                <a:gd name="T12" fmla="*/ 21771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54"/>
            <p:cNvSpPr>
              <a:spLocks/>
            </p:cNvSpPr>
            <p:nvPr/>
          </p:nvSpPr>
          <p:spPr bwMode="auto">
            <a:xfrm>
              <a:off x="990600" y="2514600"/>
              <a:ext cx="304800" cy="457200"/>
            </a:xfrm>
            <a:custGeom>
              <a:avLst/>
              <a:gdLst>
                <a:gd name="T0" fmla="*/ 174171 w 336"/>
                <a:gd name="T1" fmla="*/ 0 h 432"/>
                <a:gd name="T2" fmla="*/ 304800 w 336"/>
                <a:gd name="T3" fmla="*/ 101600 h 432"/>
                <a:gd name="T4" fmla="*/ 87086 w 336"/>
                <a:gd name="T5" fmla="*/ 152400 h 432"/>
                <a:gd name="T6" fmla="*/ 87086 w 336"/>
                <a:gd name="T7" fmla="*/ 457200 h 432"/>
                <a:gd name="T8" fmla="*/ 0 w 336"/>
                <a:gd name="T9" fmla="*/ 355600 h 432"/>
                <a:gd name="T10" fmla="*/ 0 w 336"/>
                <a:gd name="T11" fmla="*/ 50800 h 432"/>
                <a:gd name="T12" fmla="*/ 174171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" name="Group 29"/>
          <p:cNvGrpSpPr>
            <a:grpSpLocks/>
          </p:cNvGrpSpPr>
          <p:nvPr/>
        </p:nvGrpSpPr>
        <p:grpSpPr bwMode="auto">
          <a:xfrm>
            <a:off x="7118281" y="5341878"/>
            <a:ext cx="1447800" cy="1295400"/>
            <a:chOff x="624" y="2832"/>
            <a:chExt cx="912" cy="816"/>
          </a:xfrm>
        </p:grpSpPr>
        <p:sp>
          <p:nvSpPr>
            <p:cNvPr id="67" name="Freeform 30"/>
            <p:cNvSpPr>
              <a:spLocks/>
            </p:cNvSpPr>
            <p:nvPr/>
          </p:nvSpPr>
          <p:spPr bwMode="auto">
            <a:xfrm flipH="1">
              <a:off x="624" y="307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31"/>
            <p:cNvSpPr>
              <a:spLocks/>
            </p:cNvSpPr>
            <p:nvPr/>
          </p:nvSpPr>
          <p:spPr bwMode="auto">
            <a:xfrm flipH="1">
              <a:off x="832" y="292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32"/>
            <p:cNvSpPr>
              <a:spLocks/>
            </p:cNvSpPr>
            <p:nvPr/>
          </p:nvSpPr>
          <p:spPr bwMode="auto">
            <a:xfrm flipH="1">
              <a:off x="1056" y="2832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33"/>
            <p:cNvSpPr>
              <a:spLocks/>
            </p:cNvSpPr>
            <p:nvPr/>
          </p:nvSpPr>
          <p:spPr bwMode="auto">
            <a:xfrm flipH="1">
              <a:off x="672" y="283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34"/>
            <p:cNvSpPr>
              <a:spLocks/>
            </p:cNvSpPr>
            <p:nvPr/>
          </p:nvSpPr>
          <p:spPr bwMode="auto">
            <a:xfrm flipH="1">
              <a:off x="960" y="292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35"/>
            <p:cNvSpPr>
              <a:spLocks/>
            </p:cNvSpPr>
            <p:nvPr/>
          </p:nvSpPr>
          <p:spPr bwMode="auto">
            <a:xfrm flipH="1">
              <a:off x="672" y="316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36"/>
            <p:cNvSpPr>
              <a:spLocks/>
            </p:cNvSpPr>
            <p:nvPr/>
          </p:nvSpPr>
          <p:spPr bwMode="auto">
            <a:xfrm flipH="1">
              <a:off x="960" y="331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Freeform 37"/>
            <p:cNvSpPr>
              <a:spLocks/>
            </p:cNvSpPr>
            <p:nvPr/>
          </p:nvSpPr>
          <p:spPr bwMode="auto">
            <a:xfrm flipH="1">
              <a:off x="1152" y="316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Freeform 38"/>
            <p:cNvSpPr>
              <a:spLocks/>
            </p:cNvSpPr>
            <p:nvPr/>
          </p:nvSpPr>
          <p:spPr bwMode="auto">
            <a:xfrm flipH="1">
              <a:off x="1344" y="3024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6" name="Group 29"/>
          <p:cNvGrpSpPr>
            <a:grpSpLocks/>
          </p:cNvGrpSpPr>
          <p:nvPr/>
        </p:nvGrpSpPr>
        <p:grpSpPr bwMode="auto">
          <a:xfrm>
            <a:off x="8618728" y="1616668"/>
            <a:ext cx="1447800" cy="1295400"/>
            <a:chOff x="624" y="2832"/>
            <a:chExt cx="912" cy="816"/>
          </a:xfrm>
        </p:grpSpPr>
        <p:sp>
          <p:nvSpPr>
            <p:cNvPr id="77" name="Freeform 30"/>
            <p:cNvSpPr>
              <a:spLocks/>
            </p:cNvSpPr>
            <p:nvPr/>
          </p:nvSpPr>
          <p:spPr bwMode="auto">
            <a:xfrm flipH="1">
              <a:off x="624" y="307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31"/>
            <p:cNvSpPr>
              <a:spLocks/>
            </p:cNvSpPr>
            <p:nvPr/>
          </p:nvSpPr>
          <p:spPr bwMode="auto">
            <a:xfrm flipH="1">
              <a:off x="832" y="292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32"/>
            <p:cNvSpPr>
              <a:spLocks/>
            </p:cNvSpPr>
            <p:nvPr/>
          </p:nvSpPr>
          <p:spPr bwMode="auto">
            <a:xfrm flipH="1">
              <a:off x="1056" y="2832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33"/>
            <p:cNvSpPr>
              <a:spLocks/>
            </p:cNvSpPr>
            <p:nvPr/>
          </p:nvSpPr>
          <p:spPr bwMode="auto">
            <a:xfrm flipH="1">
              <a:off x="672" y="283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34"/>
            <p:cNvSpPr>
              <a:spLocks/>
            </p:cNvSpPr>
            <p:nvPr/>
          </p:nvSpPr>
          <p:spPr bwMode="auto">
            <a:xfrm flipH="1">
              <a:off x="960" y="292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35"/>
            <p:cNvSpPr>
              <a:spLocks/>
            </p:cNvSpPr>
            <p:nvPr/>
          </p:nvSpPr>
          <p:spPr bwMode="auto">
            <a:xfrm flipH="1">
              <a:off x="672" y="316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36"/>
            <p:cNvSpPr>
              <a:spLocks/>
            </p:cNvSpPr>
            <p:nvPr/>
          </p:nvSpPr>
          <p:spPr bwMode="auto">
            <a:xfrm flipH="1">
              <a:off x="960" y="331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7"/>
            <p:cNvSpPr>
              <a:spLocks/>
            </p:cNvSpPr>
            <p:nvPr/>
          </p:nvSpPr>
          <p:spPr bwMode="auto">
            <a:xfrm flipH="1">
              <a:off x="1152" y="316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38"/>
            <p:cNvSpPr>
              <a:spLocks/>
            </p:cNvSpPr>
            <p:nvPr/>
          </p:nvSpPr>
          <p:spPr bwMode="auto">
            <a:xfrm flipH="1">
              <a:off x="1344" y="3024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72885" y="5093153"/>
            <a:ext cx="1447800" cy="1295400"/>
            <a:chOff x="990600" y="2209800"/>
            <a:chExt cx="1447800" cy="1295400"/>
          </a:xfrm>
        </p:grpSpPr>
        <p:sp>
          <p:nvSpPr>
            <p:cNvPr id="87" name="Freeform 46"/>
            <p:cNvSpPr>
              <a:spLocks/>
            </p:cNvSpPr>
            <p:nvPr/>
          </p:nvSpPr>
          <p:spPr bwMode="auto">
            <a:xfrm>
              <a:off x="2209800" y="2590800"/>
              <a:ext cx="228600" cy="533400"/>
            </a:xfrm>
            <a:custGeom>
              <a:avLst/>
              <a:gdLst>
                <a:gd name="T0" fmla="*/ 0 w 144"/>
                <a:gd name="T1" fmla="*/ 76200 h 336"/>
                <a:gd name="T2" fmla="*/ 152400 w 144"/>
                <a:gd name="T3" fmla="*/ 0 h 336"/>
                <a:gd name="T4" fmla="*/ 228600 w 144"/>
                <a:gd name="T5" fmla="*/ 76200 h 336"/>
                <a:gd name="T6" fmla="*/ 228600 w 144"/>
                <a:gd name="T7" fmla="*/ 533400 h 336"/>
                <a:gd name="T8" fmla="*/ 152400 w 144"/>
                <a:gd name="T9" fmla="*/ 457200 h 336"/>
                <a:gd name="T10" fmla="*/ 152400 w 144"/>
                <a:gd name="T11" fmla="*/ 152400 h 336"/>
                <a:gd name="T12" fmla="*/ 0 w 144"/>
                <a:gd name="T13" fmla="*/ 228600 h 336"/>
                <a:gd name="T14" fmla="*/ 0 w 144"/>
                <a:gd name="T15" fmla="*/ 76200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47"/>
            <p:cNvSpPr>
              <a:spLocks/>
            </p:cNvSpPr>
            <p:nvPr/>
          </p:nvSpPr>
          <p:spPr bwMode="auto">
            <a:xfrm>
              <a:off x="1879600" y="2362200"/>
              <a:ext cx="228600" cy="533400"/>
            </a:xfrm>
            <a:custGeom>
              <a:avLst/>
              <a:gdLst>
                <a:gd name="T0" fmla="*/ 0 w 144"/>
                <a:gd name="T1" fmla="*/ 76200 h 336"/>
                <a:gd name="T2" fmla="*/ 152400 w 144"/>
                <a:gd name="T3" fmla="*/ 0 h 336"/>
                <a:gd name="T4" fmla="*/ 228600 w 144"/>
                <a:gd name="T5" fmla="*/ 76200 h 336"/>
                <a:gd name="T6" fmla="*/ 228600 w 144"/>
                <a:gd name="T7" fmla="*/ 533400 h 336"/>
                <a:gd name="T8" fmla="*/ 152400 w 144"/>
                <a:gd name="T9" fmla="*/ 457200 h 336"/>
                <a:gd name="T10" fmla="*/ 152400 w 144"/>
                <a:gd name="T11" fmla="*/ 152400 h 336"/>
                <a:gd name="T12" fmla="*/ 0 w 144"/>
                <a:gd name="T13" fmla="*/ 228600 h 336"/>
                <a:gd name="T14" fmla="*/ 0 w 144"/>
                <a:gd name="T15" fmla="*/ 76200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48"/>
            <p:cNvSpPr>
              <a:spLocks/>
            </p:cNvSpPr>
            <p:nvPr/>
          </p:nvSpPr>
          <p:spPr bwMode="auto">
            <a:xfrm>
              <a:off x="1524000" y="2209800"/>
              <a:ext cx="228600" cy="457200"/>
            </a:xfrm>
            <a:custGeom>
              <a:avLst/>
              <a:gdLst>
                <a:gd name="T0" fmla="*/ 0 w 144"/>
                <a:gd name="T1" fmla="*/ 65314 h 336"/>
                <a:gd name="T2" fmla="*/ 152400 w 144"/>
                <a:gd name="T3" fmla="*/ 0 h 336"/>
                <a:gd name="T4" fmla="*/ 228600 w 144"/>
                <a:gd name="T5" fmla="*/ 65314 h 336"/>
                <a:gd name="T6" fmla="*/ 228600 w 144"/>
                <a:gd name="T7" fmla="*/ 457200 h 336"/>
                <a:gd name="T8" fmla="*/ 152400 w 144"/>
                <a:gd name="T9" fmla="*/ 391886 h 336"/>
                <a:gd name="T10" fmla="*/ 152400 w 144"/>
                <a:gd name="T11" fmla="*/ 130629 h 336"/>
                <a:gd name="T12" fmla="*/ 0 w 144"/>
                <a:gd name="T13" fmla="*/ 195943 h 336"/>
                <a:gd name="T14" fmla="*/ 0 w 144"/>
                <a:gd name="T15" fmla="*/ 65314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49"/>
            <p:cNvSpPr>
              <a:spLocks/>
            </p:cNvSpPr>
            <p:nvPr/>
          </p:nvSpPr>
          <p:spPr bwMode="auto">
            <a:xfrm>
              <a:off x="1109663" y="2209800"/>
              <a:ext cx="1252537" cy="849313"/>
            </a:xfrm>
            <a:custGeom>
              <a:avLst/>
              <a:gdLst>
                <a:gd name="T0" fmla="*/ 414337 w 789"/>
                <a:gd name="T1" fmla="*/ 0 h 535"/>
                <a:gd name="T2" fmla="*/ 1252537 w 789"/>
                <a:gd name="T3" fmla="*/ 533400 h 535"/>
                <a:gd name="T4" fmla="*/ 784225 w 789"/>
                <a:gd name="T5" fmla="*/ 849313 h 535"/>
                <a:gd name="T6" fmla="*/ 0 w 789"/>
                <a:gd name="T7" fmla="*/ 152400 h 535"/>
                <a:gd name="T8" fmla="*/ 414337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50"/>
            <p:cNvSpPr>
              <a:spLocks/>
            </p:cNvSpPr>
            <p:nvPr/>
          </p:nvSpPr>
          <p:spPr bwMode="auto">
            <a:xfrm>
              <a:off x="1125538" y="2362200"/>
              <a:ext cx="779462" cy="900113"/>
            </a:xfrm>
            <a:custGeom>
              <a:avLst/>
              <a:gdLst>
                <a:gd name="T0" fmla="*/ 17462 w 491"/>
                <a:gd name="T1" fmla="*/ 0 h 567"/>
                <a:gd name="T2" fmla="*/ 779462 w 491"/>
                <a:gd name="T3" fmla="*/ 685800 h 567"/>
                <a:gd name="T4" fmla="*/ 768350 w 491"/>
                <a:gd name="T5" fmla="*/ 900113 h 567"/>
                <a:gd name="T6" fmla="*/ 0 w 491"/>
                <a:gd name="T7" fmla="*/ 188913 h 567"/>
                <a:gd name="T8" fmla="*/ 17462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51"/>
            <p:cNvSpPr>
              <a:spLocks/>
            </p:cNvSpPr>
            <p:nvPr/>
          </p:nvSpPr>
          <p:spPr bwMode="auto">
            <a:xfrm>
              <a:off x="1879600" y="2743200"/>
              <a:ext cx="482600" cy="519113"/>
            </a:xfrm>
            <a:custGeom>
              <a:avLst/>
              <a:gdLst>
                <a:gd name="T0" fmla="*/ 482600 w 304"/>
                <a:gd name="T1" fmla="*/ 0 h 327"/>
                <a:gd name="T2" fmla="*/ 482600 w 304"/>
                <a:gd name="T3" fmla="*/ 152400 h 327"/>
                <a:gd name="T4" fmla="*/ 0 w 304"/>
                <a:gd name="T5" fmla="*/ 519113 h 327"/>
                <a:gd name="T6" fmla="*/ 28575 w 304"/>
                <a:gd name="T7" fmla="*/ 287338 h 327"/>
                <a:gd name="T8" fmla="*/ 482600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52"/>
            <p:cNvSpPr>
              <a:spLocks/>
            </p:cNvSpPr>
            <p:nvPr/>
          </p:nvSpPr>
          <p:spPr bwMode="auto">
            <a:xfrm>
              <a:off x="1524000" y="2971800"/>
              <a:ext cx="381000" cy="533400"/>
            </a:xfrm>
            <a:custGeom>
              <a:avLst/>
              <a:gdLst>
                <a:gd name="T0" fmla="*/ 217714 w 336"/>
                <a:gd name="T1" fmla="*/ 0 h 432"/>
                <a:gd name="T2" fmla="*/ 381000 w 336"/>
                <a:gd name="T3" fmla="*/ 118533 h 432"/>
                <a:gd name="T4" fmla="*/ 108857 w 336"/>
                <a:gd name="T5" fmla="*/ 177800 h 432"/>
                <a:gd name="T6" fmla="*/ 108857 w 336"/>
                <a:gd name="T7" fmla="*/ 533400 h 432"/>
                <a:gd name="T8" fmla="*/ 0 w 336"/>
                <a:gd name="T9" fmla="*/ 414867 h 432"/>
                <a:gd name="T10" fmla="*/ 0 w 336"/>
                <a:gd name="T11" fmla="*/ 59267 h 432"/>
                <a:gd name="T12" fmla="*/ 21771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53"/>
            <p:cNvSpPr>
              <a:spLocks/>
            </p:cNvSpPr>
            <p:nvPr/>
          </p:nvSpPr>
          <p:spPr bwMode="auto">
            <a:xfrm>
              <a:off x="1219200" y="2743200"/>
              <a:ext cx="381000" cy="457200"/>
            </a:xfrm>
            <a:custGeom>
              <a:avLst/>
              <a:gdLst>
                <a:gd name="T0" fmla="*/ 217714 w 336"/>
                <a:gd name="T1" fmla="*/ 0 h 432"/>
                <a:gd name="T2" fmla="*/ 381000 w 336"/>
                <a:gd name="T3" fmla="*/ 101600 h 432"/>
                <a:gd name="T4" fmla="*/ 108857 w 336"/>
                <a:gd name="T5" fmla="*/ 152400 h 432"/>
                <a:gd name="T6" fmla="*/ 108857 w 336"/>
                <a:gd name="T7" fmla="*/ 457200 h 432"/>
                <a:gd name="T8" fmla="*/ 0 w 336"/>
                <a:gd name="T9" fmla="*/ 355600 h 432"/>
                <a:gd name="T10" fmla="*/ 0 w 336"/>
                <a:gd name="T11" fmla="*/ 50800 h 432"/>
                <a:gd name="T12" fmla="*/ 21771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54"/>
            <p:cNvSpPr>
              <a:spLocks/>
            </p:cNvSpPr>
            <p:nvPr/>
          </p:nvSpPr>
          <p:spPr bwMode="auto">
            <a:xfrm>
              <a:off x="990600" y="2514600"/>
              <a:ext cx="304800" cy="457200"/>
            </a:xfrm>
            <a:custGeom>
              <a:avLst/>
              <a:gdLst>
                <a:gd name="T0" fmla="*/ 174171 w 336"/>
                <a:gd name="T1" fmla="*/ 0 h 432"/>
                <a:gd name="T2" fmla="*/ 304800 w 336"/>
                <a:gd name="T3" fmla="*/ 101600 h 432"/>
                <a:gd name="T4" fmla="*/ 87086 w 336"/>
                <a:gd name="T5" fmla="*/ 152400 h 432"/>
                <a:gd name="T6" fmla="*/ 87086 w 336"/>
                <a:gd name="T7" fmla="*/ 457200 h 432"/>
                <a:gd name="T8" fmla="*/ 0 w 336"/>
                <a:gd name="T9" fmla="*/ 355600 h 432"/>
                <a:gd name="T10" fmla="*/ 0 w 336"/>
                <a:gd name="T11" fmla="*/ 50800 h 432"/>
                <a:gd name="T12" fmla="*/ 174171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6" name="Group 95"/>
          <p:cNvGrpSpPr>
            <a:grpSpLocks/>
          </p:cNvGrpSpPr>
          <p:nvPr/>
        </p:nvGrpSpPr>
        <p:grpSpPr bwMode="auto">
          <a:xfrm>
            <a:off x="1434193" y="3228802"/>
            <a:ext cx="176214" cy="388939"/>
            <a:chOff x="2160" y="1548"/>
            <a:chExt cx="309" cy="441"/>
          </a:xfrm>
        </p:grpSpPr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04" name="Group 103"/>
          <p:cNvGrpSpPr>
            <a:grpSpLocks/>
          </p:cNvGrpSpPr>
          <p:nvPr/>
        </p:nvGrpSpPr>
        <p:grpSpPr bwMode="auto">
          <a:xfrm>
            <a:off x="1502626" y="4172571"/>
            <a:ext cx="176214" cy="388939"/>
            <a:chOff x="2160" y="1548"/>
            <a:chExt cx="309" cy="441"/>
          </a:xfrm>
        </p:grpSpPr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12" name="Group 111"/>
          <p:cNvGrpSpPr>
            <a:grpSpLocks/>
          </p:cNvGrpSpPr>
          <p:nvPr/>
        </p:nvGrpSpPr>
        <p:grpSpPr bwMode="auto">
          <a:xfrm>
            <a:off x="9737476" y="3203299"/>
            <a:ext cx="176214" cy="388939"/>
            <a:chOff x="2160" y="1548"/>
            <a:chExt cx="309" cy="441"/>
          </a:xfrm>
        </p:grpSpPr>
        <p:sp>
          <p:nvSpPr>
            <p:cNvPr id="113" name="Freeform 112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20" name="Group 119"/>
          <p:cNvGrpSpPr>
            <a:grpSpLocks/>
          </p:cNvGrpSpPr>
          <p:nvPr/>
        </p:nvGrpSpPr>
        <p:grpSpPr bwMode="auto">
          <a:xfrm>
            <a:off x="1917068" y="4161723"/>
            <a:ext cx="176214" cy="388939"/>
            <a:chOff x="2160" y="1548"/>
            <a:chExt cx="309" cy="441"/>
          </a:xfrm>
        </p:grpSpPr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28" name="Group 127"/>
          <p:cNvGrpSpPr>
            <a:grpSpLocks/>
          </p:cNvGrpSpPr>
          <p:nvPr/>
        </p:nvGrpSpPr>
        <p:grpSpPr bwMode="auto">
          <a:xfrm>
            <a:off x="1220585" y="3888028"/>
            <a:ext cx="176214" cy="388939"/>
            <a:chOff x="2160" y="1548"/>
            <a:chExt cx="309" cy="441"/>
          </a:xfrm>
        </p:grpSpPr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36" name="Group 135"/>
          <p:cNvGrpSpPr>
            <a:grpSpLocks/>
          </p:cNvGrpSpPr>
          <p:nvPr/>
        </p:nvGrpSpPr>
        <p:grpSpPr bwMode="auto">
          <a:xfrm>
            <a:off x="1944726" y="3480157"/>
            <a:ext cx="176214" cy="388939"/>
            <a:chOff x="2160" y="1548"/>
            <a:chExt cx="309" cy="441"/>
          </a:xfrm>
        </p:grpSpPr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44" name="Group 143"/>
          <p:cNvGrpSpPr>
            <a:grpSpLocks/>
          </p:cNvGrpSpPr>
          <p:nvPr/>
        </p:nvGrpSpPr>
        <p:grpSpPr bwMode="auto">
          <a:xfrm>
            <a:off x="10133545" y="3323170"/>
            <a:ext cx="176214" cy="388939"/>
            <a:chOff x="2160" y="1548"/>
            <a:chExt cx="309" cy="441"/>
          </a:xfrm>
        </p:grpSpPr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8" name="Freeform 147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52" name="Group 151"/>
          <p:cNvGrpSpPr>
            <a:grpSpLocks/>
          </p:cNvGrpSpPr>
          <p:nvPr/>
        </p:nvGrpSpPr>
        <p:grpSpPr bwMode="auto">
          <a:xfrm>
            <a:off x="10147231" y="4247537"/>
            <a:ext cx="176214" cy="388939"/>
            <a:chOff x="2160" y="1548"/>
            <a:chExt cx="309" cy="441"/>
          </a:xfrm>
        </p:grpSpPr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60" name="Group 159"/>
          <p:cNvGrpSpPr>
            <a:grpSpLocks/>
          </p:cNvGrpSpPr>
          <p:nvPr/>
        </p:nvGrpSpPr>
        <p:grpSpPr bwMode="auto">
          <a:xfrm>
            <a:off x="9803913" y="4106865"/>
            <a:ext cx="176214" cy="388939"/>
            <a:chOff x="2160" y="1548"/>
            <a:chExt cx="309" cy="441"/>
          </a:xfrm>
        </p:grpSpPr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68" name="Group 167"/>
          <p:cNvGrpSpPr>
            <a:grpSpLocks/>
          </p:cNvGrpSpPr>
          <p:nvPr/>
        </p:nvGrpSpPr>
        <p:grpSpPr bwMode="auto">
          <a:xfrm>
            <a:off x="9640435" y="3700643"/>
            <a:ext cx="176214" cy="388939"/>
            <a:chOff x="2160" y="1548"/>
            <a:chExt cx="309" cy="441"/>
          </a:xfrm>
        </p:grpSpPr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76" name="Group 12"/>
          <p:cNvGrpSpPr>
            <a:grpSpLocks/>
          </p:cNvGrpSpPr>
          <p:nvPr/>
        </p:nvGrpSpPr>
        <p:grpSpPr bwMode="auto">
          <a:xfrm>
            <a:off x="1522452" y="3773128"/>
            <a:ext cx="430213" cy="341312"/>
            <a:chOff x="3648" y="3312"/>
            <a:chExt cx="271" cy="215"/>
          </a:xfrm>
        </p:grpSpPr>
        <p:sp>
          <p:nvSpPr>
            <p:cNvPr id="177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178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9" name="Group 12"/>
          <p:cNvGrpSpPr>
            <a:grpSpLocks/>
          </p:cNvGrpSpPr>
          <p:nvPr/>
        </p:nvGrpSpPr>
        <p:grpSpPr bwMode="auto">
          <a:xfrm>
            <a:off x="2541747" y="3744742"/>
            <a:ext cx="430213" cy="341312"/>
            <a:chOff x="3648" y="3312"/>
            <a:chExt cx="271" cy="215"/>
          </a:xfrm>
        </p:grpSpPr>
        <p:sp>
          <p:nvSpPr>
            <p:cNvPr id="180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181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2" name="Group 12"/>
          <p:cNvGrpSpPr>
            <a:grpSpLocks/>
          </p:cNvGrpSpPr>
          <p:nvPr/>
        </p:nvGrpSpPr>
        <p:grpSpPr bwMode="auto">
          <a:xfrm>
            <a:off x="3438452" y="3786633"/>
            <a:ext cx="430213" cy="341312"/>
            <a:chOff x="3648" y="3312"/>
            <a:chExt cx="271" cy="215"/>
          </a:xfrm>
        </p:grpSpPr>
        <p:sp>
          <p:nvSpPr>
            <p:cNvPr id="183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184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5" name="Group 12"/>
          <p:cNvGrpSpPr>
            <a:grpSpLocks/>
          </p:cNvGrpSpPr>
          <p:nvPr/>
        </p:nvGrpSpPr>
        <p:grpSpPr bwMode="auto">
          <a:xfrm>
            <a:off x="4340267" y="3828525"/>
            <a:ext cx="430213" cy="341312"/>
            <a:chOff x="3648" y="3312"/>
            <a:chExt cx="271" cy="215"/>
          </a:xfrm>
        </p:grpSpPr>
        <p:sp>
          <p:nvSpPr>
            <p:cNvPr id="186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187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8" name="Group 12"/>
          <p:cNvGrpSpPr>
            <a:grpSpLocks/>
          </p:cNvGrpSpPr>
          <p:nvPr/>
        </p:nvGrpSpPr>
        <p:grpSpPr bwMode="auto">
          <a:xfrm>
            <a:off x="5373485" y="3813444"/>
            <a:ext cx="430213" cy="341312"/>
            <a:chOff x="3648" y="3312"/>
            <a:chExt cx="271" cy="215"/>
          </a:xfrm>
        </p:grpSpPr>
        <p:sp>
          <p:nvSpPr>
            <p:cNvPr id="189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190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1" name="Group 12"/>
          <p:cNvGrpSpPr>
            <a:grpSpLocks/>
          </p:cNvGrpSpPr>
          <p:nvPr/>
        </p:nvGrpSpPr>
        <p:grpSpPr bwMode="auto">
          <a:xfrm>
            <a:off x="6115063" y="3828525"/>
            <a:ext cx="430213" cy="341312"/>
            <a:chOff x="3648" y="3312"/>
            <a:chExt cx="271" cy="215"/>
          </a:xfrm>
        </p:grpSpPr>
        <p:sp>
          <p:nvSpPr>
            <p:cNvPr id="192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193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" name="Group 12"/>
          <p:cNvGrpSpPr>
            <a:grpSpLocks/>
          </p:cNvGrpSpPr>
          <p:nvPr/>
        </p:nvGrpSpPr>
        <p:grpSpPr bwMode="auto">
          <a:xfrm>
            <a:off x="7004836" y="3802595"/>
            <a:ext cx="430213" cy="341312"/>
            <a:chOff x="3648" y="3312"/>
            <a:chExt cx="271" cy="215"/>
          </a:xfrm>
        </p:grpSpPr>
        <p:sp>
          <p:nvSpPr>
            <p:cNvPr id="195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196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7" name="Group 12"/>
          <p:cNvGrpSpPr>
            <a:grpSpLocks/>
          </p:cNvGrpSpPr>
          <p:nvPr/>
        </p:nvGrpSpPr>
        <p:grpSpPr bwMode="auto">
          <a:xfrm>
            <a:off x="8046174" y="3859119"/>
            <a:ext cx="430213" cy="341312"/>
            <a:chOff x="3648" y="3312"/>
            <a:chExt cx="271" cy="215"/>
          </a:xfrm>
        </p:grpSpPr>
        <p:sp>
          <p:nvSpPr>
            <p:cNvPr id="198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199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0" name="Group 12"/>
          <p:cNvGrpSpPr>
            <a:grpSpLocks/>
          </p:cNvGrpSpPr>
          <p:nvPr/>
        </p:nvGrpSpPr>
        <p:grpSpPr bwMode="auto">
          <a:xfrm>
            <a:off x="8847328" y="3778668"/>
            <a:ext cx="430213" cy="341312"/>
            <a:chOff x="3648" y="3312"/>
            <a:chExt cx="271" cy="215"/>
          </a:xfrm>
        </p:grpSpPr>
        <p:sp>
          <p:nvSpPr>
            <p:cNvPr id="201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202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3" name="Group 12"/>
          <p:cNvGrpSpPr>
            <a:grpSpLocks/>
          </p:cNvGrpSpPr>
          <p:nvPr/>
        </p:nvGrpSpPr>
        <p:grpSpPr bwMode="auto">
          <a:xfrm>
            <a:off x="9827008" y="3744742"/>
            <a:ext cx="430213" cy="341312"/>
            <a:chOff x="3648" y="3312"/>
            <a:chExt cx="271" cy="215"/>
          </a:xfrm>
        </p:grpSpPr>
        <p:sp>
          <p:nvSpPr>
            <p:cNvPr id="204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205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514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79817" y="1749829"/>
            <a:ext cx="5611092" cy="561109"/>
            <a:chOff x="1620981" y="3329247"/>
            <a:chExt cx="9144000" cy="914400"/>
          </a:xfrm>
        </p:grpSpPr>
        <p:grpSp>
          <p:nvGrpSpPr>
            <p:cNvPr id="5" name="Group 4"/>
            <p:cNvGrpSpPr/>
            <p:nvPr/>
          </p:nvGrpSpPr>
          <p:grpSpPr>
            <a:xfrm>
              <a:off x="2535381" y="3329247"/>
              <a:ext cx="2743200" cy="914400"/>
              <a:chOff x="3350028" y="3196244"/>
              <a:chExt cx="2743200" cy="914400"/>
            </a:xfrm>
          </p:grpSpPr>
          <p:sp>
            <p:nvSpPr>
              <p:cNvPr id="13" name="Rectangle 6"/>
              <p:cNvSpPr>
                <a:spLocks noChangeArrowheads="1"/>
              </p:cNvSpPr>
              <p:nvPr/>
            </p:nvSpPr>
            <p:spPr bwMode="auto">
              <a:xfrm>
                <a:off x="33500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6"/>
              <p:cNvSpPr>
                <a:spLocks noChangeArrowheads="1"/>
              </p:cNvSpPr>
              <p:nvPr/>
            </p:nvSpPr>
            <p:spPr bwMode="auto">
              <a:xfrm>
                <a:off x="42644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51788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278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192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71073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80217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89361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1620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9850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779817" y="2625436"/>
            <a:ext cx="5611092" cy="561109"/>
            <a:chOff x="1620981" y="3329247"/>
            <a:chExt cx="9144000" cy="914400"/>
          </a:xfrm>
        </p:grpSpPr>
        <p:grpSp>
          <p:nvGrpSpPr>
            <p:cNvPr id="29" name="Group 28"/>
            <p:cNvGrpSpPr/>
            <p:nvPr/>
          </p:nvGrpSpPr>
          <p:grpSpPr>
            <a:xfrm>
              <a:off x="2535381" y="3329247"/>
              <a:ext cx="2743200" cy="914400"/>
              <a:chOff x="3350028" y="3196244"/>
              <a:chExt cx="2743200" cy="914400"/>
            </a:xfrm>
          </p:grpSpPr>
          <p:sp>
            <p:nvSpPr>
              <p:cNvPr id="37" name="Rectangle 6"/>
              <p:cNvSpPr>
                <a:spLocks noChangeArrowheads="1"/>
              </p:cNvSpPr>
              <p:nvPr/>
            </p:nvSpPr>
            <p:spPr bwMode="auto">
              <a:xfrm>
                <a:off x="33500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6"/>
              <p:cNvSpPr>
                <a:spLocks noChangeArrowheads="1"/>
              </p:cNvSpPr>
              <p:nvPr/>
            </p:nvSpPr>
            <p:spPr bwMode="auto">
              <a:xfrm>
                <a:off x="42644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Rectangle 38"/>
              <p:cNvSpPr>
                <a:spLocks noChangeArrowheads="1"/>
              </p:cNvSpPr>
              <p:nvPr/>
            </p:nvSpPr>
            <p:spPr bwMode="auto">
              <a:xfrm>
                <a:off x="51788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" name="Rectangle 6"/>
            <p:cNvSpPr>
              <a:spLocks noChangeArrowheads="1"/>
            </p:cNvSpPr>
            <p:nvPr/>
          </p:nvSpPr>
          <p:spPr bwMode="auto">
            <a:xfrm>
              <a:off x="5278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6192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71073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6"/>
            <p:cNvSpPr>
              <a:spLocks noChangeArrowheads="1"/>
            </p:cNvSpPr>
            <p:nvPr/>
          </p:nvSpPr>
          <p:spPr bwMode="auto">
            <a:xfrm>
              <a:off x="80217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6"/>
            <p:cNvSpPr>
              <a:spLocks noChangeArrowheads="1"/>
            </p:cNvSpPr>
            <p:nvPr/>
          </p:nvSpPr>
          <p:spPr bwMode="auto">
            <a:xfrm>
              <a:off x="89361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1620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9850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779817" y="3481648"/>
            <a:ext cx="5611092" cy="561109"/>
            <a:chOff x="1620981" y="3329247"/>
            <a:chExt cx="9144000" cy="914400"/>
          </a:xfrm>
        </p:grpSpPr>
        <p:grpSp>
          <p:nvGrpSpPr>
            <p:cNvPr id="41" name="Group 40"/>
            <p:cNvGrpSpPr/>
            <p:nvPr/>
          </p:nvGrpSpPr>
          <p:grpSpPr>
            <a:xfrm>
              <a:off x="2535381" y="3329247"/>
              <a:ext cx="2743200" cy="914400"/>
              <a:chOff x="3350028" y="3196244"/>
              <a:chExt cx="2743200" cy="914400"/>
            </a:xfrm>
          </p:grpSpPr>
          <p:sp>
            <p:nvSpPr>
              <p:cNvPr id="49" name="Rectangle 6"/>
              <p:cNvSpPr>
                <a:spLocks noChangeArrowheads="1"/>
              </p:cNvSpPr>
              <p:nvPr/>
            </p:nvSpPr>
            <p:spPr bwMode="auto">
              <a:xfrm>
                <a:off x="33500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6"/>
              <p:cNvSpPr>
                <a:spLocks noChangeArrowheads="1"/>
              </p:cNvSpPr>
              <p:nvPr/>
            </p:nvSpPr>
            <p:spPr bwMode="auto">
              <a:xfrm>
                <a:off x="42644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Rectangle 50"/>
              <p:cNvSpPr>
                <a:spLocks noChangeArrowheads="1"/>
              </p:cNvSpPr>
              <p:nvPr/>
            </p:nvSpPr>
            <p:spPr bwMode="auto">
              <a:xfrm>
                <a:off x="51788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" name="Rectangle 6"/>
            <p:cNvSpPr>
              <a:spLocks noChangeArrowheads="1"/>
            </p:cNvSpPr>
            <p:nvPr/>
          </p:nvSpPr>
          <p:spPr bwMode="auto">
            <a:xfrm>
              <a:off x="5278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6192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71073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6"/>
            <p:cNvSpPr>
              <a:spLocks noChangeArrowheads="1"/>
            </p:cNvSpPr>
            <p:nvPr/>
          </p:nvSpPr>
          <p:spPr bwMode="auto">
            <a:xfrm>
              <a:off x="80217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6"/>
            <p:cNvSpPr>
              <a:spLocks noChangeArrowheads="1"/>
            </p:cNvSpPr>
            <p:nvPr/>
          </p:nvSpPr>
          <p:spPr bwMode="auto">
            <a:xfrm>
              <a:off x="89361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6"/>
            <p:cNvSpPr>
              <a:spLocks noChangeArrowheads="1"/>
            </p:cNvSpPr>
            <p:nvPr/>
          </p:nvSpPr>
          <p:spPr bwMode="auto">
            <a:xfrm>
              <a:off x="1620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6"/>
            <p:cNvSpPr>
              <a:spLocks noChangeArrowheads="1"/>
            </p:cNvSpPr>
            <p:nvPr/>
          </p:nvSpPr>
          <p:spPr bwMode="auto">
            <a:xfrm>
              <a:off x="9850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779817" y="4379421"/>
            <a:ext cx="5611092" cy="561109"/>
            <a:chOff x="1620981" y="3329247"/>
            <a:chExt cx="9144000" cy="914400"/>
          </a:xfrm>
        </p:grpSpPr>
        <p:grpSp>
          <p:nvGrpSpPr>
            <p:cNvPr id="53" name="Group 52"/>
            <p:cNvGrpSpPr/>
            <p:nvPr/>
          </p:nvGrpSpPr>
          <p:grpSpPr>
            <a:xfrm>
              <a:off x="2535381" y="3329247"/>
              <a:ext cx="2743200" cy="914400"/>
              <a:chOff x="3350028" y="3196244"/>
              <a:chExt cx="2743200" cy="914400"/>
            </a:xfrm>
          </p:grpSpPr>
          <p:sp>
            <p:nvSpPr>
              <p:cNvPr id="61" name="Rectangle 6"/>
              <p:cNvSpPr>
                <a:spLocks noChangeArrowheads="1"/>
              </p:cNvSpPr>
              <p:nvPr/>
            </p:nvSpPr>
            <p:spPr bwMode="auto">
              <a:xfrm>
                <a:off x="33500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Rectangle 6"/>
              <p:cNvSpPr>
                <a:spLocks noChangeArrowheads="1"/>
              </p:cNvSpPr>
              <p:nvPr/>
            </p:nvSpPr>
            <p:spPr bwMode="auto">
              <a:xfrm>
                <a:off x="42644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Rectangle 62"/>
              <p:cNvSpPr>
                <a:spLocks noChangeArrowheads="1"/>
              </p:cNvSpPr>
              <p:nvPr/>
            </p:nvSpPr>
            <p:spPr bwMode="auto">
              <a:xfrm>
                <a:off x="51788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" name="Rectangle 6"/>
            <p:cNvSpPr>
              <a:spLocks noChangeArrowheads="1"/>
            </p:cNvSpPr>
            <p:nvPr/>
          </p:nvSpPr>
          <p:spPr bwMode="auto">
            <a:xfrm>
              <a:off x="5278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6192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6"/>
            <p:cNvSpPr>
              <a:spLocks noChangeArrowheads="1"/>
            </p:cNvSpPr>
            <p:nvPr/>
          </p:nvSpPr>
          <p:spPr bwMode="auto">
            <a:xfrm>
              <a:off x="71073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6"/>
            <p:cNvSpPr>
              <a:spLocks noChangeArrowheads="1"/>
            </p:cNvSpPr>
            <p:nvPr/>
          </p:nvSpPr>
          <p:spPr bwMode="auto">
            <a:xfrm>
              <a:off x="80217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6"/>
            <p:cNvSpPr>
              <a:spLocks noChangeArrowheads="1"/>
            </p:cNvSpPr>
            <p:nvPr/>
          </p:nvSpPr>
          <p:spPr bwMode="auto">
            <a:xfrm>
              <a:off x="89361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6"/>
            <p:cNvSpPr>
              <a:spLocks noChangeArrowheads="1"/>
            </p:cNvSpPr>
            <p:nvPr/>
          </p:nvSpPr>
          <p:spPr bwMode="auto">
            <a:xfrm>
              <a:off x="1620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6"/>
            <p:cNvSpPr>
              <a:spLocks noChangeArrowheads="1"/>
            </p:cNvSpPr>
            <p:nvPr/>
          </p:nvSpPr>
          <p:spPr bwMode="auto">
            <a:xfrm>
              <a:off x="9850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779817" y="5327072"/>
            <a:ext cx="5611092" cy="561109"/>
            <a:chOff x="1620981" y="3329247"/>
            <a:chExt cx="9144000" cy="914400"/>
          </a:xfrm>
        </p:grpSpPr>
        <p:grpSp>
          <p:nvGrpSpPr>
            <p:cNvPr id="65" name="Group 64"/>
            <p:cNvGrpSpPr/>
            <p:nvPr/>
          </p:nvGrpSpPr>
          <p:grpSpPr>
            <a:xfrm>
              <a:off x="2535381" y="3329247"/>
              <a:ext cx="2743200" cy="914400"/>
              <a:chOff x="3350028" y="3196244"/>
              <a:chExt cx="2743200" cy="914400"/>
            </a:xfrm>
          </p:grpSpPr>
          <p:sp>
            <p:nvSpPr>
              <p:cNvPr id="73" name="Rectangle 6"/>
              <p:cNvSpPr>
                <a:spLocks noChangeArrowheads="1"/>
              </p:cNvSpPr>
              <p:nvPr/>
            </p:nvSpPr>
            <p:spPr bwMode="auto">
              <a:xfrm>
                <a:off x="33500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Rectangle 6"/>
              <p:cNvSpPr>
                <a:spLocks noChangeArrowheads="1"/>
              </p:cNvSpPr>
              <p:nvPr/>
            </p:nvSpPr>
            <p:spPr bwMode="auto">
              <a:xfrm>
                <a:off x="42644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Rectangle 74"/>
              <p:cNvSpPr>
                <a:spLocks noChangeArrowheads="1"/>
              </p:cNvSpPr>
              <p:nvPr/>
            </p:nvSpPr>
            <p:spPr bwMode="auto">
              <a:xfrm>
                <a:off x="51788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" name="Rectangle 6"/>
            <p:cNvSpPr>
              <a:spLocks noChangeArrowheads="1"/>
            </p:cNvSpPr>
            <p:nvPr/>
          </p:nvSpPr>
          <p:spPr bwMode="auto">
            <a:xfrm>
              <a:off x="5278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6192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Rectangle 6"/>
            <p:cNvSpPr>
              <a:spLocks noChangeArrowheads="1"/>
            </p:cNvSpPr>
            <p:nvPr/>
          </p:nvSpPr>
          <p:spPr bwMode="auto">
            <a:xfrm>
              <a:off x="71073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6"/>
            <p:cNvSpPr>
              <a:spLocks noChangeArrowheads="1"/>
            </p:cNvSpPr>
            <p:nvPr/>
          </p:nvSpPr>
          <p:spPr bwMode="auto">
            <a:xfrm>
              <a:off x="80217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Rectangle 6"/>
            <p:cNvSpPr>
              <a:spLocks noChangeArrowheads="1"/>
            </p:cNvSpPr>
            <p:nvPr/>
          </p:nvSpPr>
          <p:spPr bwMode="auto">
            <a:xfrm>
              <a:off x="89361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1620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6"/>
            <p:cNvSpPr>
              <a:spLocks noChangeArrowheads="1"/>
            </p:cNvSpPr>
            <p:nvPr/>
          </p:nvSpPr>
          <p:spPr bwMode="auto">
            <a:xfrm>
              <a:off x="9850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6" name="Group 29"/>
          <p:cNvGrpSpPr>
            <a:grpSpLocks/>
          </p:cNvGrpSpPr>
          <p:nvPr/>
        </p:nvGrpSpPr>
        <p:grpSpPr bwMode="auto">
          <a:xfrm>
            <a:off x="1872074" y="2310938"/>
            <a:ext cx="1447800" cy="1295400"/>
            <a:chOff x="624" y="2832"/>
            <a:chExt cx="912" cy="816"/>
          </a:xfrm>
        </p:grpSpPr>
        <p:sp>
          <p:nvSpPr>
            <p:cNvPr id="77" name="Freeform 30"/>
            <p:cNvSpPr>
              <a:spLocks/>
            </p:cNvSpPr>
            <p:nvPr/>
          </p:nvSpPr>
          <p:spPr bwMode="auto">
            <a:xfrm flipH="1">
              <a:off x="624" y="307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31"/>
            <p:cNvSpPr>
              <a:spLocks/>
            </p:cNvSpPr>
            <p:nvPr/>
          </p:nvSpPr>
          <p:spPr bwMode="auto">
            <a:xfrm flipH="1">
              <a:off x="832" y="292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32"/>
            <p:cNvSpPr>
              <a:spLocks/>
            </p:cNvSpPr>
            <p:nvPr/>
          </p:nvSpPr>
          <p:spPr bwMode="auto">
            <a:xfrm flipH="1">
              <a:off x="1056" y="2832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33"/>
            <p:cNvSpPr>
              <a:spLocks/>
            </p:cNvSpPr>
            <p:nvPr/>
          </p:nvSpPr>
          <p:spPr bwMode="auto">
            <a:xfrm flipH="1">
              <a:off x="672" y="283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34"/>
            <p:cNvSpPr>
              <a:spLocks/>
            </p:cNvSpPr>
            <p:nvPr/>
          </p:nvSpPr>
          <p:spPr bwMode="auto">
            <a:xfrm flipH="1">
              <a:off x="960" y="292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35"/>
            <p:cNvSpPr>
              <a:spLocks/>
            </p:cNvSpPr>
            <p:nvPr/>
          </p:nvSpPr>
          <p:spPr bwMode="auto">
            <a:xfrm flipH="1">
              <a:off x="672" y="316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36"/>
            <p:cNvSpPr>
              <a:spLocks/>
            </p:cNvSpPr>
            <p:nvPr/>
          </p:nvSpPr>
          <p:spPr bwMode="auto">
            <a:xfrm flipH="1">
              <a:off x="960" y="331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7"/>
            <p:cNvSpPr>
              <a:spLocks/>
            </p:cNvSpPr>
            <p:nvPr/>
          </p:nvSpPr>
          <p:spPr bwMode="auto">
            <a:xfrm flipH="1">
              <a:off x="1152" y="316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38"/>
            <p:cNvSpPr>
              <a:spLocks/>
            </p:cNvSpPr>
            <p:nvPr/>
          </p:nvSpPr>
          <p:spPr bwMode="auto">
            <a:xfrm flipH="1">
              <a:off x="1344" y="3024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" name="Freeform 39"/>
          <p:cNvSpPr>
            <a:spLocks/>
          </p:cNvSpPr>
          <p:nvPr/>
        </p:nvSpPr>
        <p:spPr bwMode="auto">
          <a:xfrm rot="21201106">
            <a:off x="3144294" y="1967579"/>
            <a:ext cx="1624031" cy="292843"/>
          </a:xfrm>
          <a:custGeom>
            <a:avLst/>
            <a:gdLst>
              <a:gd name="T0" fmla="*/ 0 w 478"/>
              <a:gd name="T1" fmla="*/ 304800 h 441"/>
              <a:gd name="T2" fmla="*/ 84171 w 478"/>
              <a:gd name="T3" fmla="*/ 238449 h 441"/>
              <a:gd name="T4" fmla="*/ 838200 w 478"/>
              <a:gd name="T5" fmla="*/ 0 h 441"/>
              <a:gd name="T6" fmla="*/ 0 w 478"/>
              <a:gd name="T7" fmla="*/ 304800 h 441"/>
              <a:gd name="T8" fmla="*/ 0 60000 65536"/>
              <a:gd name="T9" fmla="*/ 0 60000 65536"/>
              <a:gd name="T10" fmla="*/ 0 60000 65536"/>
              <a:gd name="T11" fmla="*/ 0 60000 65536"/>
              <a:gd name="T12" fmla="*/ 0 w 478"/>
              <a:gd name="T13" fmla="*/ 0 h 441"/>
              <a:gd name="T14" fmla="*/ 478 w 478"/>
              <a:gd name="T15" fmla="*/ 441 h 4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8" h="441">
                <a:moveTo>
                  <a:pt x="0" y="441"/>
                </a:moveTo>
                <a:lnTo>
                  <a:pt x="48" y="345"/>
                </a:lnTo>
                <a:lnTo>
                  <a:pt x="478" y="0"/>
                </a:lnTo>
                <a:lnTo>
                  <a:pt x="0" y="44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8" name="Group 29"/>
          <p:cNvGrpSpPr>
            <a:grpSpLocks/>
          </p:cNvGrpSpPr>
          <p:nvPr/>
        </p:nvGrpSpPr>
        <p:grpSpPr bwMode="auto">
          <a:xfrm>
            <a:off x="538574" y="4292830"/>
            <a:ext cx="1447800" cy="1295400"/>
            <a:chOff x="624" y="2832"/>
            <a:chExt cx="912" cy="816"/>
          </a:xfrm>
        </p:grpSpPr>
        <p:sp>
          <p:nvSpPr>
            <p:cNvPr id="89" name="Freeform 30"/>
            <p:cNvSpPr>
              <a:spLocks/>
            </p:cNvSpPr>
            <p:nvPr/>
          </p:nvSpPr>
          <p:spPr bwMode="auto">
            <a:xfrm flipH="1">
              <a:off x="624" y="307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31"/>
            <p:cNvSpPr>
              <a:spLocks/>
            </p:cNvSpPr>
            <p:nvPr/>
          </p:nvSpPr>
          <p:spPr bwMode="auto">
            <a:xfrm flipH="1">
              <a:off x="832" y="292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32"/>
            <p:cNvSpPr>
              <a:spLocks/>
            </p:cNvSpPr>
            <p:nvPr/>
          </p:nvSpPr>
          <p:spPr bwMode="auto">
            <a:xfrm flipH="1">
              <a:off x="1056" y="2832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33"/>
            <p:cNvSpPr>
              <a:spLocks/>
            </p:cNvSpPr>
            <p:nvPr/>
          </p:nvSpPr>
          <p:spPr bwMode="auto">
            <a:xfrm flipH="1">
              <a:off x="672" y="283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34"/>
            <p:cNvSpPr>
              <a:spLocks/>
            </p:cNvSpPr>
            <p:nvPr/>
          </p:nvSpPr>
          <p:spPr bwMode="auto">
            <a:xfrm flipH="1">
              <a:off x="960" y="292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35"/>
            <p:cNvSpPr>
              <a:spLocks/>
            </p:cNvSpPr>
            <p:nvPr/>
          </p:nvSpPr>
          <p:spPr bwMode="auto">
            <a:xfrm flipH="1">
              <a:off x="672" y="316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6"/>
            <p:cNvSpPr>
              <a:spLocks/>
            </p:cNvSpPr>
            <p:nvPr/>
          </p:nvSpPr>
          <p:spPr bwMode="auto">
            <a:xfrm flipH="1">
              <a:off x="960" y="331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37"/>
            <p:cNvSpPr>
              <a:spLocks/>
            </p:cNvSpPr>
            <p:nvPr/>
          </p:nvSpPr>
          <p:spPr bwMode="auto">
            <a:xfrm flipH="1">
              <a:off x="1152" y="316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38"/>
            <p:cNvSpPr>
              <a:spLocks/>
            </p:cNvSpPr>
            <p:nvPr/>
          </p:nvSpPr>
          <p:spPr bwMode="auto">
            <a:xfrm flipH="1">
              <a:off x="1344" y="3024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" name="Group 29"/>
          <p:cNvGrpSpPr>
            <a:grpSpLocks/>
          </p:cNvGrpSpPr>
          <p:nvPr/>
        </p:nvGrpSpPr>
        <p:grpSpPr bwMode="auto">
          <a:xfrm>
            <a:off x="259174" y="1543081"/>
            <a:ext cx="1447800" cy="1295400"/>
            <a:chOff x="624" y="2832"/>
            <a:chExt cx="912" cy="816"/>
          </a:xfrm>
        </p:grpSpPr>
        <p:sp>
          <p:nvSpPr>
            <p:cNvPr id="99" name="Freeform 30"/>
            <p:cNvSpPr>
              <a:spLocks/>
            </p:cNvSpPr>
            <p:nvPr/>
          </p:nvSpPr>
          <p:spPr bwMode="auto">
            <a:xfrm flipH="1">
              <a:off x="624" y="307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31"/>
            <p:cNvSpPr>
              <a:spLocks/>
            </p:cNvSpPr>
            <p:nvPr/>
          </p:nvSpPr>
          <p:spPr bwMode="auto">
            <a:xfrm flipH="1">
              <a:off x="832" y="292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32"/>
            <p:cNvSpPr>
              <a:spLocks/>
            </p:cNvSpPr>
            <p:nvPr/>
          </p:nvSpPr>
          <p:spPr bwMode="auto">
            <a:xfrm flipH="1">
              <a:off x="1056" y="2832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33"/>
            <p:cNvSpPr>
              <a:spLocks/>
            </p:cNvSpPr>
            <p:nvPr/>
          </p:nvSpPr>
          <p:spPr bwMode="auto">
            <a:xfrm flipH="1">
              <a:off x="672" y="283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34"/>
            <p:cNvSpPr>
              <a:spLocks/>
            </p:cNvSpPr>
            <p:nvPr/>
          </p:nvSpPr>
          <p:spPr bwMode="auto">
            <a:xfrm flipH="1">
              <a:off x="960" y="292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35"/>
            <p:cNvSpPr>
              <a:spLocks/>
            </p:cNvSpPr>
            <p:nvPr/>
          </p:nvSpPr>
          <p:spPr bwMode="auto">
            <a:xfrm flipH="1">
              <a:off x="672" y="316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36"/>
            <p:cNvSpPr>
              <a:spLocks/>
            </p:cNvSpPr>
            <p:nvPr/>
          </p:nvSpPr>
          <p:spPr bwMode="auto">
            <a:xfrm flipH="1">
              <a:off x="960" y="331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37"/>
            <p:cNvSpPr>
              <a:spLocks/>
            </p:cNvSpPr>
            <p:nvPr/>
          </p:nvSpPr>
          <p:spPr bwMode="auto">
            <a:xfrm flipH="1">
              <a:off x="1152" y="316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38"/>
            <p:cNvSpPr>
              <a:spLocks/>
            </p:cNvSpPr>
            <p:nvPr/>
          </p:nvSpPr>
          <p:spPr bwMode="auto">
            <a:xfrm flipH="1">
              <a:off x="1344" y="3024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" name="Group 29"/>
          <p:cNvGrpSpPr>
            <a:grpSpLocks/>
          </p:cNvGrpSpPr>
          <p:nvPr/>
        </p:nvGrpSpPr>
        <p:grpSpPr bwMode="auto">
          <a:xfrm>
            <a:off x="2443574" y="4627953"/>
            <a:ext cx="1447800" cy="1295400"/>
            <a:chOff x="624" y="2832"/>
            <a:chExt cx="912" cy="816"/>
          </a:xfrm>
        </p:grpSpPr>
        <p:sp>
          <p:nvSpPr>
            <p:cNvPr id="109" name="Freeform 30"/>
            <p:cNvSpPr>
              <a:spLocks/>
            </p:cNvSpPr>
            <p:nvPr/>
          </p:nvSpPr>
          <p:spPr bwMode="auto">
            <a:xfrm flipH="1">
              <a:off x="624" y="307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31"/>
            <p:cNvSpPr>
              <a:spLocks/>
            </p:cNvSpPr>
            <p:nvPr/>
          </p:nvSpPr>
          <p:spPr bwMode="auto">
            <a:xfrm flipH="1">
              <a:off x="832" y="292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32"/>
            <p:cNvSpPr>
              <a:spLocks/>
            </p:cNvSpPr>
            <p:nvPr/>
          </p:nvSpPr>
          <p:spPr bwMode="auto">
            <a:xfrm flipH="1">
              <a:off x="1056" y="2832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33"/>
            <p:cNvSpPr>
              <a:spLocks/>
            </p:cNvSpPr>
            <p:nvPr/>
          </p:nvSpPr>
          <p:spPr bwMode="auto">
            <a:xfrm flipH="1">
              <a:off x="672" y="283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34"/>
            <p:cNvSpPr>
              <a:spLocks/>
            </p:cNvSpPr>
            <p:nvPr/>
          </p:nvSpPr>
          <p:spPr bwMode="auto">
            <a:xfrm flipH="1">
              <a:off x="960" y="292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35"/>
            <p:cNvSpPr>
              <a:spLocks/>
            </p:cNvSpPr>
            <p:nvPr/>
          </p:nvSpPr>
          <p:spPr bwMode="auto">
            <a:xfrm flipH="1">
              <a:off x="672" y="316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36"/>
            <p:cNvSpPr>
              <a:spLocks/>
            </p:cNvSpPr>
            <p:nvPr/>
          </p:nvSpPr>
          <p:spPr bwMode="auto">
            <a:xfrm flipH="1">
              <a:off x="960" y="331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37"/>
            <p:cNvSpPr>
              <a:spLocks/>
            </p:cNvSpPr>
            <p:nvPr/>
          </p:nvSpPr>
          <p:spPr bwMode="auto">
            <a:xfrm flipH="1">
              <a:off x="1152" y="316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Freeform 38"/>
            <p:cNvSpPr>
              <a:spLocks/>
            </p:cNvSpPr>
            <p:nvPr/>
          </p:nvSpPr>
          <p:spPr bwMode="auto">
            <a:xfrm flipH="1">
              <a:off x="1344" y="3024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715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24" y="2492693"/>
            <a:ext cx="8675805" cy="263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2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24" y="2492693"/>
            <a:ext cx="8675805" cy="263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707024" y="3219100"/>
            <a:ext cx="176214" cy="388939"/>
            <a:chOff x="2160" y="1548"/>
            <a:chExt cx="309" cy="441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3649141" y="3870773"/>
            <a:ext cx="176214" cy="388939"/>
            <a:chOff x="2160" y="1548"/>
            <a:chExt cx="309" cy="441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3997970" y="3651696"/>
            <a:ext cx="176214" cy="388939"/>
            <a:chOff x="2160" y="1548"/>
            <a:chExt cx="309" cy="441"/>
          </a:xfrm>
        </p:grpSpPr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07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222" y="1595266"/>
            <a:ext cx="9100218" cy="4223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62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1299</TotalTime>
  <Words>33</Words>
  <Application>Microsoft Office PowerPoint</Application>
  <PresentationFormat>Custom</PresentationFormat>
  <Paragraphs>19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Ion</vt:lpstr>
      <vt:lpstr>PowerPoint Presentation</vt:lpstr>
      <vt:lpstr>A Scalable Producer-Consumer Pool Based on Elimination –Diffraction Trees</vt:lpstr>
      <vt:lpstr>PowerPoint Presentation</vt:lpstr>
      <vt:lpstr>Intro</vt:lpstr>
      <vt:lpstr>Intro</vt:lpstr>
      <vt:lpstr>Intro</vt:lpstr>
      <vt:lpstr>Intro</vt:lpstr>
      <vt:lpstr>Intro</vt:lpstr>
      <vt:lpstr>Intro</vt:lpstr>
      <vt:lpstr>Implementation</vt:lpstr>
      <vt:lpstr>Implementation</vt:lpstr>
      <vt:lpstr>Implementation</vt:lpstr>
      <vt:lpstr>Implementation</vt:lpstr>
      <vt:lpstr>Implementation</vt:lpstr>
      <vt:lpstr>Testing</vt:lpstr>
      <vt:lpstr>Testing</vt:lpstr>
      <vt:lpstr>Testing</vt:lpstr>
      <vt:lpstr>Testing</vt:lpstr>
      <vt:lpstr>Testing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Scalable Producer-Consumer Pool Based on Elimination –Diffraction Trees</dc:title>
  <dc:creator>Clayton Barham</dc:creator>
  <cp:lastModifiedBy>Anthony Dinh</cp:lastModifiedBy>
  <cp:revision>13</cp:revision>
  <dcterms:created xsi:type="dcterms:W3CDTF">2016-03-16T20:41:26Z</dcterms:created>
  <dcterms:modified xsi:type="dcterms:W3CDTF">2016-04-03T19:51:02Z</dcterms:modified>
</cp:coreProperties>
</file>