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 Scalable Producer-Consumer Pool Based on Elimination –Diffraction Trees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Clayton Barham &amp; Anthony </a:t>
            </a:r>
            <a:r>
              <a:rPr lang="en-US" dirty="0" err="1" smtClean="0"/>
              <a:t>Dihn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41" y="29673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4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8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32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A Scalable Producer-Consumer Pool Based on Elimination –Diffraction Trees</vt:lpstr>
      <vt:lpstr>Intro</vt:lpstr>
      <vt:lpstr>Intro</vt:lpstr>
      <vt:lpstr>Intro</vt:lpstr>
      <vt:lpstr>Intro</vt:lpstr>
      <vt:lpstr>Intro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Testing</vt:lpstr>
      <vt:lpstr>Testing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Producer-Consumer Pool Based on Elimination –Diffraction Trees</dc:title>
  <dc:creator>Clayton Barham</dc:creator>
  <cp:lastModifiedBy>Clayton Barham</cp:lastModifiedBy>
  <cp:revision>3</cp:revision>
  <dcterms:created xsi:type="dcterms:W3CDTF">2016-03-16T20:41:26Z</dcterms:created>
  <dcterms:modified xsi:type="dcterms:W3CDTF">2016-03-16T21:39:31Z</dcterms:modified>
</cp:coreProperties>
</file>