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74" r:id="rId9"/>
    <p:sldId id="280" r:id="rId10"/>
    <p:sldId id="273" r:id="rId11"/>
    <p:sldId id="275" r:id="rId12"/>
    <p:sldId id="276" r:id="rId13"/>
    <p:sldId id="281" r:id="rId14"/>
    <p:sldId id="272" r:id="rId15"/>
    <p:sldId id="277" r:id="rId16"/>
    <p:sldId id="278" r:id="rId17"/>
    <p:sldId id="264" r:id="rId18"/>
    <p:sldId id="266" r:id="rId19"/>
    <p:sldId id="267" r:id="rId20"/>
    <p:sldId id="268" r:id="rId21"/>
    <p:sldId id="269" r:id="rId22"/>
    <p:sldId id="270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9900"/>
    <a:srgbClr val="E6F10F"/>
    <a:srgbClr val="00CC00"/>
    <a:srgbClr val="9B93A3"/>
    <a:srgbClr val="CFABAB"/>
    <a:srgbClr val="D1BAA5"/>
    <a:srgbClr val="D4CAA1"/>
    <a:srgbClr val="A4BFAA"/>
    <a:srgbClr val="899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5EE8D-342A-4A9B-8067-A908053E1775}" v="79" dt="2024-12-03T16:24:21.029"/>
    <p1510:client id="{130A43AB-35A8-4C62-987B-133AA77C205D}" v="336" dt="2024-12-03T19:31:41.4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Fang" userId="048eb2b7-3c73-4fe1-9390-5e0c8ce207fc" providerId="ADAL" clId="{0625EE8D-342A-4A9B-8067-A908053E1775}"/>
    <pc:docChg chg="modSld">
      <pc:chgData name="Jonathan Fang" userId="048eb2b7-3c73-4fe1-9390-5e0c8ce207fc" providerId="ADAL" clId="{0625EE8D-342A-4A9B-8067-A908053E1775}" dt="2024-12-03T16:24:21.029" v="78" actId="20577"/>
      <pc:docMkLst>
        <pc:docMk/>
      </pc:docMkLst>
      <pc:sldChg chg="addSp delSp modSp mod">
        <pc:chgData name="Jonathan Fang" userId="048eb2b7-3c73-4fe1-9390-5e0c8ce207fc" providerId="ADAL" clId="{0625EE8D-342A-4A9B-8067-A908053E1775}" dt="2024-12-03T16:06:01.563" v="38" actId="20577"/>
        <pc:sldMkLst>
          <pc:docMk/>
          <pc:sldMk cId="423335306" sldId="262"/>
        </pc:sldMkLst>
        <pc:spChg chg="mod">
          <ac:chgData name="Jonathan Fang" userId="048eb2b7-3c73-4fe1-9390-5e0c8ce207fc" providerId="ADAL" clId="{0625EE8D-342A-4A9B-8067-A908053E1775}" dt="2024-12-03T16:06:01.563" v="38" actId="20577"/>
          <ac:spMkLst>
            <pc:docMk/>
            <pc:sldMk cId="423335306" sldId="262"/>
            <ac:spMk id="120" creationId="{1EC19652-F5F4-9E1A-ED41-25C64E69BA5F}"/>
          </ac:spMkLst>
        </pc:spChg>
        <pc:spChg chg="mod">
          <ac:chgData name="Jonathan Fang" userId="048eb2b7-3c73-4fe1-9390-5e0c8ce207fc" providerId="ADAL" clId="{0625EE8D-342A-4A9B-8067-A908053E1775}" dt="2024-12-03T16:05:12.483" v="22" actId="20577"/>
          <ac:spMkLst>
            <pc:docMk/>
            <pc:sldMk cId="423335306" sldId="262"/>
            <ac:spMk id="121" creationId="{C7C99707-3378-0410-1144-3C98871DF3ED}"/>
          </ac:spMkLst>
        </pc:spChg>
        <pc:picChg chg="add mod">
          <ac:chgData name="Jonathan Fang" userId="048eb2b7-3c73-4fe1-9390-5e0c8ce207fc" providerId="ADAL" clId="{0625EE8D-342A-4A9B-8067-A908053E1775}" dt="2024-12-03T16:04:56.098" v="4" actId="14100"/>
          <ac:picMkLst>
            <pc:docMk/>
            <pc:sldMk cId="423335306" sldId="262"/>
            <ac:picMk id="3" creationId="{5D63E9F3-01E8-FC40-AA0B-E7C359F96281}"/>
          </ac:picMkLst>
        </pc:picChg>
        <pc:picChg chg="del">
          <ac:chgData name="Jonathan Fang" userId="048eb2b7-3c73-4fe1-9390-5e0c8ce207fc" providerId="ADAL" clId="{0625EE8D-342A-4A9B-8067-A908053E1775}" dt="2024-12-03T16:04:47.034" v="1" actId="478"/>
          <ac:picMkLst>
            <pc:docMk/>
            <pc:sldMk cId="423335306" sldId="262"/>
            <ac:picMk id="8194" creationId="{DE431791-6410-DE5C-E6F5-4A0A774AC66F}"/>
          </ac:picMkLst>
        </pc:picChg>
      </pc:sldChg>
      <pc:sldChg chg="addSp delSp modSp mod">
        <pc:chgData name="Jonathan Fang" userId="048eb2b7-3c73-4fe1-9390-5e0c8ce207fc" providerId="ADAL" clId="{0625EE8D-342A-4A9B-8067-A908053E1775}" dt="2024-12-03T16:21:50.341" v="49" actId="732"/>
        <pc:sldMkLst>
          <pc:docMk/>
          <pc:sldMk cId="2113940583" sldId="267"/>
        </pc:sldMkLst>
        <pc:picChg chg="add mod modCrop">
          <ac:chgData name="Jonathan Fang" userId="048eb2b7-3c73-4fe1-9390-5e0c8ce207fc" providerId="ADAL" clId="{0625EE8D-342A-4A9B-8067-A908053E1775}" dt="2024-12-03T16:21:50.341" v="49" actId="732"/>
          <ac:picMkLst>
            <pc:docMk/>
            <pc:sldMk cId="2113940583" sldId="267"/>
            <ac:picMk id="3" creationId="{4D521A99-63CA-E30D-5222-5E460BCE164B}"/>
          </ac:picMkLst>
        </pc:picChg>
        <pc:picChg chg="del">
          <ac:chgData name="Jonathan Fang" userId="048eb2b7-3c73-4fe1-9390-5e0c8ce207fc" providerId="ADAL" clId="{0625EE8D-342A-4A9B-8067-A908053E1775}" dt="2024-12-03T16:21:39.575" v="46" actId="478"/>
          <ac:picMkLst>
            <pc:docMk/>
            <pc:sldMk cId="2113940583" sldId="267"/>
            <ac:picMk id="7172" creationId="{4CA4310E-A165-42CB-17F7-74CFD2FCC4A0}"/>
          </ac:picMkLst>
        </pc:picChg>
      </pc:sldChg>
      <pc:sldChg chg="modSp">
        <pc:chgData name="Jonathan Fang" userId="048eb2b7-3c73-4fe1-9390-5e0c8ce207fc" providerId="ADAL" clId="{0625EE8D-342A-4A9B-8067-A908053E1775}" dt="2024-12-03T16:09:52.929" v="45" actId="732"/>
        <pc:sldMkLst>
          <pc:docMk/>
          <pc:sldMk cId="1881409060" sldId="268"/>
        </pc:sldMkLst>
        <pc:picChg chg="mod">
          <ac:chgData name="Jonathan Fang" userId="048eb2b7-3c73-4fe1-9390-5e0c8ce207fc" providerId="ADAL" clId="{0625EE8D-342A-4A9B-8067-A908053E1775}" dt="2024-12-03T16:09:52.929" v="45" actId="732"/>
          <ac:picMkLst>
            <pc:docMk/>
            <pc:sldMk cId="1881409060" sldId="268"/>
            <ac:picMk id="45" creationId="{6B147671-56E2-447D-B82B-FF06027FA56C}"/>
          </ac:picMkLst>
        </pc:picChg>
      </pc:sldChg>
      <pc:sldChg chg="modSp mod">
        <pc:chgData name="Jonathan Fang" userId="048eb2b7-3c73-4fe1-9390-5e0c8ce207fc" providerId="ADAL" clId="{0625EE8D-342A-4A9B-8067-A908053E1775}" dt="2024-12-03T16:24:21.029" v="78" actId="20577"/>
        <pc:sldMkLst>
          <pc:docMk/>
          <pc:sldMk cId="834034852" sldId="269"/>
        </pc:sldMkLst>
        <pc:spChg chg="mod">
          <ac:chgData name="Jonathan Fang" userId="048eb2b7-3c73-4fe1-9390-5e0c8ce207fc" providerId="ADAL" clId="{0625EE8D-342A-4A9B-8067-A908053E1775}" dt="2024-12-03T16:23:55.464" v="74" actId="14100"/>
          <ac:spMkLst>
            <pc:docMk/>
            <pc:sldMk cId="834034852" sldId="269"/>
            <ac:spMk id="56" creationId="{24FF5D7C-E267-F0C8-4E1E-F3160C4E1CC7}"/>
          </ac:spMkLst>
        </pc:spChg>
        <pc:spChg chg="mod">
          <ac:chgData name="Jonathan Fang" userId="048eb2b7-3c73-4fe1-9390-5e0c8ce207fc" providerId="ADAL" clId="{0625EE8D-342A-4A9B-8067-A908053E1775}" dt="2024-12-03T16:24:21.029" v="78" actId="20577"/>
          <ac:spMkLst>
            <pc:docMk/>
            <pc:sldMk cId="834034852" sldId="269"/>
            <ac:spMk id="57" creationId="{E7BA76DD-442F-6D48-B142-4C28CCB6717F}"/>
          </ac:spMkLst>
        </pc:spChg>
        <pc:picChg chg="mod">
          <ac:chgData name="Jonathan Fang" userId="048eb2b7-3c73-4fe1-9390-5e0c8ce207fc" providerId="ADAL" clId="{0625EE8D-342A-4A9B-8067-A908053E1775}" dt="2024-12-03T16:09:11.801" v="39" actId="732"/>
          <ac:picMkLst>
            <pc:docMk/>
            <pc:sldMk cId="834034852" sldId="269"/>
            <ac:picMk id="54" creationId="{3416FC99-EF48-0BEF-0D88-1B95161EC0F4}"/>
          </ac:picMkLst>
        </pc:picChg>
        <pc:picChg chg="mod">
          <ac:chgData name="Jonathan Fang" userId="048eb2b7-3c73-4fe1-9390-5e0c8ce207fc" providerId="ADAL" clId="{0625EE8D-342A-4A9B-8067-A908053E1775}" dt="2024-12-03T16:09:36.208" v="44" actId="732"/>
          <ac:picMkLst>
            <pc:docMk/>
            <pc:sldMk cId="834034852" sldId="269"/>
            <ac:picMk id="55" creationId="{C21CCD03-B366-81C8-BB0A-4DE4804F37C3}"/>
          </ac:picMkLst>
        </pc:picChg>
      </pc:sldChg>
    </pc:docChg>
  </pc:docChgLst>
  <pc:docChgLst>
    <pc:chgData name="Nicolas Domaniczky Rein" userId="e2189fac-4660-4ef3-afdc-77904ed94268" providerId="ADAL" clId="{130A43AB-35A8-4C62-987B-133AA77C205D}"/>
    <pc:docChg chg="undo redo custSel addSld delSld modSld sldOrd">
      <pc:chgData name="Nicolas Domaniczky Rein" userId="e2189fac-4660-4ef3-afdc-77904ed94268" providerId="ADAL" clId="{130A43AB-35A8-4C62-987B-133AA77C205D}" dt="2024-12-03T19:32:23.164" v="1127" actId="1582"/>
      <pc:docMkLst>
        <pc:docMk/>
      </pc:docMkLst>
      <pc:sldChg chg="addSp delSp modSp mod">
        <pc:chgData name="Nicolas Domaniczky Rein" userId="e2189fac-4660-4ef3-afdc-77904ed94268" providerId="ADAL" clId="{130A43AB-35A8-4C62-987B-133AA77C205D}" dt="2024-12-03T19:32:23.164" v="1127" actId="1582"/>
        <pc:sldMkLst>
          <pc:docMk/>
          <pc:sldMk cId="1414624359" sldId="258"/>
        </pc:sldMkLst>
        <pc:spChg chg="add del mod">
          <ac:chgData name="Nicolas Domaniczky Rein" userId="e2189fac-4660-4ef3-afdc-77904ed94268" providerId="ADAL" clId="{130A43AB-35A8-4C62-987B-133AA77C205D}" dt="2024-12-03T15:34:05.109" v="177" actId="478"/>
          <ac:spMkLst>
            <pc:docMk/>
            <pc:sldMk cId="1414624359" sldId="258"/>
            <ac:spMk id="2" creationId="{678BFA83-E841-E6D2-3D81-4461952A2080}"/>
          </ac:spMkLst>
        </pc:spChg>
        <pc:spChg chg="add del mod">
          <ac:chgData name="Nicolas Domaniczky Rein" userId="e2189fac-4660-4ef3-afdc-77904ed94268" providerId="ADAL" clId="{130A43AB-35A8-4C62-987B-133AA77C205D}" dt="2024-12-03T19:31:46.822" v="1120" actId="1076"/>
          <ac:spMkLst>
            <pc:docMk/>
            <pc:sldMk cId="1414624359" sldId="258"/>
            <ac:spMk id="3" creationId="{16EFD0C6-A627-484C-363B-C13223E8DB3C}"/>
          </ac:spMkLst>
        </pc:spChg>
        <pc:spChg chg="add del mod">
          <ac:chgData name="Nicolas Domaniczky Rein" userId="e2189fac-4660-4ef3-afdc-77904ed94268" providerId="ADAL" clId="{130A43AB-35A8-4C62-987B-133AA77C205D}" dt="2024-12-03T19:23:38.568" v="878" actId="478"/>
          <ac:spMkLst>
            <pc:docMk/>
            <pc:sldMk cId="1414624359" sldId="258"/>
            <ac:spMk id="4" creationId="{1B50F9B8-E47C-256D-7DA4-91EB6BCAB146}"/>
          </ac:spMkLst>
        </pc:spChg>
        <pc:spChg chg="add del mod">
          <ac:chgData name="Nicolas Domaniczky Rein" userId="e2189fac-4660-4ef3-afdc-77904ed94268" providerId="ADAL" clId="{130A43AB-35A8-4C62-987B-133AA77C205D}" dt="2024-12-03T19:31:46.822" v="1120" actId="1076"/>
          <ac:spMkLst>
            <pc:docMk/>
            <pc:sldMk cId="1414624359" sldId="258"/>
            <ac:spMk id="5" creationId="{FF55DF82-DB3E-558F-5856-11DC75D9C788}"/>
          </ac:spMkLst>
        </pc:spChg>
        <pc:spChg chg="add del mod">
          <ac:chgData name="Nicolas Domaniczky Rein" userId="e2189fac-4660-4ef3-afdc-77904ed94268" providerId="ADAL" clId="{130A43AB-35A8-4C62-987B-133AA77C205D}" dt="2024-12-03T19:31:46.822" v="1120" actId="1076"/>
          <ac:spMkLst>
            <pc:docMk/>
            <pc:sldMk cId="1414624359" sldId="258"/>
            <ac:spMk id="6" creationId="{AE67A1B1-2AF7-A2E3-B8A2-912A6DCFB264}"/>
          </ac:spMkLst>
        </pc:spChg>
        <pc:spChg chg="add del mod">
          <ac:chgData name="Nicolas Domaniczky Rein" userId="e2189fac-4660-4ef3-afdc-77904ed94268" providerId="ADAL" clId="{130A43AB-35A8-4C62-987B-133AA77C205D}" dt="2024-12-03T19:32:05.515" v="1125" actId="14100"/>
          <ac:spMkLst>
            <pc:docMk/>
            <pc:sldMk cId="1414624359" sldId="258"/>
            <ac:spMk id="7" creationId="{0F361FF0-E641-9E36-D628-BC74FF5B6656}"/>
          </ac:spMkLst>
        </pc:spChg>
        <pc:spChg chg="add del mod">
          <ac:chgData name="Nicolas Domaniczky Rein" userId="e2189fac-4660-4ef3-afdc-77904ed94268" providerId="ADAL" clId="{130A43AB-35A8-4C62-987B-133AA77C205D}" dt="2024-12-03T15:43:01.453" v="288" actId="478"/>
          <ac:spMkLst>
            <pc:docMk/>
            <pc:sldMk cId="1414624359" sldId="258"/>
            <ac:spMk id="7" creationId="{B1AE03FC-43CC-7C8A-A43C-C760EECAC589}"/>
          </ac:spMkLst>
        </pc:spChg>
        <pc:spChg chg="add del mod">
          <ac:chgData name="Nicolas Domaniczky Rein" userId="e2189fac-4660-4ef3-afdc-77904ed94268" providerId="ADAL" clId="{130A43AB-35A8-4C62-987B-133AA77C205D}" dt="2024-12-03T19:31:46.822" v="1120" actId="1076"/>
          <ac:spMkLst>
            <pc:docMk/>
            <pc:sldMk cId="1414624359" sldId="258"/>
            <ac:spMk id="8" creationId="{3EBFD2F0-DBC9-BA7C-D424-04B4BB55D12A}"/>
          </ac:spMkLst>
        </pc:spChg>
        <pc:spChg chg="add del mod">
          <ac:chgData name="Nicolas Domaniczky Rein" userId="e2189fac-4660-4ef3-afdc-77904ed94268" providerId="ADAL" clId="{130A43AB-35A8-4C62-987B-133AA77C205D}" dt="2024-12-03T15:39:51.693" v="247" actId="478"/>
          <ac:spMkLst>
            <pc:docMk/>
            <pc:sldMk cId="1414624359" sldId="258"/>
            <ac:spMk id="8" creationId="{52548D20-7EEC-2AEC-1584-726F684401C6}"/>
          </ac:spMkLst>
        </pc:spChg>
        <pc:spChg chg="add del mod">
          <ac:chgData name="Nicolas Domaniczky Rein" userId="e2189fac-4660-4ef3-afdc-77904ed94268" providerId="ADAL" clId="{130A43AB-35A8-4C62-987B-133AA77C205D}" dt="2024-12-03T15:39:51.693" v="247" actId="478"/>
          <ac:spMkLst>
            <pc:docMk/>
            <pc:sldMk cId="1414624359" sldId="258"/>
            <ac:spMk id="9" creationId="{9FB7660F-D712-B3EA-9235-AEF4F61274E7}"/>
          </ac:spMkLst>
        </pc:spChg>
        <pc:spChg chg="add del mod">
          <ac:chgData name="Nicolas Domaniczky Rein" userId="e2189fac-4660-4ef3-afdc-77904ed94268" providerId="ADAL" clId="{130A43AB-35A8-4C62-987B-133AA77C205D}" dt="2024-12-03T19:23:43.589" v="882" actId="478"/>
          <ac:spMkLst>
            <pc:docMk/>
            <pc:sldMk cId="1414624359" sldId="258"/>
            <ac:spMk id="9" creationId="{B58950C0-A4A3-76C2-2BB1-BB69E181E298}"/>
          </ac:spMkLst>
        </pc:spChg>
        <pc:spChg chg="add del mod">
          <ac:chgData name="Nicolas Domaniczky Rein" userId="e2189fac-4660-4ef3-afdc-77904ed94268" providerId="ADAL" clId="{130A43AB-35A8-4C62-987B-133AA77C205D}" dt="2024-12-03T19:32:05.515" v="1125" actId="14100"/>
          <ac:spMkLst>
            <pc:docMk/>
            <pc:sldMk cId="1414624359" sldId="258"/>
            <ac:spMk id="10" creationId="{B2049D99-40E2-81EF-0A77-6EED1C491423}"/>
          </ac:spMkLst>
        </pc:spChg>
        <pc:spChg chg="add del mod">
          <ac:chgData name="Nicolas Domaniczky Rein" userId="e2189fac-4660-4ef3-afdc-77904ed94268" providerId="ADAL" clId="{130A43AB-35A8-4C62-987B-133AA77C205D}" dt="2024-12-03T15:39:51.693" v="247" actId="478"/>
          <ac:spMkLst>
            <pc:docMk/>
            <pc:sldMk cId="1414624359" sldId="258"/>
            <ac:spMk id="10" creationId="{D2A79C88-6759-0364-C608-59138F37167B}"/>
          </ac:spMkLst>
        </pc:spChg>
        <pc:spChg chg="add del mod">
          <ac:chgData name="Nicolas Domaniczky Rein" userId="e2189fac-4660-4ef3-afdc-77904ed94268" providerId="ADAL" clId="{130A43AB-35A8-4C62-987B-133AA77C205D}" dt="2024-12-03T19:23:42.401" v="881" actId="478"/>
          <ac:spMkLst>
            <pc:docMk/>
            <pc:sldMk cId="1414624359" sldId="258"/>
            <ac:spMk id="11" creationId="{3F92424F-04AE-55D0-2A2B-B3DD905C835B}"/>
          </ac:spMkLst>
        </pc:spChg>
        <pc:spChg chg="add del mod">
          <ac:chgData name="Nicolas Domaniczky Rein" userId="e2189fac-4660-4ef3-afdc-77904ed94268" providerId="ADAL" clId="{130A43AB-35A8-4C62-987B-133AA77C205D}" dt="2024-12-03T15:43:07.873" v="291" actId="478"/>
          <ac:spMkLst>
            <pc:docMk/>
            <pc:sldMk cId="1414624359" sldId="258"/>
            <ac:spMk id="11" creationId="{8FB68127-C2DB-5547-F98C-FAAF6E91DFDD}"/>
          </ac:spMkLst>
        </pc:spChg>
        <pc:spChg chg="add del mod">
          <ac:chgData name="Nicolas Domaniczky Rein" userId="e2189fac-4660-4ef3-afdc-77904ed94268" providerId="ADAL" clId="{130A43AB-35A8-4C62-987B-133AA77C205D}" dt="2024-12-03T15:39:51.693" v="247" actId="478"/>
          <ac:spMkLst>
            <pc:docMk/>
            <pc:sldMk cId="1414624359" sldId="258"/>
            <ac:spMk id="12" creationId="{CE1E9024-3028-4BD0-74E1-3321503C224C}"/>
          </ac:spMkLst>
        </pc:spChg>
        <pc:spChg chg="add del mod">
          <ac:chgData name="Nicolas Domaniczky Rein" userId="e2189fac-4660-4ef3-afdc-77904ed94268" providerId="ADAL" clId="{130A43AB-35A8-4C62-987B-133AA77C205D}" dt="2024-12-03T19:23:45.139" v="883" actId="478"/>
          <ac:spMkLst>
            <pc:docMk/>
            <pc:sldMk cId="1414624359" sldId="258"/>
            <ac:spMk id="12" creationId="{E8EE454E-3DCD-54BA-52E6-3382234099B5}"/>
          </ac:spMkLst>
        </pc:spChg>
        <pc:spChg chg="add del mod">
          <ac:chgData name="Nicolas Domaniczky Rein" userId="e2189fac-4660-4ef3-afdc-77904ed94268" providerId="ADAL" clId="{130A43AB-35A8-4C62-987B-133AA77C205D}" dt="2024-12-03T18:05:58.008" v="373" actId="478"/>
          <ac:spMkLst>
            <pc:docMk/>
            <pc:sldMk cId="1414624359" sldId="258"/>
            <ac:spMk id="13" creationId="{1083027F-B6DD-74C9-AAEA-A145B4A786F2}"/>
          </ac:spMkLst>
        </pc:spChg>
        <pc:spChg chg="add del mod">
          <ac:chgData name="Nicolas Domaniczky Rein" userId="e2189fac-4660-4ef3-afdc-77904ed94268" providerId="ADAL" clId="{130A43AB-35A8-4C62-987B-133AA77C205D}" dt="2024-12-03T15:39:51.693" v="247" actId="478"/>
          <ac:spMkLst>
            <pc:docMk/>
            <pc:sldMk cId="1414624359" sldId="258"/>
            <ac:spMk id="13" creationId="{C850B24C-E5A7-862E-896F-EF41B5ABEB37}"/>
          </ac:spMkLst>
        </pc:spChg>
        <pc:spChg chg="add del mod">
          <ac:chgData name="Nicolas Domaniczky Rein" userId="e2189fac-4660-4ef3-afdc-77904ed94268" providerId="ADAL" clId="{130A43AB-35A8-4C62-987B-133AA77C205D}" dt="2024-12-03T18:05:58.008" v="373" actId="478"/>
          <ac:spMkLst>
            <pc:docMk/>
            <pc:sldMk cId="1414624359" sldId="258"/>
            <ac:spMk id="14" creationId="{01A04784-51DF-E022-8FD7-BFDE00BAA044}"/>
          </ac:spMkLst>
        </pc:spChg>
        <pc:spChg chg="add del mod">
          <ac:chgData name="Nicolas Domaniczky Rein" userId="e2189fac-4660-4ef3-afdc-77904ed94268" providerId="ADAL" clId="{130A43AB-35A8-4C62-987B-133AA77C205D}" dt="2024-12-03T15:39:51.693" v="247" actId="478"/>
          <ac:spMkLst>
            <pc:docMk/>
            <pc:sldMk cId="1414624359" sldId="258"/>
            <ac:spMk id="14" creationId="{952E0E31-A432-A145-64EC-B3BD23E3F687}"/>
          </ac:spMkLst>
        </pc:spChg>
        <pc:spChg chg="add mod">
          <ac:chgData name="Nicolas Domaniczky Rein" userId="e2189fac-4660-4ef3-afdc-77904ed94268" providerId="ADAL" clId="{130A43AB-35A8-4C62-987B-133AA77C205D}" dt="2024-12-03T15:38:17.303" v="209" actId="571"/>
          <ac:spMkLst>
            <pc:docMk/>
            <pc:sldMk cId="1414624359" sldId="258"/>
            <ac:spMk id="15" creationId="{0E50387A-3FE6-DF45-A74A-5589B29ACF65}"/>
          </ac:spMkLst>
        </pc:spChg>
        <pc:spChg chg="add del mod">
          <ac:chgData name="Nicolas Domaniczky Rein" userId="e2189fac-4660-4ef3-afdc-77904ed94268" providerId="ADAL" clId="{130A43AB-35A8-4C62-987B-133AA77C205D}" dt="2024-12-03T18:06:13.613" v="394" actId="478"/>
          <ac:spMkLst>
            <pc:docMk/>
            <pc:sldMk cId="1414624359" sldId="258"/>
            <ac:spMk id="15" creationId="{59D14203-B725-6E95-57A7-E548CAFD7519}"/>
          </ac:spMkLst>
        </pc:spChg>
        <pc:spChg chg="add mod">
          <ac:chgData name="Nicolas Domaniczky Rein" userId="e2189fac-4660-4ef3-afdc-77904ed94268" providerId="ADAL" clId="{130A43AB-35A8-4C62-987B-133AA77C205D}" dt="2024-12-03T15:38:17.303" v="209" actId="571"/>
          <ac:spMkLst>
            <pc:docMk/>
            <pc:sldMk cId="1414624359" sldId="258"/>
            <ac:spMk id="16" creationId="{188D93E2-CDC8-2D6A-649D-156C0FACC8D6}"/>
          </ac:spMkLst>
        </pc:spChg>
        <pc:spChg chg="add del mod">
          <ac:chgData name="Nicolas Domaniczky Rein" userId="e2189fac-4660-4ef3-afdc-77904ed94268" providerId="ADAL" clId="{130A43AB-35A8-4C62-987B-133AA77C205D}" dt="2024-12-03T18:06:42.797" v="399" actId="478"/>
          <ac:spMkLst>
            <pc:docMk/>
            <pc:sldMk cId="1414624359" sldId="258"/>
            <ac:spMk id="16" creationId="{DB63E457-A198-5589-B4D4-63843EAB91A7}"/>
          </ac:spMkLst>
        </pc:spChg>
        <pc:spChg chg="add mod">
          <ac:chgData name="Nicolas Domaniczky Rein" userId="e2189fac-4660-4ef3-afdc-77904ed94268" providerId="ADAL" clId="{130A43AB-35A8-4C62-987B-133AA77C205D}" dt="2024-12-03T15:38:17.303" v="209" actId="571"/>
          <ac:spMkLst>
            <pc:docMk/>
            <pc:sldMk cId="1414624359" sldId="258"/>
            <ac:spMk id="17" creationId="{CF971E64-3C51-EE2E-2842-E7E832504B81}"/>
          </ac:spMkLst>
        </pc:spChg>
        <pc:spChg chg="add del mod">
          <ac:chgData name="Nicolas Domaniczky Rein" userId="e2189fac-4660-4ef3-afdc-77904ed94268" providerId="ADAL" clId="{130A43AB-35A8-4C62-987B-133AA77C205D}" dt="2024-12-03T19:23:36.571" v="876" actId="478"/>
          <ac:spMkLst>
            <pc:docMk/>
            <pc:sldMk cId="1414624359" sldId="258"/>
            <ac:spMk id="18" creationId="{0726CF03-FEB1-96D0-CD03-17C162800A91}"/>
          </ac:spMkLst>
        </pc:spChg>
        <pc:spChg chg="add del mod">
          <ac:chgData name="Nicolas Domaniczky Rein" userId="e2189fac-4660-4ef3-afdc-77904ed94268" providerId="ADAL" clId="{130A43AB-35A8-4C62-987B-133AA77C205D}" dt="2024-12-03T15:43:01.453" v="288" actId="478"/>
          <ac:spMkLst>
            <pc:docMk/>
            <pc:sldMk cId="1414624359" sldId="258"/>
            <ac:spMk id="19" creationId="{C141DF75-F002-2A90-7275-F97BDFE46304}"/>
          </ac:spMkLst>
        </pc:spChg>
        <pc:spChg chg="add del mod">
          <ac:chgData name="Nicolas Domaniczky Rein" userId="e2189fac-4660-4ef3-afdc-77904ed94268" providerId="ADAL" clId="{130A43AB-35A8-4C62-987B-133AA77C205D}" dt="2024-12-03T15:43:07.873" v="291" actId="478"/>
          <ac:spMkLst>
            <pc:docMk/>
            <pc:sldMk cId="1414624359" sldId="258"/>
            <ac:spMk id="20" creationId="{87BD5C6F-1DB8-86E3-B1E2-DCFCE8AA162B}"/>
          </ac:spMkLst>
        </pc:spChg>
        <pc:spChg chg="add del mod">
          <ac:chgData name="Nicolas Domaniczky Rein" userId="e2189fac-4660-4ef3-afdc-77904ed94268" providerId="ADAL" clId="{130A43AB-35A8-4C62-987B-133AA77C205D}" dt="2024-12-03T19:31:46.822" v="1120" actId="1076"/>
          <ac:spMkLst>
            <pc:docMk/>
            <pc:sldMk cId="1414624359" sldId="258"/>
            <ac:spMk id="23" creationId="{38330A02-7E9D-2D48-A1EA-B06F7CAEFC1E}"/>
          </ac:spMkLst>
        </pc:spChg>
        <pc:spChg chg="add mod">
          <ac:chgData name="Nicolas Domaniczky Rein" userId="e2189fac-4660-4ef3-afdc-77904ed94268" providerId="ADAL" clId="{130A43AB-35A8-4C62-987B-133AA77C205D}" dt="2024-12-03T19:14:50.333" v="764" actId="571"/>
          <ac:spMkLst>
            <pc:docMk/>
            <pc:sldMk cId="1414624359" sldId="258"/>
            <ac:spMk id="29" creationId="{B704AC9C-9769-DB0C-2C4A-BE9EA4F623FC}"/>
          </ac:spMkLst>
        </pc:spChg>
        <pc:spChg chg="add del mod">
          <ac:chgData name="Nicolas Domaniczky Rein" userId="e2189fac-4660-4ef3-afdc-77904ed94268" providerId="ADAL" clId="{130A43AB-35A8-4C62-987B-133AA77C205D}" dt="2024-12-03T19:20:35.883" v="817" actId="11529"/>
          <ac:spMkLst>
            <pc:docMk/>
            <pc:sldMk cId="1414624359" sldId="258"/>
            <ac:spMk id="32" creationId="{E162F480-A31E-D0D8-AE8F-7E97FA2FA160}"/>
          </ac:spMkLst>
        </pc:spChg>
        <pc:spChg chg="add del mod">
          <ac:chgData name="Nicolas Domaniczky Rein" userId="e2189fac-4660-4ef3-afdc-77904ed94268" providerId="ADAL" clId="{130A43AB-35A8-4C62-987B-133AA77C205D}" dt="2024-12-03T19:23:37.729" v="877" actId="478"/>
          <ac:spMkLst>
            <pc:docMk/>
            <pc:sldMk cId="1414624359" sldId="258"/>
            <ac:spMk id="33" creationId="{1954A570-E572-7875-28DA-997312D4E493}"/>
          </ac:spMkLst>
        </pc:spChg>
        <pc:spChg chg="add del mod">
          <ac:chgData name="Nicolas Domaniczky Rein" userId="e2189fac-4660-4ef3-afdc-77904ed94268" providerId="ADAL" clId="{130A43AB-35A8-4C62-987B-133AA77C205D}" dt="2024-12-03T19:23:39.676" v="879" actId="478"/>
          <ac:spMkLst>
            <pc:docMk/>
            <pc:sldMk cId="1414624359" sldId="258"/>
            <ac:spMk id="34" creationId="{BF4287DA-6655-EE07-B1E8-A9019411488A}"/>
          </ac:spMkLst>
        </pc:spChg>
        <pc:spChg chg="add del mod">
          <ac:chgData name="Nicolas Domaniczky Rein" userId="e2189fac-4660-4ef3-afdc-77904ed94268" providerId="ADAL" clId="{130A43AB-35A8-4C62-987B-133AA77C205D}" dt="2024-12-03T15:44:21.515" v="303" actId="478"/>
          <ac:spMkLst>
            <pc:docMk/>
            <pc:sldMk cId="1414624359" sldId="258"/>
            <ac:spMk id="35" creationId="{F2A62B7B-D095-83C2-7DB5-F91A33DA708D}"/>
          </ac:spMkLst>
        </pc:spChg>
        <pc:spChg chg="add del mod">
          <ac:chgData name="Nicolas Domaniczky Rein" userId="e2189fac-4660-4ef3-afdc-77904ed94268" providerId="ADAL" clId="{130A43AB-35A8-4C62-987B-133AA77C205D}" dt="2024-12-03T19:23:41.371" v="880" actId="478"/>
          <ac:spMkLst>
            <pc:docMk/>
            <pc:sldMk cId="1414624359" sldId="258"/>
            <ac:spMk id="36" creationId="{7C078EDF-9F79-70EA-C166-785A0E92EFD7}"/>
          </ac:spMkLst>
        </pc:spChg>
        <pc:spChg chg="add del mod">
          <ac:chgData name="Nicolas Domaniczky Rein" userId="e2189fac-4660-4ef3-afdc-77904ed94268" providerId="ADAL" clId="{130A43AB-35A8-4C62-987B-133AA77C205D}" dt="2024-12-03T18:03:58.182" v="314" actId="21"/>
          <ac:spMkLst>
            <pc:docMk/>
            <pc:sldMk cId="1414624359" sldId="258"/>
            <ac:spMk id="37" creationId="{0F361FF0-E641-9E36-D628-BC74FF5B6656}"/>
          </ac:spMkLst>
        </pc:spChg>
        <pc:spChg chg="add del mod">
          <ac:chgData name="Nicolas Domaniczky Rein" userId="e2189fac-4660-4ef3-afdc-77904ed94268" providerId="ADAL" clId="{130A43AB-35A8-4C62-987B-133AA77C205D}" dt="2024-12-03T18:03:58.182" v="314" actId="21"/>
          <ac:spMkLst>
            <pc:docMk/>
            <pc:sldMk cId="1414624359" sldId="258"/>
            <ac:spMk id="38" creationId="{3EBFD2F0-DBC9-BA7C-D424-04B4BB55D12A}"/>
          </ac:spMkLst>
        </pc:spChg>
        <pc:spChg chg="add del mod">
          <ac:chgData name="Nicolas Domaniczky Rein" userId="e2189fac-4660-4ef3-afdc-77904ed94268" providerId="ADAL" clId="{130A43AB-35A8-4C62-987B-133AA77C205D}" dt="2024-12-03T18:03:58.182" v="314" actId="21"/>
          <ac:spMkLst>
            <pc:docMk/>
            <pc:sldMk cId="1414624359" sldId="258"/>
            <ac:spMk id="39" creationId="{B58950C0-A4A3-76C2-2BB1-BB69E181E298}"/>
          </ac:spMkLst>
        </pc:spChg>
        <pc:spChg chg="add del mod">
          <ac:chgData name="Nicolas Domaniczky Rein" userId="e2189fac-4660-4ef3-afdc-77904ed94268" providerId="ADAL" clId="{130A43AB-35A8-4C62-987B-133AA77C205D}" dt="2024-12-03T18:03:58.182" v="314" actId="21"/>
          <ac:spMkLst>
            <pc:docMk/>
            <pc:sldMk cId="1414624359" sldId="258"/>
            <ac:spMk id="40" creationId="{B2049D99-40E2-81EF-0A77-6EED1C491423}"/>
          </ac:spMkLst>
        </pc:spChg>
        <pc:spChg chg="add del mod">
          <ac:chgData name="Nicolas Domaniczky Rein" userId="e2189fac-4660-4ef3-afdc-77904ed94268" providerId="ADAL" clId="{130A43AB-35A8-4C62-987B-133AA77C205D}" dt="2024-12-03T18:03:58.182" v="314" actId="21"/>
          <ac:spMkLst>
            <pc:docMk/>
            <pc:sldMk cId="1414624359" sldId="258"/>
            <ac:spMk id="41" creationId="{3F92424F-04AE-55D0-2A2B-B3DD905C835B}"/>
          </ac:spMkLst>
        </pc:spChg>
        <pc:spChg chg="add del mod">
          <ac:chgData name="Nicolas Domaniczky Rein" userId="e2189fac-4660-4ef3-afdc-77904ed94268" providerId="ADAL" clId="{130A43AB-35A8-4C62-987B-133AA77C205D}" dt="2024-12-03T18:03:58.182" v="314" actId="21"/>
          <ac:spMkLst>
            <pc:docMk/>
            <pc:sldMk cId="1414624359" sldId="258"/>
            <ac:spMk id="42" creationId="{E8EE454E-3DCD-54BA-52E6-3382234099B5}"/>
          </ac:spMkLst>
        </pc:spChg>
        <pc:spChg chg="add del mod">
          <ac:chgData name="Nicolas Domaniczky Rein" userId="e2189fac-4660-4ef3-afdc-77904ed94268" providerId="ADAL" clId="{130A43AB-35A8-4C62-987B-133AA77C205D}" dt="2024-12-03T18:03:58.182" v="314" actId="21"/>
          <ac:spMkLst>
            <pc:docMk/>
            <pc:sldMk cId="1414624359" sldId="258"/>
            <ac:spMk id="44" creationId="{1083027F-B6DD-74C9-AAEA-A145B4A786F2}"/>
          </ac:spMkLst>
        </pc:spChg>
        <pc:spChg chg="add del mod">
          <ac:chgData name="Nicolas Domaniczky Rein" userId="e2189fac-4660-4ef3-afdc-77904ed94268" providerId="ADAL" clId="{130A43AB-35A8-4C62-987B-133AA77C205D}" dt="2024-12-03T15:44:21.515" v="303" actId="478"/>
          <ac:spMkLst>
            <pc:docMk/>
            <pc:sldMk cId="1414624359" sldId="258"/>
            <ac:spMk id="45" creationId="{218164D2-5B34-B974-2122-BA8FE3B8FF89}"/>
          </ac:spMkLst>
        </pc:spChg>
        <pc:spChg chg="add del mod">
          <ac:chgData name="Nicolas Domaniczky Rein" userId="e2189fac-4660-4ef3-afdc-77904ed94268" providerId="ADAL" clId="{130A43AB-35A8-4C62-987B-133AA77C205D}" dt="2024-12-03T18:03:58.182" v="314" actId="21"/>
          <ac:spMkLst>
            <pc:docMk/>
            <pc:sldMk cId="1414624359" sldId="258"/>
            <ac:spMk id="46" creationId="{01A04784-51DF-E022-8FD7-BFDE00BAA044}"/>
          </ac:spMkLst>
        </pc:spChg>
        <pc:spChg chg="add mod">
          <ac:chgData name="Nicolas Domaniczky Rein" userId="e2189fac-4660-4ef3-afdc-77904ed94268" providerId="ADAL" clId="{130A43AB-35A8-4C62-987B-133AA77C205D}" dt="2024-12-03T19:31:46.822" v="1120" actId="1076"/>
          <ac:spMkLst>
            <pc:docMk/>
            <pc:sldMk cId="1414624359" sldId="258"/>
            <ac:spMk id="47" creationId="{ABF4E834-1A0E-3C03-6448-82B450634658}"/>
          </ac:spMkLst>
        </pc:spChg>
        <pc:spChg chg="add del mod">
          <ac:chgData name="Nicolas Domaniczky Rein" userId="e2189fac-4660-4ef3-afdc-77904ed94268" providerId="ADAL" clId="{130A43AB-35A8-4C62-987B-133AA77C205D}" dt="2024-12-03T15:44:21.515" v="303" actId="478"/>
          <ac:spMkLst>
            <pc:docMk/>
            <pc:sldMk cId="1414624359" sldId="258"/>
            <ac:spMk id="47" creationId="{C67FEB97-F661-B81C-BB43-5DD0C30B2F62}"/>
          </ac:spMkLst>
        </pc:spChg>
        <pc:spChg chg="add del mod">
          <ac:chgData name="Nicolas Domaniczky Rein" userId="e2189fac-4660-4ef3-afdc-77904ed94268" providerId="ADAL" clId="{130A43AB-35A8-4C62-987B-133AA77C205D}" dt="2024-12-03T18:03:58.182" v="314" actId="21"/>
          <ac:spMkLst>
            <pc:docMk/>
            <pc:sldMk cId="1414624359" sldId="258"/>
            <ac:spMk id="48" creationId="{59D14203-B725-6E95-57A7-E548CAFD7519}"/>
          </ac:spMkLst>
        </pc:spChg>
        <pc:spChg chg="add del mod">
          <ac:chgData name="Nicolas Domaniczky Rein" userId="e2189fac-4660-4ef3-afdc-77904ed94268" providerId="ADAL" clId="{130A43AB-35A8-4C62-987B-133AA77C205D}" dt="2024-12-03T18:03:58.182" v="314" actId="21"/>
          <ac:spMkLst>
            <pc:docMk/>
            <pc:sldMk cId="1414624359" sldId="258"/>
            <ac:spMk id="49" creationId="{DB63E457-A198-5589-B4D4-63843EAB91A7}"/>
          </ac:spMkLst>
        </pc:spChg>
        <pc:spChg chg="add mod">
          <ac:chgData name="Nicolas Domaniczky Rein" userId="e2189fac-4660-4ef3-afdc-77904ed94268" providerId="ADAL" clId="{130A43AB-35A8-4C62-987B-133AA77C205D}" dt="2024-12-03T19:32:05.515" v="1125" actId="14100"/>
          <ac:spMkLst>
            <pc:docMk/>
            <pc:sldMk cId="1414624359" sldId="258"/>
            <ac:spMk id="66" creationId="{979EA5DF-FF60-8071-F22B-2ED65E2D8B28}"/>
          </ac:spMkLst>
        </pc:spChg>
        <pc:spChg chg="mod">
          <ac:chgData name="Nicolas Domaniczky Rein" userId="e2189fac-4660-4ef3-afdc-77904ed94268" providerId="ADAL" clId="{130A43AB-35A8-4C62-987B-133AA77C205D}" dt="2024-12-03T19:21:59.579" v="846" actId="1076"/>
          <ac:spMkLst>
            <pc:docMk/>
            <pc:sldMk cId="1414624359" sldId="258"/>
            <ac:spMk id="115" creationId="{65DC28EA-C824-2F10-2EB2-3DFC7F9ED1EB}"/>
          </ac:spMkLst>
        </pc:spChg>
        <pc:spChg chg="mod">
          <ac:chgData name="Nicolas Domaniczky Rein" userId="e2189fac-4660-4ef3-afdc-77904ed94268" providerId="ADAL" clId="{130A43AB-35A8-4C62-987B-133AA77C205D}" dt="2024-12-03T15:32:56.861" v="126" actId="1076"/>
          <ac:spMkLst>
            <pc:docMk/>
            <pc:sldMk cId="1414624359" sldId="258"/>
            <ac:spMk id="117" creationId="{3A519E82-97A5-D5F5-69EA-EF92AFDDF1AE}"/>
          </ac:spMkLst>
        </pc:spChg>
        <pc:picChg chg="add mod">
          <ac:chgData name="Nicolas Domaniczky Rein" userId="e2189fac-4660-4ef3-afdc-77904ed94268" providerId="ADAL" clId="{130A43AB-35A8-4C62-987B-133AA77C205D}" dt="2024-12-03T19:21:38.413" v="841" actId="571"/>
          <ac:picMkLst>
            <pc:docMk/>
            <pc:sldMk cId="1414624359" sldId="258"/>
            <ac:picMk id="35" creationId="{30EC73A1-8005-5C70-3E9D-5154DF1A20F5}"/>
          </ac:picMkLst>
        </pc:picChg>
        <pc:picChg chg="add del mod">
          <ac:chgData name="Nicolas Domaniczky Rein" userId="e2189fac-4660-4ef3-afdc-77904ed94268" providerId="ADAL" clId="{130A43AB-35A8-4C62-987B-133AA77C205D}" dt="2024-12-03T19:25:44.953" v="909" actId="1076"/>
          <ac:picMkLst>
            <pc:docMk/>
            <pc:sldMk cId="1414624359" sldId="258"/>
            <ac:picMk id="53" creationId="{AA35B02B-68EA-7A92-B824-50CD3ED9A929}"/>
          </ac:picMkLst>
        </pc:picChg>
        <pc:picChg chg="mod">
          <ac:chgData name="Nicolas Domaniczky Rein" userId="e2189fac-4660-4ef3-afdc-77904ed94268" providerId="ADAL" clId="{130A43AB-35A8-4C62-987B-133AA77C205D}" dt="2024-12-03T19:31:41.457" v="1119" actId="14100"/>
          <ac:picMkLst>
            <pc:docMk/>
            <pc:sldMk cId="1414624359" sldId="258"/>
            <ac:picMk id="12297" creationId="{605980A2-9F05-D52F-C55D-7FEDB02D45E6}"/>
          </ac:picMkLst>
        </pc:picChg>
        <pc:picChg chg="mod">
          <ac:chgData name="Nicolas Domaniczky Rein" userId="e2189fac-4660-4ef3-afdc-77904ed94268" providerId="ADAL" clId="{130A43AB-35A8-4C62-987B-133AA77C205D}" dt="2024-12-03T19:31:41.457" v="1119" actId="14100"/>
          <ac:picMkLst>
            <pc:docMk/>
            <pc:sldMk cId="1414624359" sldId="258"/>
            <ac:picMk id="12298" creationId="{BDBAF9EB-3BDD-F783-2409-3D5E588ABAD0}"/>
          </ac:picMkLst>
        </pc:picChg>
        <pc:picChg chg="mod">
          <ac:chgData name="Nicolas Domaniczky Rein" userId="e2189fac-4660-4ef3-afdc-77904ed94268" providerId="ADAL" clId="{130A43AB-35A8-4C62-987B-133AA77C205D}" dt="2024-12-03T19:31:41.457" v="1119" actId="14100"/>
          <ac:picMkLst>
            <pc:docMk/>
            <pc:sldMk cId="1414624359" sldId="258"/>
            <ac:picMk id="12299" creationId="{711DDA73-A2EB-4A8C-0A6A-963F06038A4F}"/>
          </ac:picMkLst>
        </pc:picChg>
        <pc:picChg chg="mod">
          <ac:chgData name="Nicolas Domaniczky Rein" userId="e2189fac-4660-4ef3-afdc-77904ed94268" providerId="ADAL" clId="{130A43AB-35A8-4C62-987B-133AA77C205D}" dt="2024-12-03T19:31:41.457" v="1119" actId="14100"/>
          <ac:picMkLst>
            <pc:docMk/>
            <pc:sldMk cId="1414624359" sldId="258"/>
            <ac:picMk id="12300" creationId="{628D5D75-E679-A2F7-94FC-1563496DF9A1}"/>
          </ac:picMkLst>
        </pc:picChg>
        <pc:cxnChg chg="add del mod">
          <ac:chgData name="Nicolas Domaniczky Rein" userId="e2189fac-4660-4ef3-afdc-77904ed94268" providerId="ADAL" clId="{130A43AB-35A8-4C62-987B-133AA77C205D}" dt="2024-12-03T19:22:51.399" v="864" actId="478"/>
          <ac:cxnSpMkLst>
            <pc:docMk/>
            <pc:sldMk cId="1414624359" sldId="258"/>
            <ac:cxnSpMk id="17" creationId="{E3411605-4268-FD7A-411C-F0AE0C408728}"/>
          </ac:cxnSpMkLst>
        </pc:cxnChg>
        <pc:cxnChg chg="add del mod">
          <ac:chgData name="Nicolas Domaniczky Rein" userId="e2189fac-4660-4ef3-afdc-77904ed94268" providerId="ADAL" clId="{130A43AB-35A8-4C62-987B-133AA77C205D}" dt="2024-12-03T19:22:47.036" v="862" actId="478"/>
          <ac:cxnSpMkLst>
            <pc:docMk/>
            <pc:sldMk cId="1414624359" sldId="258"/>
            <ac:cxnSpMk id="19" creationId="{BC8D8874-88BE-7B57-2072-A5556DDFEDB9}"/>
          </ac:cxnSpMkLst>
        </pc:cxnChg>
        <pc:cxnChg chg="add del mod">
          <ac:chgData name="Nicolas Domaniczky Rein" userId="e2189fac-4660-4ef3-afdc-77904ed94268" providerId="ADAL" clId="{130A43AB-35A8-4C62-987B-133AA77C205D}" dt="2024-12-03T15:43:46.109" v="294" actId="478"/>
          <ac:cxnSpMkLst>
            <pc:docMk/>
            <pc:sldMk cId="1414624359" sldId="258"/>
            <ac:cxnSpMk id="22" creationId="{4D5CA561-87EA-FEBD-A62E-6E9594ED1DC8}"/>
          </ac:cxnSpMkLst>
        </pc:cxnChg>
        <pc:cxnChg chg="add del mod">
          <ac:chgData name="Nicolas Domaniczky Rein" userId="e2189fac-4660-4ef3-afdc-77904ed94268" providerId="ADAL" clId="{130A43AB-35A8-4C62-987B-133AA77C205D}" dt="2024-12-03T15:43:01.453" v="288" actId="478"/>
          <ac:cxnSpMkLst>
            <pc:docMk/>
            <pc:sldMk cId="1414624359" sldId="258"/>
            <ac:cxnSpMk id="23" creationId="{7E2B7A6F-B621-4DF8-789A-400B5BD4C59C}"/>
          </ac:cxnSpMkLst>
        </pc:cxnChg>
        <pc:cxnChg chg="add del mod">
          <ac:chgData name="Nicolas Domaniczky Rein" userId="e2189fac-4660-4ef3-afdc-77904ed94268" providerId="ADAL" clId="{130A43AB-35A8-4C62-987B-133AA77C205D}" dt="2024-12-03T19:22:48.814" v="863" actId="478"/>
          <ac:cxnSpMkLst>
            <pc:docMk/>
            <pc:sldMk cId="1414624359" sldId="258"/>
            <ac:cxnSpMk id="27" creationId="{77EF053C-2207-F5E0-D56D-431D410AF8B7}"/>
          </ac:cxnSpMkLst>
        </pc:cxnChg>
        <pc:cxnChg chg="add del mod">
          <ac:chgData name="Nicolas Domaniczky Rein" userId="e2189fac-4660-4ef3-afdc-77904ed94268" providerId="ADAL" clId="{130A43AB-35A8-4C62-987B-133AA77C205D}" dt="2024-12-03T15:43:07.873" v="291" actId="478"/>
          <ac:cxnSpMkLst>
            <pc:docMk/>
            <pc:sldMk cId="1414624359" sldId="258"/>
            <ac:cxnSpMk id="30" creationId="{1FADB9DE-7EF5-1D2A-9BB1-5E4DED84A5FA}"/>
          </ac:cxnSpMkLst>
        </pc:cxnChg>
        <pc:cxnChg chg="add del mod">
          <ac:chgData name="Nicolas Domaniczky Rein" userId="e2189fac-4660-4ef3-afdc-77904ed94268" providerId="ADAL" clId="{130A43AB-35A8-4C62-987B-133AA77C205D}" dt="2024-12-03T15:43:47.842" v="295" actId="478"/>
          <ac:cxnSpMkLst>
            <pc:docMk/>
            <pc:sldMk cId="1414624359" sldId="258"/>
            <ac:cxnSpMk id="31" creationId="{D4A68CD5-F2EC-AB03-A1D1-793C1AF01A38}"/>
          </ac:cxnSpMkLst>
        </pc:cxnChg>
        <pc:cxnChg chg="add del mod">
          <ac:chgData name="Nicolas Domaniczky Rein" userId="e2189fac-4660-4ef3-afdc-77904ed94268" providerId="ADAL" clId="{130A43AB-35A8-4C62-987B-133AA77C205D}" dt="2024-12-03T18:03:58.182" v="314" actId="21"/>
          <ac:cxnSpMkLst>
            <pc:docMk/>
            <pc:sldMk cId="1414624359" sldId="258"/>
            <ac:cxnSpMk id="51" creationId="{E3411605-4268-FD7A-411C-F0AE0C408728}"/>
          </ac:cxnSpMkLst>
        </pc:cxnChg>
        <pc:cxnChg chg="add del mod">
          <ac:chgData name="Nicolas Domaniczky Rein" userId="e2189fac-4660-4ef3-afdc-77904ed94268" providerId="ADAL" clId="{130A43AB-35A8-4C62-987B-133AA77C205D}" dt="2024-12-03T18:03:58.182" v="314" actId="21"/>
          <ac:cxnSpMkLst>
            <pc:docMk/>
            <pc:sldMk cId="1414624359" sldId="258"/>
            <ac:cxnSpMk id="52" creationId="{BC8D8874-88BE-7B57-2072-A5556DDFEDB9}"/>
          </ac:cxnSpMkLst>
        </pc:cxnChg>
        <pc:cxnChg chg="add mod">
          <ac:chgData name="Nicolas Domaniczky Rein" userId="e2189fac-4660-4ef3-afdc-77904ed94268" providerId="ADAL" clId="{130A43AB-35A8-4C62-987B-133AA77C205D}" dt="2024-12-03T19:31:46.822" v="1120" actId="1076"/>
          <ac:cxnSpMkLst>
            <pc:docMk/>
            <pc:sldMk cId="1414624359" sldId="258"/>
            <ac:cxnSpMk id="55" creationId="{FC64677A-8329-F76E-14D4-C41967912987}"/>
          </ac:cxnSpMkLst>
        </pc:cxnChg>
        <pc:cxnChg chg="add del mod">
          <ac:chgData name="Nicolas Domaniczky Rein" userId="e2189fac-4660-4ef3-afdc-77904ed94268" providerId="ADAL" clId="{130A43AB-35A8-4C62-987B-133AA77C205D}" dt="2024-12-03T19:23:28.940" v="874" actId="478"/>
          <ac:cxnSpMkLst>
            <pc:docMk/>
            <pc:sldMk cId="1414624359" sldId="258"/>
            <ac:cxnSpMk id="56" creationId="{51F804C0-E72E-2C17-F169-7413A0F77534}"/>
          </ac:cxnSpMkLst>
        </pc:cxnChg>
        <pc:cxnChg chg="add mod">
          <ac:chgData name="Nicolas Domaniczky Rein" userId="e2189fac-4660-4ef3-afdc-77904ed94268" providerId="ADAL" clId="{130A43AB-35A8-4C62-987B-133AA77C205D}" dt="2024-12-03T19:32:18.314" v="1126" actId="1582"/>
          <ac:cxnSpMkLst>
            <pc:docMk/>
            <pc:sldMk cId="1414624359" sldId="258"/>
            <ac:cxnSpMk id="58" creationId="{A822CFC1-D872-27DF-C8B5-EFDBCDEBD7F1}"/>
          </ac:cxnSpMkLst>
        </pc:cxnChg>
        <pc:cxnChg chg="add mod">
          <ac:chgData name="Nicolas Domaniczky Rein" userId="e2189fac-4660-4ef3-afdc-77904ed94268" providerId="ADAL" clId="{130A43AB-35A8-4C62-987B-133AA77C205D}" dt="2024-12-03T19:32:05.515" v="1125" actId="14100"/>
          <ac:cxnSpMkLst>
            <pc:docMk/>
            <pc:sldMk cId="1414624359" sldId="258"/>
            <ac:cxnSpMk id="61" creationId="{307A5F25-60CC-CB3E-B206-19B137597DBD}"/>
          </ac:cxnSpMkLst>
        </pc:cxnChg>
        <pc:cxnChg chg="add mod">
          <ac:chgData name="Nicolas Domaniczky Rein" userId="e2189fac-4660-4ef3-afdc-77904ed94268" providerId="ADAL" clId="{130A43AB-35A8-4C62-987B-133AA77C205D}" dt="2024-12-03T19:28:25.924" v="947" actId="571"/>
          <ac:cxnSpMkLst>
            <pc:docMk/>
            <pc:sldMk cId="1414624359" sldId="258"/>
            <ac:cxnSpMk id="120" creationId="{7A7D78B0-613F-93C5-C68E-69CA0570C42C}"/>
          </ac:cxnSpMkLst>
        </pc:cxnChg>
        <pc:cxnChg chg="add mod">
          <ac:chgData name="Nicolas Domaniczky Rein" userId="e2189fac-4660-4ef3-afdc-77904ed94268" providerId="ADAL" clId="{130A43AB-35A8-4C62-987B-133AA77C205D}" dt="2024-12-03T19:32:23.164" v="1127" actId="1582"/>
          <ac:cxnSpMkLst>
            <pc:docMk/>
            <pc:sldMk cId="1414624359" sldId="258"/>
            <ac:cxnSpMk id="125" creationId="{9C4C55E3-0A80-6746-47CB-7E3A12D9D3DC}"/>
          </ac:cxnSpMkLst>
        </pc:cxnChg>
      </pc:sldChg>
      <pc:sldChg chg="addSp delSp modSp mod">
        <pc:chgData name="Nicolas Domaniczky Rein" userId="e2189fac-4660-4ef3-afdc-77904ed94268" providerId="ADAL" clId="{130A43AB-35A8-4C62-987B-133AA77C205D}" dt="2024-12-03T15:26:16.731" v="45" actId="1076"/>
        <pc:sldMkLst>
          <pc:docMk/>
          <pc:sldMk cId="1468821043" sldId="259"/>
        </pc:sldMkLst>
        <pc:graphicFrameChg chg="modGraphic">
          <ac:chgData name="Nicolas Domaniczky Rein" userId="e2189fac-4660-4ef3-afdc-77904ed94268" providerId="ADAL" clId="{130A43AB-35A8-4C62-987B-133AA77C205D}" dt="2024-12-03T15:19:46.800" v="7" actId="20577"/>
          <ac:graphicFrameMkLst>
            <pc:docMk/>
            <pc:sldMk cId="1468821043" sldId="259"/>
            <ac:graphicFrameMk id="120" creationId="{9DF6CB13-9D5D-74DC-9254-07C00D5815D5}"/>
          </ac:graphicFrameMkLst>
        </pc:graphicFrameChg>
        <pc:picChg chg="add mod">
          <ac:chgData name="Nicolas Domaniczky Rein" userId="e2189fac-4660-4ef3-afdc-77904ed94268" providerId="ADAL" clId="{130A43AB-35A8-4C62-987B-133AA77C205D}" dt="2024-12-03T15:26:16.731" v="45" actId="1076"/>
          <ac:picMkLst>
            <pc:docMk/>
            <pc:sldMk cId="1468821043" sldId="259"/>
            <ac:picMk id="2" creationId="{11E34299-58A1-8CEE-1E98-327DE3E9F433}"/>
          </ac:picMkLst>
        </pc:picChg>
        <pc:picChg chg="add">
          <ac:chgData name="Nicolas Domaniczky Rein" userId="e2189fac-4660-4ef3-afdc-77904ed94268" providerId="ADAL" clId="{130A43AB-35A8-4C62-987B-133AA77C205D}" dt="2024-12-03T15:25:51.933" v="39"/>
          <ac:picMkLst>
            <pc:docMk/>
            <pc:sldMk cId="1468821043" sldId="259"/>
            <ac:picMk id="1026" creationId="{C5C18831-ECB1-E8AF-CDB9-CEE4885AB089}"/>
          </ac:picMkLst>
        </pc:picChg>
        <pc:picChg chg="add del">
          <ac:chgData name="Nicolas Domaniczky Rein" userId="e2189fac-4660-4ef3-afdc-77904ed94268" providerId="ADAL" clId="{130A43AB-35A8-4C62-987B-133AA77C205D}" dt="2024-12-03T15:20:53.995" v="13" actId="478"/>
          <ac:picMkLst>
            <pc:docMk/>
            <pc:sldMk cId="1468821043" sldId="259"/>
            <ac:picMk id="1032" creationId="{86893761-7384-BC2F-FCA5-04B5F628B893}"/>
          </ac:picMkLst>
        </pc:picChg>
      </pc:sldChg>
      <pc:sldChg chg="addSp delSp modSp mod">
        <pc:chgData name="Nicolas Domaniczky Rein" userId="e2189fac-4660-4ef3-afdc-77904ed94268" providerId="ADAL" clId="{130A43AB-35A8-4C62-987B-133AA77C205D}" dt="2024-12-03T15:27:15.445" v="125" actId="20577"/>
        <pc:sldMkLst>
          <pc:docMk/>
          <pc:sldMk cId="1302351775" sldId="260"/>
        </pc:sldMkLst>
        <pc:spChg chg="add mod">
          <ac:chgData name="Nicolas Domaniczky Rein" userId="e2189fac-4660-4ef3-afdc-77904ed94268" providerId="ADAL" clId="{130A43AB-35A8-4C62-987B-133AA77C205D}" dt="2024-12-03T15:27:15.445" v="125" actId="20577"/>
          <ac:spMkLst>
            <pc:docMk/>
            <pc:sldMk cId="1302351775" sldId="260"/>
            <ac:spMk id="5" creationId="{C3955D98-51E4-3A09-48C0-B84AC4476DEC}"/>
          </ac:spMkLst>
        </pc:spChg>
        <pc:spChg chg="add mod">
          <ac:chgData name="Nicolas Domaniczky Rein" userId="e2189fac-4660-4ef3-afdc-77904ed94268" providerId="ADAL" clId="{130A43AB-35A8-4C62-987B-133AA77C205D}" dt="2024-12-03T15:26:27.204" v="46" actId="207"/>
          <ac:spMkLst>
            <pc:docMk/>
            <pc:sldMk cId="1302351775" sldId="260"/>
            <ac:spMk id="6" creationId="{4695446D-714D-0F19-A8E3-8B38569B2FF1}"/>
          </ac:spMkLst>
        </pc:spChg>
        <pc:spChg chg="add mod">
          <ac:chgData name="Nicolas Domaniczky Rein" userId="e2189fac-4660-4ef3-afdc-77904ed94268" providerId="ADAL" clId="{130A43AB-35A8-4C62-987B-133AA77C205D}" dt="2024-12-03T15:24:07.057" v="18" actId="1076"/>
          <ac:spMkLst>
            <pc:docMk/>
            <pc:sldMk cId="1302351775" sldId="260"/>
            <ac:spMk id="7" creationId="{37D02EAD-8389-C741-9179-3BCF7E64CE6E}"/>
          </ac:spMkLst>
        </pc:spChg>
        <pc:picChg chg="add mod">
          <ac:chgData name="Nicolas Domaniczky Rein" userId="e2189fac-4660-4ef3-afdc-77904ed94268" providerId="ADAL" clId="{130A43AB-35A8-4C62-987B-133AA77C205D}" dt="2024-12-03T15:24:07.057" v="18" actId="1076"/>
          <ac:picMkLst>
            <pc:docMk/>
            <pc:sldMk cId="1302351775" sldId="260"/>
            <ac:picMk id="2" creationId="{8098AEE2-0FBF-0D79-0759-E38E828297F0}"/>
          </ac:picMkLst>
        </pc:picChg>
        <pc:picChg chg="add mod">
          <ac:chgData name="Nicolas Domaniczky Rein" userId="e2189fac-4660-4ef3-afdc-77904ed94268" providerId="ADAL" clId="{130A43AB-35A8-4C62-987B-133AA77C205D}" dt="2024-12-03T15:24:07.057" v="18" actId="1076"/>
          <ac:picMkLst>
            <pc:docMk/>
            <pc:sldMk cId="1302351775" sldId="260"/>
            <ac:picMk id="3" creationId="{69E960E3-427B-44E9-9675-498C7D8ACDF9}"/>
          </ac:picMkLst>
        </pc:picChg>
        <pc:picChg chg="add mod">
          <ac:chgData name="Nicolas Domaniczky Rein" userId="e2189fac-4660-4ef3-afdc-77904ed94268" providerId="ADAL" clId="{130A43AB-35A8-4C62-987B-133AA77C205D}" dt="2024-12-03T15:24:07.057" v="18" actId="1076"/>
          <ac:picMkLst>
            <pc:docMk/>
            <pc:sldMk cId="1302351775" sldId="260"/>
            <ac:picMk id="4" creationId="{FB2FC642-FADB-4880-9187-CD904AD85433}"/>
          </ac:picMkLst>
        </pc:picChg>
        <pc:picChg chg="del">
          <ac:chgData name="Nicolas Domaniczky Rein" userId="e2189fac-4660-4ef3-afdc-77904ed94268" providerId="ADAL" clId="{130A43AB-35A8-4C62-987B-133AA77C205D}" dt="2024-12-03T15:20:51.635" v="12" actId="478"/>
          <ac:picMkLst>
            <pc:docMk/>
            <pc:sldMk cId="1302351775" sldId="260"/>
            <ac:picMk id="112" creationId="{F5B598FE-0FD2-187B-92C9-0CB8D4E6932F}"/>
          </ac:picMkLst>
        </pc:picChg>
        <pc:picChg chg="del">
          <ac:chgData name="Nicolas Domaniczky Rein" userId="e2189fac-4660-4ef3-afdc-77904ed94268" providerId="ADAL" clId="{130A43AB-35A8-4C62-987B-133AA77C205D}" dt="2024-12-03T15:20:50.879" v="11" actId="478"/>
          <ac:picMkLst>
            <pc:docMk/>
            <pc:sldMk cId="1302351775" sldId="260"/>
            <ac:picMk id="2050" creationId="{38CE6C96-157A-26B7-466E-77061C8C8738}"/>
          </ac:picMkLst>
        </pc:picChg>
      </pc:sldChg>
      <pc:sldChg chg="addSp delSp modSp mod">
        <pc:chgData name="Nicolas Domaniczky Rein" userId="e2189fac-4660-4ef3-afdc-77904ed94268" providerId="ADAL" clId="{130A43AB-35A8-4C62-987B-133AA77C205D}" dt="2024-12-03T15:22:14.399" v="15" actId="208"/>
        <pc:sldMkLst>
          <pc:docMk/>
          <pc:sldMk cId="76744489" sldId="261"/>
        </pc:sldMkLst>
        <pc:spChg chg="add mod">
          <ac:chgData name="Nicolas Domaniczky Rein" userId="e2189fac-4660-4ef3-afdc-77904ed94268" providerId="ADAL" clId="{130A43AB-35A8-4C62-987B-133AA77C205D}" dt="2024-12-03T15:21:58.184" v="14"/>
          <ac:spMkLst>
            <pc:docMk/>
            <pc:sldMk cId="76744489" sldId="261"/>
            <ac:spMk id="6" creationId="{BC8E343D-6CA5-3F4C-6205-BC79492BA554}"/>
          </ac:spMkLst>
        </pc:spChg>
        <pc:spChg chg="add mod">
          <ac:chgData name="Nicolas Domaniczky Rein" userId="e2189fac-4660-4ef3-afdc-77904ed94268" providerId="ADAL" clId="{130A43AB-35A8-4C62-987B-133AA77C205D}" dt="2024-12-03T15:21:58.184" v="14"/>
          <ac:spMkLst>
            <pc:docMk/>
            <pc:sldMk cId="76744489" sldId="261"/>
            <ac:spMk id="7" creationId="{F9B673BB-EEF8-4C1F-FB66-918263D293ED}"/>
          </ac:spMkLst>
        </pc:spChg>
        <pc:spChg chg="add mod">
          <ac:chgData name="Nicolas Domaniczky Rein" userId="e2189fac-4660-4ef3-afdc-77904ed94268" providerId="ADAL" clId="{130A43AB-35A8-4C62-987B-133AA77C205D}" dt="2024-12-03T15:21:58.184" v="14"/>
          <ac:spMkLst>
            <pc:docMk/>
            <pc:sldMk cId="76744489" sldId="261"/>
            <ac:spMk id="8" creationId="{80D08A1F-3674-C1D0-E31F-978EAB771CAB}"/>
          </ac:spMkLst>
        </pc:spChg>
        <pc:spChg chg="add mod">
          <ac:chgData name="Nicolas Domaniczky Rein" userId="e2189fac-4660-4ef3-afdc-77904ed94268" providerId="ADAL" clId="{130A43AB-35A8-4C62-987B-133AA77C205D}" dt="2024-12-03T15:21:58.184" v="14"/>
          <ac:spMkLst>
            <pc:docMk/>
            <pc:sldMk cId="76744489" sldId="261"/>
            <ac:spMk id="9" creationId="{D5F1B285-4E6A-75F4-F7F6-0453D639A544}"/>
          </ac:spMkLst>
        </pc:spChg>
        <pc:spChg chg="add mod">
          <ac:chgData name="Nicolas Domaniczky Rein" userId="e2189fac-4660-4ef3-afdc-77904ed94268" providerId="ADAL" clId="{130A43AB-35A8-4C62-987B-133AA77C205D}" dt="2024-12-03T15:21:58.184" v="14"/>
          <ac:spMkLst>
            <pc:docMk/>
            <pc:sldMk cId="76744489" sldId="261"/>
            <ac:spMk id="10" creationId="{F59CF4FA-42D6-5F30-C5BC-67155902B861}"/>
          </ac:spMkLst>
        </pc:spChg>
        <pc:spChg chg="add mod">
          <ac:chgData name="Nicolas Domaniczky Rein" userId="e2189fac-4660-4ef3-afdc-77904ed94268" providerId="ADAL" clId="{130A43AB-35A8-4C62-987B-133AA77C205D}" dt="2024-12-03T15:21:58.184" v="14"/>
          <ac:spMkLst>
            <pc:docMk/>
            <pc:sldMk cId="76744489" sldId="261"/>
            <ac:spMk id="11" creationId="{8E4BAD27-89A2-9F73-A2D3-C3611F9A77C5}"/>
          </ac:spMkLst>
        </pc:spChg>
        <pc:spChg chg="add mod">
          <ac:chgData name="Nicolas Domaniczky Rein" userId="e2189fac-4660-4ef3-afdc-77904ed94268" providerId="ADAL" clId="{130A43AB-35A8-4C62-987B-133AA77C205D}" dt="2024-12-03T15:21:58.184" v="14"/>
          <ac:spMkLst>
            <pc:docMk/>
            <pc:sldMk cId="76744489" sldId="261"/>
            <ac:spMk id="12" creationId="{76FDC27A-B19C-F412-C39A-97215C3D4587}"/>
          </ac:spMkLst>
        </pc:spChg>
        <pc:spChg chg="add mod">
          <ac:chgData name="Nicolas Domaniczky Rein" userId="e2189fac-4660-4ef3-afdc-77904ed94268" providerId="ADAL" clId="{130A43AB-35A8-4C62-987B-133AA77C205D}" dt="2024-12-03T15:21:58.184" v="14"/>
          <ac:spMkLst>
            <pc:docMk/>
            <pc:sldMk cId="76744489" sldId="261"/>
            <ac:spMk id="13" creationId="{48C2226A-7D96-9A5F-3437-C0A60AFAC49A}"/>
          </ac:spMkLst>
        </pc:spChg>
        <pc:spChg chg="add mod">
          <ac:chgData name="Nicolas Domaniczky Rein" userId="e2189fac-4660-4ef3-afdc-77904ed94268" providerId="ADAL" clId="{130A43AB-35A8-4C62-987B-133AA77C205D}" dt="2024-12-03T15:21:58.184" v="14"/>
          <ac:spMkLst>
            <pc:docMk/>
            <pc:sldMk cId="76744489" sldId="261"/>
            <ac:spMk id="14" creationId="{4ADCEBE9-EF25-C1B1-3F86-F002DFD85276}"/>
          </ac:spMkLst>
        </pc:spChg>
        <pc:spChg chg="add mod">
          <ac:chgData name="Nicolas Domaniczky Rein" userId="e2189fac-4660-4ef3-afdc-77904ed94268" providerId="ADAL" clId="{130A43AB-35A8-4C62-987B-133AA77C205D}" dt="2024-12-03T15:21:58.184" v="14"/>
          <ac:spMkLst>
            <pc:docMk/>
            <pc:sldMk cId="76744489" sldId="261"/>
            <ac:spMk id="15" creationId="{D2173FF8-EC41-84AE-054C-7F51C2BDE93F}"/>
          </ac:spMkLst>
        </pc:spChg>
        <pc:spChg chg="add mod">
          <ac:chgData name="Nicolas Domaniczky Rein" userId="e2189fac-4660-4ef3-afdc-77904ed94268" providerId="ADAL" clId="{130A43AB-35A8-4C62-987B-133AA77C205D}" dt="2024-12-03T15:21:58.184" v="14"/>
          <ac:spMkLst>
            <pc:docMk/>
            <pc:sldMk cId="76744489" sldId="261"/>
            <ac:spMk id="16" creationId="{F870FADC-17BE-05DF-8F8C-6BC5A6A89050}"/>
          </ac:spMkLst>
        </pc:spChg>
        <pc:spChg chg="add mod">
          <ac:chgData name="Nicolas Domaniczky Rein" userId="e2189fac-4660-4ef3-afdc-77904ed94268" providerId="ADAL" clId="{130A43AB-35A8-4C62-987B-133AA77C205D}" dt="2024-12-03T15:21:58.184" v="14"/>
          <ac:spMkLst>
            <pc:docMk/>
            <pc:sldMk cId="76744489" sldId="261"/>
            <ac:spMk id="19" creationId="{6152E79E-01F3-E744-5FFB-4B18B714CCFA}"/>
          </ac:spMkLst>
        </pc:spChg>
        <pc:spChg chg="add mod">
          <ac:chgData name="Nicolas Domaniczky Rein" userId="e2189fac-4660-4ef3-afdc-77904ed94268" providerId="ADAL" clId="{130A43AB-35A8-4C62-987B-133AA77C205D}" dt="2024-12-03T15:21:58.184" v="14"/>
          <ac:spMkLst>
            <pc:docMk/>
            <pc:sldMk cId="76744489" sldId="261"/>
            <ac:spMk id="20" creationId="{B636D03F-FE96-569B-9805-8E3C16B06010}"/>
          </ac:spMkLst>
        </pc:spChg>
        <pc:spChg chg="add mod">
          <ac:chgData name="Nicolas Domaniczky Rein" userId="e2189fac-4660-4ef3-afdc-77904ed94268" providerId="ADAL" clId="{130A43AB-35A8-4C62-987B-133AA77C205D}" dt="2024-12-03T15:21:58.184" v="14"/>
          <ac:spMkLst>
            <pc:docMk/>
            <pc:sldMk cId="76744489" sldId="261"/>
            <ac:spMk id="21" creationId="{D78C39CE-10D6-2516-95CE-42ABDFE3AE91}"/>
          </ac:spMkLst>
        </pc:spChg>
        <pc:spChg chg="add mod">
          <ac:chgData name="Nicolas Domaniczky Rein" userId="e2189fac-4660-4ef3-afdc-77904ed94268" providerId="ADAL" clId="{130A43AB-35A8-4C62-987B-133AA77C205D}" dt="2024-12-03T15:21:58.184" v="14"/>
          <ac:spMkLst>
            <pc:docMk/>
            <pc:sldMk cId="76744489" sldId="261"/>
            <ac:spMk id="22" creationId="{9FABBC81-5672-09D3-DF4D-A4869BFF2583}"/>
          </ac:spMkLst>
        </pc:spChg>
        <pc:picChg chg="add mod">
          <ac:chgData name="Nicolas Domaniczky Rein" userId="e2189fac-4660-4ef3-afdc-77904ed94268" providerId="ADAL" clId="{130A43AB-35A8-4C62-987B-133AA77C205D}" dt="2024-12-03T15:22:14.399" v="15" actId="208"/>
          <ac:picMkLst>
            <pc:docMk/>
            <pc:sldMk cId="76744489" sldId="261"/>
            <ac:picMk id="2" creationId="{74D24102-CA6E-15D3-28F1-796C50CCD137}"/>
          </ac:picMkLst>
        </pc:picChg>
        <pc:picChg chg="add mod">
          <ac:chgData name="Nicolas Domaniczky Rein" userId="e2189fac-4660-4ef3-afdc-77904ed94268" providerId="ADAL" clId="{130A43AB-35A8-4C62-987B-133AA77C205D}" dt="2024-12-03T15:21:58.184" v="14"/>
          <ac:picMkLst>
            <pc:docMk/>
            <pc:sldMk cId="76744489" sldId="261"/>
            <ac:picMk id="3" creationId="{9EF6E6E5-D103-EB0B-3398-3128075196F5}"/>
          </ac:picMkLst>
        </pc:picChg>
        <pc:picChg chg="add mod">
          <ac:chgData name="Nicolas Domaniczky Rein" userId="e2189fac-4660-4ef3-afdc-77904ed94268" providerId="ADAL" clId="{130A43AB-35A8-4C62-987B-133AA77C205D}" dt="2024-12-03T15:21:58.184" v="14"/>
          <ac:picMkLst>
            <pc:docMk/>
            <pc:sldMk cId="76744489" sldId="261"/>
            <ac:picMk id="4" creationId="{C27CC890-F998-F7EB-1C6E-E5033A1CAABE}"/>
          </ac:picMkLst>
        </pc:picChg>
        <pc:picChg chg="add mod">
          <ac:chgData name="Nicolas Domaniczky Rein" userId="e2189fac-4660-4ef3-afdc-77904ed94268" providerId="ADAL" clId="{130A43AB-35A8-4C62-987B-133AA77C205D}" dt="2024-12-03T15:21:58.184" v="14"/>
          <ac:picMkLst>
            <pc:docMk/>
            <pc:sldMk cId="76744489" sldId="261"/>
            <ac:picMk id="5" creationId="{786FA066-4A8A-CFBF-6CC7-69FA62854C14}"/>
          </ac:picMkLst>
        </pc:picChg>
        <pc:picChg chg="add mod">
          <ac:chgData name="Nicolas Domaniczky Rein" userId="e2189fac-4660-4ef3-afdc-77904ed94268" providerId="ADAL" clId="{130A43AB-35A8-4C62-987B-133AA77C205D}" dt="2024-12-03T15:21:58.184" v="14"/>
          <ac:picMkLst>
            <pc:docMk/>
            <pc:sldMk cId="76744489" sldId="261"/>
            <ac:picMk id="17" creationId="{B7531563-74D6-AEE2-8C0E-4070A7EEFBAA}"/>
          </ac:picMkLst>
        </pc:picChg>
        <pc:picChg chg="add mod">
          <ac:chgData name="Nicolas Domaniczky Rein" userId="e2189fac-4660-4ef3-afdc-77904ed94268" providerId="ADAL" clId="{130A43AB-35A8-4C62-987B-133AA77C205D}" dt="2024-12-03T15:21:58.184" v="14"/>
          <ac:picMkLst>
            <pc:docMk/>
            <pc:sldMk cId="76744489" sldId="261"/>
            <ac:picMk id="18" creationId="{250B8449-21CE-8AD4-0880-957184FF42BE}"/>
          </ac:picMkLst>
        </pc:picChg>
        <pc:picChg chg="del">
          <ac:chgData name="Nicolas Domaniczky Rein" userId="e2189fac-4660-4ef3-afdc-77904ed94268" providerId="ADAL" clId="{130A43AB-35A8-4C62-987B-133AA77C205D}" dt="2024-12-03T15:20:47.890" v="10" actId="478"/>
          <ac:picMkLst>
            <pc:docMk/>
            <pc:sldMk cId="76744489" sldId="261"/>
            <ac:picMk id="3074" creationId="{05C22F9F-8F35-B32F-4F49-0E74CB20F598}"/>
          </ac:picMkLst>
        </pc:picChg>
      </pc:sldChg>
      <pc:sldChg chg="del">
        <pc:chgData name="Nicolas Domaniczky Rein" userId="e2189fac-4660-4ef3-afdc-77904ed94268" providerId="ADAL" clId="{130A43AB-35A8-4C62-987B-133AA77C205D}" dt="2024-12-03T18:11:01.733" v="420" actId="47"/>
        <pc:sldMkLst>
          <pc:docMk/>
          <pc:sldMk cId="423335306" sldId="262"/>
        </pc:sldMkLst>
      </pc:sldChg>
      <pc:sldChg chg="addSp delSp modSp mod">
        <pc:chgData name="Nicolas Domaniczky Rein" userId="e2189fac-4660-4ef3-afdc-77904ed94268" providerId="ADAL" clId="{130A43AB-35A8-4C62-987B-133AA77C205D}" dt="2024-12-03T18:53:36.467" v="662" actId="1076"/>
        <pc:sldMkLst>
          <pc:docMk/>
          <pc:sldMk cId="3834308178" sldId="264"/>
        </pc:sldMkLst>
        <pc:spChg chg="mod">
          <ac:chgData name="Nicolas Domaniczky Rein" userId="e2189fac-4660-4ef3-afdc-77904ed94268" providerId="ADAL" clId="{130A43AB-35A8-4C62-987B-133AA77C205D}" dt="2024-12-03T18:53:24.683" v="658" actId="14100"/>
          <ac:spMkLst>
            <pc:docMk/>
            <pc:sldMk cId="3834308178" sldId="264"/>
            <ac:spMk id="36" creationId="{9FD2BB2D-BD3E-AFCE-4C34-1B76C377FDE7}"/>
          </ac:spMkLst>
        </pc:spChg>
        <pc:spChg chg="del">
          <ac:chgData name="Nicolas Domaniczky Rein" userId="e2189fac-4660-4ef3-afdc-77904ed94268" providerId="ADAL" clId="{130A43AB-35A8-4C62-987B-133AA77C205D}" dt="2024-12-03T18:27:38.617" v="533" actId="478"/>
          <ac:spMkLst>
            <pc:docMk/>
            <pc:sldMk cId="3834308178" sldId="264"/>
            <ac:spMk id="83" creationId="{E109DC18-41FB-CE56-87F4-8C55EC9308EB}"/>
          </ac:spMkLst>
        </pc:spChg>
        <pc:grpChg chg="mod">
          <ac:chgData name="Nicolas Domaniczky Rein" userId="e2189fac-4660-4ef3-afdc-77904ed94268" providerId="ADAL" clId="{130A43AB-35A8-4C62-987B-133AA77C205D}" dt="2024-12-03T18:53:33.785" v="661" actId="1035"/>
          <ac:grpSpMkLst>
            <pc:docMk/>
            <pc:sldMk cId="3834308178" sldId="264"/>
            <ac:grpSpMk id="67" creationId="{C4AB86E5-5DD8-7BD2-26CE-26270985C995}"/>
          </ac:grpSpMkLst>
        </pc:grpChg>
        <pc:picChg chg="add mod">
          <ac:chgData name="Nicolas Domaniczky Rein" userId="e2189fac-4660-4ef3-afdc-77904ed94268" providerId="ADAL" clId="{130A43AB-35A8-4C62-987B-133AA77C205D}" dt="2024-12-03T18:53:36.467" v="662" actId="1076"/>
          <ac:picMkLst>
            <pc:docMk/>
            <pc:sldMk cId="3834308178" sldId="264"/>
            <ac:picMk id="4" creationId="{6F2A11DE-17CA-EA71-38D0-9A3B6E1855D4}"/>
          </ac:picMkLst>
        </pc:picChg>
        <pc:picChg chg="del">
          <ac:chgData name="Nicolas Domaniczky Rein" userId="e2189fac-4660-4ef3-afdc-77904ed94268" providerId="ADAL" clId="{130A43AB-35A8-4C62-987B-133AA77C205D}" dt="2024-12-03T18:27:36.659" v="532" actId="478"/>
          <ac:picMkLst>
            <pc:docMk/>
            <pc:sldMk cId="3834308178" sldId="264"/>
            <ac:picMk id="10242" creationId="{83976A26-EFF9-722F-CFDC-8BF62B53141B}"/>
          </ac:picMkLst>
        </pc:picChg>
      </pc:sldChg>
      <pc:sldChg chg="del">
        <pc:chgData name="Nicolas Domaniczky Rein" userId="e2189fac-4660-4ef3-afdc-77904ed94268" providerId="ADAL" clId="{130A43AB-35A8-4C62-987B-133AA77C205D}" dt="2024-12-03T18:07:26.257" v="403" actId="47"/>
        <pc:sldMkLst>
          <pc:docMk/>
          <pc:sldMk cId="2421908898" sldId="265"/>
        </pc:sldMkLst>
      </pc:sldChg>
      <pc:sldChg chg="addSp delSp modSp mod">
        <pc:chgData name="Nicolas Domaniczky Rein" userId="e2189fac-4660-4ef3-afdc-77904ed94268" providerId="ADAL" clId="{130A43AB-35A8-4C62-987B-133AA77C205D}" dt="2024-12-03T19:08:46.463" v="743" actId="20577"/>
        <pc:sldMkLst>
          <pc:docMk/>
          <pc:sldMk cId="1873394285" sldId="266"/>
        </pc:sldMkLst>
        <pc:spChg chg="add mod">
          <ac:chgData name="Nicolas Domaniczky Rein" userId="e2189fac-4660-4ef3-afdc-77904ed94268" providerId="ADAL" clId="{130A43AB-35A8-4C62-987B-133AA77C205D}" dt="2024-12-03T19:08:07.658" v="667"/>
          <ac:spMkLst>
            <pc:docMk/>
            <pc:sldMk cId="1873394285" sldId="266"/>
            <ac:spMk id="3" creationId="{CE829D4B-FEC9-94C1-3843-09A48E65CA3C}"/>
          </ac:spMkLst>
        </pc:spChg>
        <pc:spChg chg="add mod">
          <ac:chgData name="Nicolas Domaniczky Rein" userId="e2189fac-4660-4ef3-afdc-77904ed94268" providerId="ADAL" clId="{130A43AB-35A8-4C62-987B-133AA77C205D}" dt="2024-12-03T19:08:46.463" v="743" actId="20577"/>
          <ac:spMkLst>
            <pc:docMk/>
            <pc:sldMk cId="1873394285" sldId="266"/>
            <ac:spMk id="4" creationId="{97FB14AE-58AD-237F-CD9A-29D591B9F651}"/>
          </ac:spMkLst>
        </pc:spChg>
        <pc:spChg chg="mod">
          <ac:chgData name="Nicolas Domaniczky Rein" userId="e2189fac-4660-4ef3-afdc-77904ed94268" providerId="ADAL" clId="{130A43AB-35A8-4C62-987B-133AA77C205D}" dt="2024-12-03T18:36:52.315" v="628" actId="14100"/>
          <ac:spMkLst>
            <pc:docMk/>
            <pc:sldMk cId="1873394285" sldId="266"/>
            <ac:spMk id="37" creationId="{061037D1-AEFF-8472-959F-6B19F481FACD}"/>
          </ac:spMkLst>
        </pc:spChg>
        <pc:spChg chg="mod">
          <ac:chgData name="Nicolas Domaniczky Rein" userId="e2189fac-4660-4ef3-afdc-77904ed94268" providerId="ADAL" clId="{130A43AB-35A8-4C62-987B-133AA77C205D}" dt="2024-12-03T18:37:17.817" v="634" actId="1076"/>
          <ac:spMkLst>
            <pc:docMk/>
            <pc:sldMk cId="1873394285" sldId="266"/>
            <ac:spMk id="48" creationId="{0EBE119F-CD0C-EF9E-AB2C-6720C559E8CB}"/>
          </ac:spMkLst>
        </pc:spChg>
        <pc:spChg chg="del mod">
          <ac:chgData name="Nicolas Domaniczky Rein" userId="e2189fac-4660-4ef3-afdc-77904ed94268" providerId="ADAL" clId="{130A43AB-35A8-4C62-987B-133AA77C205D}" dt="2024-12-03T19:08:11.495" v="668" actId="478"/>
          <ac:spMkLst>
            <pc:docMk/>
            <pc:sldMk cId="1873394285" sldId="266"/>
            <ac:spMk id="82" creationId="{F5A4215A-82C8-6E6E-8BBE-8327FFD5A737}"/>
          </ac:spMkLst>
        </pc:spChg>
        <pc:spChg chg="del">
          <ac:chgData name="Nicolas Domaniczky Rein" userId="e2189fac-4660-4ef3-afdc-77904ed94268" providerId="ADAL" clId="{130A43AB-35A8-4C62-987B-133AA77C205D}" dt="2024-12-03T18:29:40.733" v="555" actId="478"/>
          <ac:spMkLst>
            <pc:docMk/>
            <pc:sldMk cId="1873394285" sldId="266"/>
            <ac:spMk id="83" creationId="{49754867-DA16-3373-5D43-205AEFED9CAC}"/>
          </ac:spMkLst>
        </pc:spChg>
        <pc:spChg chg="del mod">
          <ac:chgData name="Nicolas Domaniczky Rein" userId="e2189fac-4660-4ef3-afdc-77904ed94268" providerId="ADAL" clId="{130A43AB-35A8-4C62-987B-133AA77C205D}" dt="2024-12-03T18:29:40.733" v="555" actId="478"/>
          <ac:spMkLst>
            <pc:docMk/>
            <pc:sldMk cId="1873394285" sldId="266"/>
            <ac:spMk id="84" creationId="{C1BBC948-774D-B874-B1A6-ED3A89A172A8}"/>
          </ac:spMkLst>
        </pc:spChg>
        <pc:picChg chg="add mod ord">
          <ac:chgData name="Nicolas Domaniczky Rein" userId="e2189fac-4660-4ef3-afdc-77904ed94268" providerId="ADAL" clId="{130A43AB-35A8-4C62-987B-133AA77C205D}" dt="2024-12-03T18:37:47.596" v="642" actId="1076"/>
          <ac:picMkLst>
            <pc:docMk/>
            <pc:sldMk cId="1873394285" sldId="266"/>
            <ac:picMk id="2" creationId="{181F26A4-9DDA-0C2E-3E57-3471D81E46D5}"/>
          </ac:picMkLst>
        </pc:picChg>
        <pc:picChg chg="mod">
          <ac:chgData name="Nicolas Domaniczky Rein" userId="e2189fac-4660-4ef3-afdc-77904ed94268" providerId="ADAL" clId="{130A43AB-35A8-4C62-987B-133AA77C205D}" dt="2024-12-03T18:37:17.817" v="634" actId="1076"/>
          <ac:picMkLst>
            <pc:docMk/>
            <pc:sldMk cId="1873394285" sldId="266"/>
            <ac:picMk id="67" creationId="{C446DC41-EC0D-A146-82F4-C84D84E9C3B1}"/>
          </ac:picMkLst>
        </pc:picChg>
        <pc:picChg chg="del">
          <ac:chgData name="Nicolas Domaniczky Rein" userId="e2189fac-4660-4ef3-afdc-77904ed94268" providerId="ADAL" clId="{130A43AB-35A8-4C62-987B-133AA77C205D}" dt="2024-12-03T18:27:45.124" v="534" actId="478"/>
          <ac:picMkLst>
            <pc:docMk/>
            <pc:sldMk cId="1873394285" sldId="266"/>
            <ac:picMk id="11266" creationId="{500D91F1-1285-F832-E31D-51A546E19FD9}"/>
          </ac:picMkLst>
        </pc:picChg>
      </pc:sldChg>
      <pc:sldChg chg="addSp delSp modSp mod ord">
        <pc:chgData name="Nicolas Domaniczky Rein" userId="e2189fac-4660-4ef3-afdc-77904ed94268" providerId="ADAL" clId="{130A43AB-35A8-4C62-987B-133AA77C205D}" dt="2024-12-03T19:08:56.397" v="748" actId="20577"/>
        <pc:sldMkLst>
          <pc:docMk/>
          <pc:sldMk cId="2113940583" sldId="267"/>
        </pc:sldMkLst>
        <pc:spChg chg="mod">
          <ac:chgData name="Nicolas Domaniczky Rein" userId="e2189fac-4660-4ef3-afdc-77904ed94268" providerId="ADAL" clId="{130A43AB-35A8-4C62-987B-133AA77C205D}" dt="2024-12-03T18:55:44.890" v="664" actId="14100"/>
          <ac:spMkLst>
            <pc:docMk/>
            <pc:sldMk cId="2113940583" sldId="267"/>
            <ac:spMk id="38" creationId="{D6A44808-98FB-D4C2-EAAD-2FB19573F7E1}"/>
          </ac:spMkLst>
        </pc:spChg>
        <pc:spChg chg="mod">
          <ac:chgData name="Nicolas Domaniczky Rein" userId="e2189fac-4660-4ef3-afdc-77904ed94268" providerId="ADAL" clId="{130A43AB-35A8-4C62-987B-133AA77C205D}" dt="2024-12-03T19:08:56.397" v="748" actId="20577"/>
          <ac:spMkLst>
            <pc:docMk/>
            <pc:sldMk cId="2113940583" sldId="267"/>
            <ac:spMk id="117" creationId="{70332E87-A7CC-3165-0122-561FE2DB7DF6}"/>
          </ac:spMkLst>
        </pc:spChg>
        <pc:spChg chg="del">
          <ac:chgData name="Nicolas Domaniczky Rein" userId="e2189fac-4660-4ef3-afdc-77904ed94268" providerId="ADAL" clId="{130A43AB-35A8-4C62-987B-133AA77C205D}" dt="2024-12-03T18:32:12.800" v="589" actId="21"/>
          <ac:spMkLst>
            <pc:docMk/>
            <pc:sldMk cId="2113940583" sldId="267"/>
            <ac:spMk id="119" creationId="{FA33DA6F-03EC-0145-9619-6839058F3B90}"/>
          </ac:spMkLst>
        </pc:spChg>
        <pc:grpChg chg="mod">
          <ac:chgData name="Nicolas Domaniczky Rein" userId="e2189fac-4660-4ef3-afdc-77904ed94268" providerId="ADAL" clId="{130A43AB-35A8-4C62-987B-133AA77C205D}" dt="2024-12-03T18:55:48.054" v="665" actId="1076"/>
          <ac:grpSpMkLst>
            <pc:docMk/>
            <pc:sldMk cId="2113940583" sldId="267"/>
            <ac:grpSpMk id="69" creationId="{90D3A7EA-C16E-A31E-2414-CD2DE5CFB113}"/>
          </ac:grpSpMkLst>
        </pc:grpChg>
        <pc:picChg chg="add mod">
          <ac:chgData name="Nicolas Domaniczky Rein" userId="e2189fac-4660-4ef3-afdc-77904ed94268" providerId="ADAL" clId="{130A43AB-35A8-4C62-987B-133AA77C205D}" dt="2024-12-03T18:55:51.895" v="666" actId="14100"/>
          <ac:picMkLst>
            <pc:docMk/>
            <pc:sldMk cId="2113940583" sldId="267"/>
            <ac:picMk id="2" creationId="{ACAEF860-2A03-534C-E7AB-6FB1A7C8E3E7}"/>
          </ac:picMkLst>
        </pc:picChg>
        <pc:picChg chg="del">
          <ac:chgData name="Nicolas Domaniczky Rein" userId="e2189fac-4660-4ef3-afdc-77904ed94268" providerId="ADAL" clId="{130A43AB-35A8-4C62-987B-133AA77C205D}" dt="2024-12-03T18:32:12.800" v="589" actId="21"/>
          <ac:picMkLst>
            <pc:docMk/>
            <pc:sldMk cId="2113940583" sldId="267"/>
            <ac:picMk id="3" creationId="{4D521A99-63CA-E30D-5222-5E460BCE164B}"/>
          </ac:picMkLst>
        </pc:picChg>
      </pc:sldChg>
      <pc:sldChg chg="addSp delSp modSp">
        <pc:chgData name="Nicolas Domaniczky Rein" userId="e2189fac-4660-4ef3-afdc-77904ed94268" providerId="ADAL" clId="{130A43AB-35A8-4C62-987B-133AA77C205D}" dt="2024-12-03T18:32:13.353" v="590"/>
        <pc:sldMkLst>
          <pc:docMk/>
          <pc:sldMk cId="1881409060" sldId="268"/>
        </pc:sldMkLst>
        <pc:spChg chg="add mod">
          <ac:chgData name="Nicolas Domaniczky Rein" userId="e2189fac-4660-4ef3-afdc-77904ed94268" providerId="ADAL" clId="{130A43AB-35A8-4C62-987B-133AA77C205D}" dt="2024-12-03T18:32:13.353" v="590"/>
          <ac:spMkLst>
            <pc:docMk/>
            <pc:sldMk cId="1881409060" sldId="268"/>
            <ac:spMk id="119" creationId="{FA33DA6F-03EC-0145-9619-6839058F3B90}"/>
          </ac:spMkLst>
        </pc:spChg>
        <pc:picChg chg="add mod">
          <ac:chgData name="Nicolas Domaniczky Rein" userId="e2189fac-4660-4ef3-afdc-77904ed94268" providerId="ADAL" clId="{130A43AB-35A8-4C62-987B-133AA77C205D}" dt="2024-12-03T18:32:13.353" v="590"/>
          <ac:picMkLst>
            <pc:docMk/>
            <pc:sldMk cId="1881409060" sldId="268"/>
            <ac:picMk id="43" creationId="{4D521A99-63CA-E30D-5222-5E460BCE164B}"/>
          </ac:picMkLst>
        </pc:picChg>
        <pc:picChg chg="del">
          <ac:chgData name="Nicolas Domaniczky Rein" userId="e2189fac-4660-4ef3-afdc-77904ed94268" providerId="ADAL" clId="{130A43AB-35A8-4C62-987B-133AA77C205D}" dt="2024-12-03T18:27:56.217" v="540" actId="478"/>
          <ac:picMkLst>
            <pc:docMk/>
            <pc:sldMk cId="1881409060" sldId="268"/>
            <ac:picMk id="45" creationId="{6B147671-56E2-447D-B82B-FF06027FA56C}"/>
          </ac:picMkLst>
        </pc:picChg>
      </pc:sldChg>
      <pc:sldChg chg="addSp delSp modSp mod">
        <pc:chgData name="Nicolas Domaniczky Rein" userId="e2189fac-4660-4ef3-afdc-77904ed94268" providerId="ADAL" clId="{130A43AB-35A8-4C62-987B-133AA77C205D}" dt="2024-12-03T18:31:49.108" v="585" actId="14100"/>
        <pc:sldMkLst>
          <pc:docMk/>
          <pc:sldMk cId="834034852" sldId="269"/>
        </pc:sldMkLst>
        <pc:spChg chg="mod">
          <ac:chgData name="Nicolas Domaniczky Rein" userId="e2189fac-4660-4ef3-afdc-77904ed94268" providerId="ADAL" clId="{130A43AB-35A8-4C62-987B-133AA77C205D}" dt="2024-12-03T18:30:19.686" v="562" actId="14100"/>
          <ac:spMkLst>
            <pc:docMk/>
            <pc:sldMk cId="834034852" sldId="269"/>
            <ac:spMk id="4" creationId="{1B1B4F86-5852-621F-B64D-60FBFA7A8885}"/>
          </ac:spMkLst>
        </pc:spChg>
        <pc:spChg chg="mod">
          <ac:chgData name="Nicolas Domaniczky Rein" userId="e2189fac-4660-4ef3-afdc-77904ed94268" providerId="ADAL" clId="{130A43AB-35A8-4C62-987B-133AA77C205D}" dt="2024-12-03T18:31:49.108" v="585" actId="14100"/>
          <ac:spMkLst>
            <pc:docMk/>
            <pc:sldMk cId="834034852" sldId="269"/>
            <ac:spMk id="50" creationId="{CE2CA47C-F790-5DA9-BE07-B06C569F907A}"/>
          </ac:spMkLst>
        </pc:spChg>
        <pc:spChg chg="add mod">
          <ac:chgData name="Nicolas Domaniczky Rein" userId="e2189fac-4660-4ef3-afdc-77904ed94268" providerId="ADAL" clId="{130A43AB-35A8-4C62-987B-133AA77C205D}" dt="2024-12-03T18:30:14.111" v="561" actId="571"/>
          <ac:spMkLst>
            <pc:docMk/>
            <pc:sldMk cId="834034852" sldId="269"/>
            <ac:spMk id="53" creationId="{AE30113D-9683-3A2D-46A4-F91737231E41}"/>
          </ac:spMkLst>
        </pc:spChg>
        <pc:spChg chg="del">
          <ac:chgData name="Nicolas Domaniczky Rein" userId="e2189fac-4660-4ef3-afdc-77904ed94268" providerId="ADAL" clId="{130A43AB-35A8-4C62-987B-133AA77C205D}" dt="2024-12-03T18:28:00.692" v="543" actId="478"/>
          <ac:spMkLst>
            <pc:docMk/>
            <pc:sldMk cId="834034852" sldId="269"/>
            <ac:spMk id="56" creationId="{24FF5D7C-E267-F0C8-4E1E-F3160C4E1CC7}"/>
          </ac:spMkLst>
        </pc:spChg>
        <pc:spChg chg="del">
          <ac:chgData name="Nicolas Domaniczky Rein" userId="e2189fac-4660-4ef3-afdc-77904ed94268" providerId="ADAL" clId="{130A43AB-35A8-4C62-987B-133AA77C205D}" dt="2024-12-03T18:28:01.990" v="544" actId="478"/>
          <ac:spMkLst>
            <pc:docMk/>
            <pc:sldMk cId="834034852" sldId="269"/>
            <ac:spMk id="57" creationId="{E7BA76DD-442F-6D48-B142-4C28CCB6717F}"/>
          </ac:spMkLst>
        </pc:spChg>
        <pc:spChg chg="add mod">
          <ac:chgData name="Nicolas Domaniczky Rein" userId="e2189fac-4660-4ef3-afdc-77904ed94268" providerId="ADAL" clId="{130A43AB-35A8-4C62-987B-133AA77C205D}" dt="2024-12-03T18:30:14.111" v="561" actId="571"/>
          <ac:spMkLst>
            <pc:docMk/>
            <pc:sldMk cId="834034852" sldId="269"/>
            <ac:spMk id="58" creationId="{9AD1ADB4-3648-7DE0-3791-FEF7EF0926CE}"/>
          </ac:spMkLst>
        </pc:spChg>
        <pc:spChg chg="add mod">
          <ac:chgData name="Nicolas Domaniczky Rein" userId="e2189fac-4660-4ef3-afdc-77904ed94268" providerId="ADAL" clId="{130A43AB-35A8-4C62-987B-133AA77C205D}" dt="2024-12-03T18:30:14.111" v="561" actId="571"/>
          <ac:spMkLst>
            <pc:docMk/>
            <pc:sldMk cId="834034852" sldId="269"/>
            <ac:spMk id="59" creationId="{D330C0DF-4E93-1FA5-A0E4-0BEFFBA15826}"/>
          </ac:spMkLst>
        </pc:spChg>
        <pc:spChg chg="add mod">
          <ac:chgData name="Nicolas Domaniczky Rein" userId="e2189fac-4660-4ef3-afdc-77904ed94268" providerId="ADAL" clId="{130A43AB-35A8-4C62-987B-133AA77C205D}" dt="2024-12-03T18:30:14.111" v="561" actId="571"/>
          <ac:spMkLst>
            <pc:docMk/>
            <pc:sldMk cId="834034852" sldId="269"/>
            <ac:spMk id="60" creationId="{005A0A5C-FE91-5F7E-1971-85AA7D848A8D}"/>
          </ac:spMkLst>
        </pc:spChg>
        <pc:spChg chg="mod">
          <ac:chgData name="Nicolas Domaniczky Rein" userId="e2189fac-4660-4ef3-afdc-77904ed94268" providerId="ADAL" clId="{130A43AB-35A8-4C62-987B-133AA77C205D}" dt="2024-12-03T18:30:14.111" v="561" actId="571"/>
          <ac:spMkLst>
            <pc:docMk/>
            <pc:sldMk cId="834034852" sldId="269"/>
            <ac:spMk id="62" creationId="{5745A184-B92F-C06D-8344-19618278FA33}"/>
          </ac:spMkLst>
        </pc:spChg>
        <pc:spChg chg="mod">
          <ac:chgData name="Nicolas Domaniczky Rein" userId="e2189fac-4660-4ef3-afdc-77904ed94268" providerId="ADAL" clId="{130A43AB-35A8-4C62-987B-133AA77C205D}" dt="2024-12-03T18:30:14.111" v="561" actId="571"/>
          <ac:spMkLst>
            <pc:docMk/>
            <pc:sldMk cId="834034852" sldId="269"/>
            <ac:spMk id="65" creationId="{1A3EE3D8-F358-06C8-7660-F1F8C2AF0542}"/>
          </ac:spMkLst>
        </pc:spChg>
        <pc:spChg chg="mod">
          <ac:chgData name="Nicolas Domaniczky Rein" userId="e2189fac-4660-4ef3-afdc-77904ed94268" providerId="ADAL" clId="{130A43AB-35A8-4C62-987B-133AA77C205D}" dt="2024-12-03T18:30:14.111" v="561" actId="571"/>
          <ac:spMkLst>
            <pc:docMk/>
            <pc:sldMk cId="834034852" sldId="269"/>
            <ac:spMk id="69" creationId="{F14E5D3F-CB37-9F11-C607-3F799D6A0FE1}"/>
          </ac:spMkLst>
        </pc:spChg>
        <pc:spChg chg="mod">
          <ac:chgData name="Nicolas Domaniczky Rein" userId="e2189fac-4660-4ef3-afdc-77904ed94268" providerId="ADAL" clId="{130A43AB-35A8-4C62-987B-133AA77C205D}" dt="2024-12-03T18:30:14.111" v="561" actId="571"/>
          <ac:spMkLst>
            <pc:docMk/>
            <pc:sldMk cId="834034852" sldId="269"/>
            <ac:spMk id="72" creationId="{6AD70CD0-668C-BBA8-499A-A46F069AE353}"/>
          </ac:spMkLst>
        </pc:spChg>
        <pc:spChg chg="mod">
          <ac:chgData name="Nicolas Domaniczky Rein" userId="e2189fac-4660-4ef3-afdc-77904ed94268" providerId="ADAL" clId="{130A43AB-35A8-4C62-987B-133AA77C205D}" dt="2024-12-03T18:30:14.111" v="561" actId="571"/>
          <ac:spMkLst>
            <pc:docMk/>
            <pc:sldMk cId="834034852" sldId="269"/>
            <ac:spMk id="75" creationId="{48C4382B-6DB5-69BF-D9C6-08EF4305CDEB}"/>
          </ac:spMkLst>
        </pc:spChg>
        <pc:spChg chg="mod">
          <ac:chgData name="Nicolas Domaniczky Rein" userId="e2189fac-4660-4ef3-afdc-77904ed94268" providerId="ADAL" clId="{130A43AB-35A8-4C62-987B-133AA77C205D}" dt="2024-12-03T18:30:14.111" v="561" actId="571"/>
          <ac:spMkLst>
            <pc:docMk/>
            <pc:sldMk cId="834034852" sldId="269"/>
            <ac:spMk id="78" creationId="{9F68DB54-C64C-5CB5-4AC2-60D509EDD4AA}"/>
          </ac:spMkLst>
        </pc:spChg>
        <pc:spChg chg="mod">
          <ac:chgData name="Nicolas Domaniczky Rein" userId="e2189fac-4660-4ef3-afdc-77904ed94268" providerId="ADAL" clId="{130A43AB-35A8-4C62-987B-133AA77C205D}" dt="2024-12-03T18:30:14.111" v="561" actId="571"/>
          <ac:spMkLst>
            <pc:docMk/>
            <pc:sldMk cId="834034852" sldId="269"/>
            <ac:spMk id="81" creationId="{D0597A18-B16A-D42D-7085-4550E44C37FE}"/>
          </ac:spMkLst>
        </pc:spChg>
        <pc:spChg chg="mod">
          <ac:chgData name="Nicolas Domaniczky Rein" userId="e2189fac-4660-4ef3-afdc-77904ed94268" providerId="ADAL" clId="{130A43AB-35A8-4C62-987B-133AA77C205D}" dt="2024-12-03T18:30:14.111" v="561" actId="571"/>
          <ac:spMkLst>
            <pc:docMk/>
            <pc:sldMk cId="834034852" sldId="269"/>
            <ac:spMk id="84" creationId="{D7ADF106-ED79-0904-DA31-FC60AB8AED01}"/>
          </ac:spMkLst>
        </pc:spChg>
        <pc:spChg chg="mod">
          <ac:chgData name="Nicolas Domaniczky Rein" userId="e2189fac-4660-4ef3-afdc-77904ed94268" providerId="ADAL" clId="{130A43AB-35A8-4C62-987B-133AA77C205D}" dt="2024-12-03T18:30:14.111" v="561" actId="571"/>
          <ac:spMkLst>
            <pc:docMk/>
            <pc:sldMk cId="834034852" sldId="269"/>
            <ac:spMk id="87" creationId="{7A41E4C9-8DBF-A834-51CA-0833FBAC5F04}"/>
          </ac:spMkLst>
        </pc:spChg>
        <pc:spChg chg="mod">
          <ac:chgData name="Nicolas Domaniczky Rein" userId="e2189fac-4660-4ef3-afdc-77904ed94268" providerId="ADAL" clId="{130A43AB-35A8-4C62-987B-133AA77C205D}" dt="2024-12-03T18:30:14.111" v="561" actId="571"/>
          <ac:spMkLst>
            <pc:docMk/>
            <pc:sldMk cId="834034852" sldId="269"/>
            <ac:spMk id="90" creationId="{FE75A0A5-560E-3EE1-26C4-6AA4D1E74273}"/>
          </ac:spMkLst>
        </pc:spChg>
        <pc:spChg chg="mod">
          <ac:chgData name="Nicolas Domaniczky Rein" userId="e2189fac-4660-4ef3-afdc-77904ed94268" providerId="ADAL" clId="{130A43AB-35A8-4C62-987B-133AA77C205D}" dt="2024-12-03T18:30:14.111" v="561" actId="571"/>
          <ac:spMkLst>
            <pc:docMk/>
            <pc:sldMk cId="834034852" sldId="269"/>
            <ac:spMk id="93" creationId="{5B3BF8CF-114C-B528-ED7E-0ABC84541762}"/>
          </ac:spMkLst>
        </pc:spChg>
        <pc:spChg chg="mod">
          <ac:chgData name="Nicolas Domaniczky Rein" userId="e2189fac-4660-4ef3-afdc-77904ed94268" providerId="ADAL" clId="{130A43AB-35A8-4C62-987B-133AA77C205D}" dt="2024-12-03T18:30:14.111" v="561" actId="571"/>
          <ac:spMkLst>
            <pc:docMk/>
            <pc:sldMk cId="834034852" sldId="269"/>
            <ac:spMk id="96" creationId="{B9D9B2BA-3BD3-7B26-CC12-D3AF0BD9ED1E}"/>
          </ac:spMkLst>
        </pc:spChg>
        <pc:spChg chg="mod">
          <ac:chgData name="Nicolas Domaniczky Rein" userId="e2189fac-4660-4ef3-afdc-77904ed94268" providerId="ADAL" clId="{130A43AB-35A8-4C62-987B-133AA77C205D}" dt="2024-12-03T18:30:14.111" v="561" actId="571"/>
          <ac:spMkLst>
            <pc:docMk/>
            <pc:sldMk cId="834034852" sldId="269"/>
            <ac:spMk id="99" creationId="{75E790D3-4D6B-EA06-9EC6-ABCEE09FB523}"/>
          </ac:spMkLst>
        </pc:spChg>
        <pc:spChg chg="mod">
          <ac:chgData name="Nicolas Domaniczky Rein" userId="e2189fac-4660-4ef3-afdc-77904ed94268" providerId="ADAL" clId="{130A43AB-35A8-4C62-987B-133AA77C205D}" dt="2024-12-03T18:30:14.111" v="561" actId="571"/>
          <ac:spMkLst>
            <pc:docMk/>
            <pc:sldMk cId="834034852" sldId="269"/>
            <ac:spMk id="102" creationId="{482DAEE2-3265-C7EF-BC93-176A5B7C2ADD}"/>
          </ac:spMkLst>
        </pc:spChg>
        <pc:grpChg chg="mod">
          <ac:chgData name="Nicolas Domaniczky Rein" userId="e2189fac-4660-4ef3-afdc-77904ed94268" providerId="ADAL" clId="{130A43AB-35A8-4C62-987B-133AA77C205D}" dt="2024-12-03T18:30:22.855" v="563" actId="1076"/>
          <ac:grpSpMkLst>
            <pc:docMk/>
            <pc:sldMk cId="834034852" sldId="269"/>
            <ac:grpSpMk id="35" creationId="{9143B8BF-B857-6100-2092-6472DC7D0641}"/>
          </ac:grpSpMkLst>
        </pc:grpChg>
        <pc:grpChg chg="add mod">
          <ac:chgData name="Nicolas Domaniczky Rein" userId="e2189fac-4660-4ef3-afdc-77904ed94268" providerId="ADAL" clId="{130A43AB-35A8-4C62-987B-133AA77C205D}" dt="2024-12-03T18:30:14.111" v="561" actId="571"/>
          <ac:grpSpMkLst>
            <pc:docMk/>
            <pc:sldMk cId="834034852" sldId="269"/>
            <ac:grpSpMk id="61" creationId="{9F5A7C37-7F2F-B81E-6593-FCE896F9F6ED}"/>
          </ac:grpSpMkLst>
        </pc:grpChg>
        <pc:grpChg chg="add mod">
          <ac:chgData name="Nicolas Domaniczky Rein" userId="e2189fac-4660-4ef3-afdc-77904ed94268" providerId="ADAL" clId="{130A43AB-35A8-4C62-987B-133AA77C205D}" dt="2024-12-03T18:30:14.111" v="561" actId="571"/>
          <ac:grpSpMkLst>
            <pc:docMk/>
            <pc:sldMk cId="834034852" sldId="269"/>
            <ac:grpSpMk id="64" creationId="{E57514F6-126B-8B79-8A91-03D9E596BE73}"/>
          </ac:grpSpMkLst>
        </pc:grpChg>
        <pc:grpChg chg="add mod">
          <ac:chgData name="Nicolas Domaniczky Rein" userId="e2189fac-4660-4ef3-afdc-77904ed94268" providerId="ADAL" clId="{130A43AB-35A8-4C62-987B-133AA77C205D}" dt="2024-12-03T18:30:14.111" v="561" actId="571"/>
          <ac:grpSpMkLst>
            <pc:docMk/>
            <pc:sldMk cId="834034852" sldId="269"/>
            <ac:grpSpMk id="68" creationId="{1854B30A-3763-3E59-2762-56F2E541E894}"/>
          </ac:grpSpMkLst>
        </pc:grpChg>
        <pc:grpChg chg="add mod">
          <ac:chgData name="Nicolas Domaniczky Rein" userId="e2189fac-4660-4ef3-afdc-77904ed94268" providerId="ADAL" clId="{130A43AB-35A8-4C62-987B-133AA77C205D}" dt="2024-12-03T18:30:14.111" v="561" actId="571"/>
          <ac:grpSpMkLst>
            <pc:docMk/>
            <pc:sldMk cId="834034852" sldId="269"/>
            <ac:grpSpMk id="71" creationId="{CD79D86B-D2EA-36A5-11CF-AC343FBEB709}"/>
          </ac:grpSpMkLst>
        </pc:grpChg>
        <pc:grpChg chg="add mod">
          <ac:chgData name="Nicolas Domaniczky Rein" userId="e2189fac-4660-4ef3-afdc-77904ed94268" providerId="ADAL" clId="{130A43AB-35A8-4C62-987B-133AA77C205D}" dt="2024-12-03T18:30:14.111" v="561" actId="571"/>
          <ac:grpSpMkLst>
            <pc:docMk/>
            <pc:sldMk cId="834034852" sldId="269"/>
            <ac:grpSpMk id="74" creationId="{234AC47F-E464-0169-05FA-4BB19ECB9678}"/>
          </ac:grpSpMkLst>
        </pc:grpChg>
        <pc:grpChg chg="add mod">
          <ac:chgData name="Nicolas Domaniczky Rein" userId="e2189fac-4660-4ef3-afdc-77904ed94268" providerId="ADAL" clId="{130A43AB-35A8-4C62-987B-133AA77C205D}" dt="2024-12-03T18:30:14.111" v="561" actId="571"/>
          <ac:grpSpMkLst>
            <pc:docMk/>
            <pc:sldMk cId="834034852" sldId="269"/>
            <ac:grpSpMk id="77" creationId="{32C2D293-5C7C-6255-22EC-625441E285FC}"/>
          </ac:grpSpMkLst>
        </pc:grpChg>
        <pc:grpChg chg="add mod">
          <ac:chgData name="Nicolas Domaniczky Rein" userId="e2189fac-4660-4ef3-afdc-77904ed94268" providerId="ADAL" clId="{130A43AB-35A8-4C62-987B-133AA77C205D}" dt="2024-12-03T18:30:14.111" v="561" actId="571"/>
          <ac:grpSpMkLst>
            <pc:docMk/>
            <pc:sldMk cId="834034852" sldId="269"/>
            <ac:grpSpMk id="80" creationId="{EB012173-AE94-1465-FA48-A2198157631A}"/>
          </ac:grpSpMkLst>
        </pc:grpChg>
        <pc:grpChg chg="add mod">
          <ac:chgData name="Nicolas Domaniczky Rein" userId="e2189fac-4660-4ef3-afdc-77904ed94268" providerId="ADAL" clId="{130A43AB-35A8-4C62-987B-133AA77C205D}" dt="2024-12-03T18:30:14.111" v="561" actId="571"/>
          <ac:grpSpMkLst>
            <pc:docMk/>
            <pc:sldMk cId="834034852" sldId="269"/>
            <ac:grpSpMk id="83" creationId="{13972ED3-3D3C-46AA-F72A-7764D4AE48D7}"/>
          </ac:grpSpMkLst>
        </pc:grpChg>
        <pc:grpChg chg="add mod">
          <ac:chgData name="Nicolas Domaniczky Rein" userId="e2189fac-4660-4ef3-afdc-77904ed94268" providerId="ADAL" clId="{130A43AB-35A8-4C62-987B-133AA77C205D}" dt="2024-12-03T18:30:14.111" v="561" actId="571"/>
          <ac:grpSpMkLst>
            <pc:docMk/>
            <pc:sldMk cId="834034852" sldId="269"/>
            <ac:grpSpMk id="86" creationId="{C85CE0B4-69F5-7FE2-B278-D8305326B8FC}"/>
          </ac:grpSpMkLst>
        </pc:grpChg>
        <pc:grpChg chg="add mod">
          <ac:chgData name="Nicolas Domaniczky Rein" userId="e2189fac-4660-4ef3-afdc-77904ed94268" providerId="ADAL" clId="{130A43AB-35A8-4C62-987B-133AA77C205D}" dt="2024-12-03T18:30:14.111" v="561" actId="571"/>
          <ac:grpSpMkLst>
            <pc:docMk/>
            <pc:sldMk cId="834034852" sldId="269"/>
            <ac:grpSpMk id="89" creationId="{DAAB2193-7D4C-EC46-987A-E69E3B6D2406}"/>
          </ac:grpSpMkLst>
        </pc:grpChg>
        <pc:grpChg chg="add mod">
          <ac:chgData name="Nicolas Domaniczky Rein" userId="e2189fac-4660-4ef3-afdc-77904ed94268" providerId="ADAL" clId="{130A43AB-35A8-4C62-987B-133AA77C205D}" dt="2024-12-03T18:30:14.111" v="561" actId="571"/>
          <ac:grpSpMkLst>
            <pc:docMk/>
            <pc:sldMk cId="834034852" sldId="269"/>
            <ac:grpSpMk id="92" creationId="{0ACF4BE6-08A6-800D-DB6A-5517446166FB}"/>
          </ac:grpSpMkLst>
        </pc:grpChg>
        <pc:grpChg chg="add mod">
          <ac:chgData name="Nicolas Domaniczky Rein" userId="e2189fac-4660-4ef3-afdc-77904ed94268" providerId="ADAL" clId="{130A43AB-35A8-4C62-987B-133AA77C205D}" dt="2024-12-03T18:30:14.111" v="561" actId="571"/>
          <ac:grpSpMkLst>
            <pc:docMk/>
            <pc:sldMk cId="834034852" sldId="269"/>
            <ac:grpSpMk id="95" creationId="{40AB2F7C-123E-0B0A-F09D-B0D801C7F063}"/>
          </ac:grpSpMkLst>
        </pc:grpChg>
        <pc:grpChg chg="add mod">
          <ac:chgData name="Nicolas Domaniczky Rein" userId="e2189fac-4660-4ef3-afdc-77904ed94268" providerId="ADAL" clId="{130A43AB-35A8-4C62-987B-133AA77C205D}" dt="2024-12-03T18:30:14.111" v="561" actId="571"/>
          <ac:grpSpMkLst>
            <pc:docMk/>
            <pc:sldMk cId="834034852" sldId="269"/>
            <ac:grpSpMk id="98" creationId="{C9E3933D-772E-4E62-C013-1AA0F511FB4F}"/>
          </ac:grpSpMkLst>
        </pc:grpChg>
        <pc:grpChg chg="add mod">
          <ac:chgData name="Nicolas Domaniczky Rein" userId="e2189fac-4660-4ef3-afdc-77904ed94268" providerId="ADAL" clId="{130A43AB-35A8-4C62-987B-133AA77C205D}" dt="2024-12-03T18:30:14.111" v="561" actId="571"/>
          <ac:grpSpMkLst>
            <pc:docMk/>
            <pc:sldMk cId="834034852" sldId="269"/>
            <ac:grpSpMk id="101" creationId="{A3140AE8-6A9F-93F7-5D04-5FF227941482}"/>
          </ac:grpSpMkLst>
        </pc:grpChg>
        <pc:picChg chg="add mod">
          <ac:chgData name="Nicolas Domaniczky Rein" userId="e2189fac-4660-4ef3-afdc-77904ed94268" providerId="ADAL" clId="{130A43AB-35A8-4C62-987B-133AA77C205D}" dt="2024-12-03T18:30:28.080" v="565" actId="14100"/>
          <ac:picMkLst>
            <pc:docMk/>
            <pc:sldMk cId="834034852" sldId="269"/>
            <ac:picMk id="51" creationId="{7BE767B1-88A8-5010-CF76-C4B0D6F9BD80}"/>
          </ac:picMkLst>
        </pc:picChg>
        <pc:picChg chg="add mod">
          <ac:chgData name="Nicolas Domaniczky Rein" userId="e2189fac-4660-4ef3-afdc-77904ed94268" providerId="ADAL" clId="{130A43AB-35A8-4C62-987B-133AA77C205D}" dt="2024-12-03T18:30:29.763" v="566" actId="1076"/>
          <ac:picMkLst>
            <pc:docMk/>
            <pc:sldMk cId="834034852" sldId="269"/>
            <ac:picMk id="52" creationId="{789DA883-0E7E-964F-FE86-3E132AD14200}"/>
          </ac:picMkLst>
        </pc:picChg>
        <pc:picChg chg="del">
          <ac:chgData name="Nicolas Domaniczky Rein" userId="e2189fac-4660-4ef3-afdc-77904ed94268" providerId="ADAL" clId="{130A43AB-35A8-4C62-987B-133AA77C205D}" dt="2024-12-03T18:27:58.340" v="541" actId="478"/>
          <ac:picMkLst>
            <pc:docMk/>
            <pc:sldMk cId="834034852" sldId="269"/>
            <ac:picMk id="54" creationId="{3416FC99-EF48-0BEF-0D88-1B95161EC0F4}"/>
          </ac:picMkLst>
        </pc:picChg>
        <pc:picChg chg="del">
          <ac:chgData name="Nicolas Domaniczky Rein" userId="e2189fac-4660-4ef3-afdc-77904ed94268" providerId="ADAL" clId="{130A43AB-35A8-4C62-987B-133AA77C205D}" dt="2024-12-03T18:27:58.869" v="542" actId="478"/>
          <ac:picMkLst>
            <pc:docMk/>
            <pc:sldMk cId="834034852" sldId="269"/>
            <ac:picMk id="55" creationId="{C21CCD03-B366-81C8-BB0A-4DE4804F37C3}"/>
          </ac:picMkLst>
        </pc:picChg>
        <pc:picChg chg="mod">
          <ac:chgData name="Nicolas Domaniczky Rein" userId="e2189fac-4660-4ef3-afdc-77904ed94268" providerId="ADAL" clId="{130A43AB-35A8-4C62-987B-133AA77C205D}" dt="2024-12-03T18:30:14.111" v="561" actId="571"/>
          <ac:picMkLst>
            <pc:docMk/>
            <pc:sldMk cId="834034852" sldId="269"/>
            <ac:picMk id="63" creationId="{F0FF505B-6980-39CE-7530-18BA7977F78B}"/>
          </ac:picMkLst>
        </pc:picChg>
        <pc:picChg chg="mod">
          <ac:chgData name="Nicolas Domaniczky Rein" userId="e2189fac-4660-4ef3-afdc-77904ed94268" providerId="ADAL" clId="{130A43AB-35A8-4C62-987B-133AA77C205D}" dt="2024-12-03T18:30:14.111" v="561" actId="571"/>
          <ac:picMkLst>
            <pc:docMk/>
            <pc:sldMk cId="834034852" sldId="269"/>
            <ac:picMk id="66" creationId="{36A1D71B-9002-90B1-F1D4-7592367F584C}"/>
          </ac:picMkLst>
        </pc:picChg>
        <pc:picChg chg="add mod">
          <ac:chgData name="Nicolas Domaniczky Rein" userId="e2189fac-4660-4ef3-afdc-77904ed94268" providerId="ADAL" clId="{130A43AB-35A8-4C62-987B-133AA77C205D}" dt="2024-12-03T18:30:14.111" v="561" actId="571"/>
          <ac:picMkLst>
            <pc:docMk/>
            <pc:sldMk cId="834034852" sldId="269"/>
            <ac:picMk id="67" creationId="{43AF27FA-62BE-C3BA-3BCA-50D43E5D5D6B}"/>
          </ac:picMkLst>
        </pc:picChg>
        <pc:picChg chg="mod">
          <ac:chgData name="Nicolas Domaniczky Rein" userId="e2189fac-4660-4ef3-afdc-77904ed94268" providerId="ADAL" clId="{130A43AB-35A8-4C62-987B-133AA77C205D}" dt="2024-12-03T18:30:14.111" v="561" actId="571"/>
          <ac:picMkLst>
            <pc:docMk/>
            <pc:sldMk cId="834034852" sldId="269"/>
            <ac:picMk id="70" creationId="{15CE802D-C69E-B4C2-BE16-CF9871D2A394}"/>
          </ac:picMkLst>
        </pc:picChg>
        <pc:picChg chg="mod">
          <ac:chgData name="Nicolas Domaniczky Rein" userId="e2189fac-4660-4ef3-afdc-77904ed94268" providerId="ADAL" clId="{130A43AB-35A8-4C62-987B-133AA77C205D}" dt="2024-12-03T18:30:14.111" v="561" actId="571"/>
          <ac:picMkLst>
            <pc:docMk/>
            <pc:sldMk cId="834034852" sldId="269"/>
            <ac:picMk id="73" creationId="{288943F3-72EC-4E25-A200-2CCF68CA9E64}"/>
          </ac:picMkLst>
        </pc:picChg>
        <pc:picChg chg="mod">
          <ac:chgData name="Nicolas Domaniczky Rein" userId="e2189fac-4660-4ef3-afdc-77904ed94268" providerId="ADAL" clId="{130A43AB-35A8-4C62-987B-133AA77C205D}" dt="2024-12-03T18:30:14.111" v="561" actId="571"/>
          <ac:picMkLst>
            <pc:docMk/>
            <pc:sldMk cId="834034852" sldId="269"/>
            <ac:picMk id="76" creationId="{DA4B6554-80E2-0078-5B4B-32293BCA4583}"/>
          </ac:picMkLst>
        </pc:picChg>
        <pc:picChg chg="mod">
          <ac:chgData name="Nicolas Domaniczky Rein" userId="e2189fac-4660-4ef3-afdc-77904ed94268" providerId="ADAL" clId="{130A43AB-35A8-4C62-987B-133AA77C205D}" dt="2024-12-03T18:30:14.111" v="561" actId="571"/>
          <ac:picMkLst>
            <pc:docMk/>
            <pc:sldMk cId="834034852" sldId="269"/>
            <ac:picMk id="79" creationId="{AC53024A-AFAE-382C-11AB-D964FE5F724C}"/>
          </ac:picMkLst>
        </pc:picChg>
        <pc:picChg chg="mod">
          <ac:chgData name="Nicolas Domaniczky Rein" userId="e2189fac-4660-4ef3-afdc-77904ed94268" providerId="ADAL" clId="{130A43AB-35A8-4C62-987B-133AA77C205D}" dt="2024-12-03T18:30:14.111" v="561" actId="571"/>
          <ac:picMkLst>
            <pc:docMk/>
            <pc:sldMk cId="834034852" sldId="269"/>
            <ac:picMk id="82" creationId="{81FDAD3C-A84A-621E-9647-C5233C07A662}"/>
          </ac:picMkLst>
        </pc:picChg>
        <pc:picChg chg="mod">
          <ac:chgData name="Nicolas Domaniczky Rein" userId="e2189fac-4660-4ef3-afdc-77904ed94268" providerId="ADAL" clId="{130A43AB-35A8-4C62-987B-133AA77C205D}" dt="2024-12-03T18:30:14.111" v="561" actId="571"/>
          <ac:picMkLst>
            <pc:docMk/>
            <pc:sldMk cId="834034852" sldId="269"/>
            <ac:picMk id="85" creationId="{33214DC9-70C3-F8F6-2ED9-48042B43DFD1}"/>
          </ac:picMkLst>
        </pc:picChg>
        <pc:picChg chg="mod">
          <ac:chgData name="Nicolas Domaniczky Rein" userId="e2189fac-4660-4ef3-afdc-77904ed94268" providerId="ADAL" clId="{130A43AB-35A8-4C62-987B-133AA77C205D}" dt="2024-12-03T18:30:14.111" v="561" actId="571"/>
          <ac:picMkLst>
            <pc:docMk/>
            <pc:sldMk cId="834034852" sldId="269"/>
            <ac:picMk id="88" creationId="{9A9D3499-1AAC-DB83-120D-AEE72BE547B1}"/>
          </ac:picMkLst>
        </pc:picChg>
        <pc:picChg chg="mod">
          <ac:chgData name="Nicolas Domaniczky Rein" userId="e2189fac-4660-4ef3-afdc-77904ed94268" providerId="ADAL" clId="{130A43AB-35A8-4C62-987B-133AA77C205D}" dt="2024-12-03T18:30:14.111" v="561" actId="571"/>
          <ac:picMkLst>
            <pc:docMk/>
            <pc:sldMk cId="834034852" sldId="269"/>
            <ac:picMk id="91" creationId="{D2C23049-9649-970B-4AC7-EB96B53CA80F}"/>
          </ac:picMkLst>
        </pc:picChg>
        <pc:picChg chg="mod">
          <ac:chgData name="Nicolas Domaniczky Rein" userId="e2189fac-4660-4ef3-afdc-77904ed94268" providerId="ADAL" clId="{130A43AB-35A8-4C62-987B-133AA77C205D}" dt="2024-12-03T18:30:14.111" v="561" actId="571"/>
          <ac:picMkLst>
            <pc:docMk/>
            <pc:sldMk cId="834034852" sldId="269"/>
            <ac:picMk id="94" creationId="{BBADC390-BD54-CBDE-1DA5-1916C773A9E9}"/>
          </ac:picMkLst>
        </pc:picChg>
        <pc:picChg chg="mod">
          <ac:chgData name="Nicolas Domaniczky Rein" userId="e2189fac-4660-4ef3-afdc-77904ed94268" providerId="ADAL" clId="{130A43AB-35A8-4C62-987B-133AA77C205D}" dt="2024-12-03T18:30:14.111" v="561" actId="571"/>
          <ac:picMkLst>
            <pc:docMk/>
            <pc:sldMk cId="834034852" sldId="269"/>
            <ac:picMk id="97" creationId="{9E48B283-9E6E-FFA3-8BE6-60DDD61A6DA2}"/>
          </ac:picMkLst>
        </pc:picChg>
        <pc:picChg chg="mod">
          <ac:chgData name="Nicolas Domaniczky Rein" userId="e2189fac-4660-4ef3-afdc-77904ed94268" providerId="ADAL" clId="{130A43AB-35A8-4C62-987B-133AA77C205D}" dt="2024-12-03T18:30:14.111" v="561" actId="571"/>
          <ac:picMkLst>
            <pc:docMk/>
            <pc:sldMk cId="834034852" sldId="269"/>
            <ac:picMk id="100" creationId="{2D6D916D-B423-518A-2D02-6F9A1999BA74}"/>
          </ac:picMkLst>
        </pc:picChg>
        <pc:picChg chg="mod">
          <ac:chgData name="Nicolas Domaniczky Rein" userId="e2189fac-4660-4ef3-afdc-77904ed94268" providerId="ADAL" clId="{130A43AB-35A8-4C62-987B-133AA77C205D}" dt="2024-12-03T18:30:14.111" v="561" actId="571"/>
          <ac:picMkLst>
            <pc:docMk/>
            <pc:sldMk cId="834034852" sldId="269"/>
            <ac:picMk id="103" creationId="{3ECD656F-4A94-FF42-0284-B0FE0B9EB1DB}"/>
          </ac:picMkLst>
        </pc:picChg>
      </pc:sldChg>
      <pc:sldChg chg="addSp delSp modSp add del mod">
        <pc:chgData name="Nicolas Domaniczky Rein" userId="e2189fac-4660-4ef3-afdc-77904ed94268" providerId="ADAL" clId="{130A43AB-35A8-4C62-987B-133AA77C205D}" dt="2024-12-03T18:36:37.043" v="626" actId="47"/>
        <pc:sldMkLst>
          <pc:docMk/>
          <pc:sldMk cId="719190532" sldId="271"/>
        </pc:sldMkLst>
        <pc:spChg chg="mod">
          <ac:chgData name="Nicolas Domaniczky Rein" userId="e2189fac-4660-4ef3-afdc-77904ed94268" providerId="ADAL" clId="{130A43AB-35A8-4C62-987B-133AA77C205D}" dt="2024-12-03T18:34:54.247" v="611" actId="14100"/>
          <ac:spMkLst>
            <pc:docMk/>
            <pc:sldMk cId="719190532" sldId="271"/>
            <ac:spMk id="35" creationId="{4B83290A-35B1-46FA-864B-7A4641B5701E}"/>
          </ac:spMkLst>
        </pc:spChg>
        <pc:spChg chg="del mod">
          <ac:chgData name="Nicolas Domaniczky Rein" userId="e2189fac-4660-4ef3-afdc-77904ed94268" providerId="ADAL" clId="{130A43AB-35A8-4C62-987B-133AA77C205D}" dt="2024-12-03T18:27:33.287" v="530" actId="478"/>
          <ac:spMkLst>
            <pc:docMk/>
            <pc:sldMk cId="719190532" sldId="271"/>
            <ac:spMk id="82" creationId="{3685A082-970E-CADD-F1EC-F0AD7B2A1292}"/>
          </ac:spMkLst>
        </pc:spChg>
        <pc:spChg chg="del">
          <ac:chgData name="Nicolas Domaniczky Rein" userId="e2189fac-4660-4ef3-afdc-77904ed94268" providerId="ADAL" clId="{130A43AB-35A8-4C62-987B-133AA77C205D}" dt="2024-12-03T18:27:34.485" v="531" actId="478"/>
          <ac:spMkLst>
            <pc:docMk/>
            <pc:sldMk cId="719190532" sldId="271"/>
            <ac:spMk id="83" creationId="{2DB82050-FA61-81BD-EF92-2A85C94F5405}"/>
          </ac:spMkLst>
        </pc:spChg>
        <pc:grpChg chg="mod">
          <ac:chgData name="Nicolas Domaniczky Rein" userId="e2189fac-4660-4ef3-afdc-77904ed94268" providerId="ADAL" clId="{130A43AB-35A8-4C62-987B-133AA77C205D}" dt="2024-12-03T18:35:01.386" v="615" actId="688"/>
          <ac:grpSpMkLst>
            <pc:docMk/>
            <pc:sldMk cId="719190532" sldId="271"/>
            <ac:grpSpMk id="66" creationId="{4AF5B661-F513-973D-CAF2-7089A72BF13D}"/>
          </ac:grpSpMkLst>
        </pc:grpChg>
        <pc:picChg chg="add mod">
          <ac:chgData name="Nicolas Domaniczky Rein" userId="e2189fac-4660-4ef3-afdc-77904ed94268" providerId="ADAL" clId="{130A43AB-35A8-4C62-987B-133AA77C205D}" dt="2024-12-03T18:35:15.604" v="618" actId="1076"/>
          <ac:picMkLst>
            <pc:docMk/>
            <pc:sldMk cId="719190532" sldId="271"/>
            <ac:picMk id="3" creationId="{BE58BB7E-81D2-8A88-DC6C-2BB9DC3F73F7}"/>
          </ac:picMkLst>
        </pc:picChg>
        <pc:picChg chg="del">
          <ac:chgData name="Nicolas Domaniczky Rein" userId="e2189fac-4660-4ef3-afdc-77904ed94268" providerId="ADAL" clId="{130A43AB-35A8-4C62-987B-133AA77C205D}" dt="2024-12-03T18:27:26.998" v="527" actId="478"/>
          <ac:picMkLst>
            <pc:docMk/>
            <pc:sldMk cId="719190532" sldId="271"/>
            <ac:picMk id="9218" creationId="{FD69BB73-36AD-B835-BC46-93F03ECA9678}"/>
          </ac:picMkLst>
        </pc:picChg>
        <pc:picChg chg="del">
          <ac:chgData name="Nicolas Domaniczky Rein" userId="e2189fac-4660-4ef3-afdc-77904ed94268" providerId="ADAL" clId="{130A43AB-35A8-4C62-987B-133AA77C205D}" dt="2024-12-03T18:27:28.168" v="528" actId="478"/>
          <ac:picMkLst>
            <pc:docMk/>
            <pc:sldMk cId="719190532" sldId="271"/>
            <ac:picMk id="9220" creationId="{A10D64D5-3BE3-C9B3-C71F-3B88F8737F11}"/>
          </ac:picMkLst>
        </pc:picChg>
      </pc:sldChg>
      <pc:sldChg chg="addSp delSp modSp add del mod">
        <pc:chgData name="Nicolas Domaniczky Rein" userId="e2189fac-4660-4ef3-afdc-77904ed94268" providerId="ADAL" clId="{130A43AB-35A8-4C62-987B-133AA77C205D}" dt="2024-12-03T18:20:32.192" v="473" actId="1076"/>
        <pc:sldMkLst>
          <pc:docMk/>
          <pc:sldMk cId="3086298313" sldId="272"/>
        </pc:sldMkLst>
        <pc:spChg chg="mod">
          <ac:chgData name="Nicolas Domaniczky Rein" userId="e2189fac-4660-4ef3-afdc-77904ed94268" providerId="ADAL" clId="{130A43AB-35A8-4C62-987B-133AA77C205D}" dt="2024-12-03T18:10:58.256" v="419" actId="1076"/>
          <ac:spMkLst>
            <pc:docMk/>
            <pc:sldMk cId="3086298313" sldId="272"/>
            <ac:spMk id="72" creationId="{F508C2B5-1DB0-A971-F68E-AA990CDE08B7}"/>
          </ac:spMkLst>
        </pc:spChg>
        <pc:spChg chg="del">
          <ac:chgData name="Nicolas Domaniczky Rein" userId="e2189fac-4660-4ef3-afdc-77904ed94268" providerId="ADAL" clId="{130A43AB-35A8-4C62-987B-133AA77C205D}" dt="2024-12-03T18:18:35.936" v="453" actId="478"/>
          <ac:spMkLst>
            <pc:docMk/>
            <pc:sldMk cId="3086298313" sldId="272"/>
            <ac:spMk id="120" creationId="{3BB24226-DDF3-7425-7CDF-0C02F441AAD0}"/>
          </ac:spMkLst>
        </pc:spChg>
        <pc:spChg chg="del">
          <ac:chgData name="Nicolas Domaniczky Rein" userId="e2189fac-4660-4ef3-afdc-77904ed94268" providerId="ADAL" clId="{130A43AB-35A8-4C62-987B-133AA77C205D}" dt="2024-12-03T18:18:35.936" v="453" actId="478"/>
          <ac:spMkLst>
            <pc:docMk/>
            <pc:sldMk cId="3086298313" sldId="272"/>
            <ac:spMk id="121" creationId="{2311A46E-EB61-45B2-7457-3D1F6755AD0C}"/>
          </ac:spMkLst>
        </pc:spChg>
        <pc:grpChg chg="mod">
          <ac:chgData name="Nicolas Domaniczky Rein" userId="e2189fac-4660-4ef3-afdc-77904ed94268" providerId="ADAL" clId="{130A43AB-35A8-4C62-987B-133AA77C205D}" dt="2024-12-03T18:10:58.256" v="419" actId="1076"/>
          <ac:grpSpMkLst>
            <pc:docMk/>
            <pc:sldMk cId="3086298313" sldId="272"/>
            <ac:grpSpMk id="103" creationId="{85A114AF-62E5-4D0A-81DE-4862612BA683}"/>
          </ac:grpSpMkLst>
        </pc:grpChg>
        <pc:grpChg chg="mod">
          <ac:chgData name="Nicolas Domaniczky Rein" userId="e2189fac-4660-4ef3-afdc-77904ed94268" providerId="ADAL" clId="{130A43AB-35A8-4C62-987B-133AA77C205D}" dt="2024-12-03T18:10:58.256" v="419" actId="1076"/>
          <ac:grpSpMkLst>
            <pc:docMk/>
            <pc:sldMk cId="3086298313" sldId="272"/>
            <ac:grpSpMk id="104" creationId="{8F264620-4C7D-9BC4-C908-905CEB1CD1EF}"/>
          </ac:grpSpMkLst>
        </pc:grpChg>
        <pc:grpChg chg="mod">
          <ac:chgData name="Nicolas Domaniczky Rein" userId="e2189fac-4660-4ef3-afdc-77904ed94268" providerId="ADAL" clId="{130A43AB-35A8-4C62-987B-133AA77C205D}" dt="2024-12-03T18:10:58.256" v="419" actId="1076"/>
          <ac:grpSpMkLst>
            <pc:docMk/>
            <pc:sldMk cId="3086298313" sldId="272"/>
            <ac:grpSpMk id="105" creationId="{D1D78FD9-848C-880F-9ED1-EEECFF895A8B}"/>
          </ac:grpSpMkLst>
        </pc:grpChg>
        <pc:grpChg chg="mod">
          <ac:chgData name="Nicolas Domaniczky Rein" userId="e2189fac-4660-4ef3-afdc-77904ed94268" providerId="ADAL" clId="{130A43AB-35A8-4C62-987B-133AA77C205D}" dt="2024-12-03T18:10:58.256" v="419" actId="1076"/>
          <ac:grpSpMkLst>
            <pc:docMk/>
            <pc:sldMk cId="3086298313" sldId="272"/>
            <ac:grpSpMk id="106" creationId="{C4CEB4C0-5B33-0B1A-666E-F44E15B1D802}"/>
          </ac:grpSpMkLst>
        </pc:grpChg>
        <pc:grpChg chg="mod">
          <ac:chgData name="Nicolas Domaniczky Rein" userId="e2189fac-4660-4ef3-afdc-77904ed94268" providerId="ADAL" clId="{130A43AB-35A8-4C62-987B-133AA77C205D}" dt="2024-12-03T18:10:58.256" v="419" actId="1076"/>
          <ac:grpSpMkLst>
            <pc:docMk/>
            <pc:sldMk cId="3086298313" sldId="272"/>
            <ac:grpSpMk id="107" creationId="{A735C50F-FC08-BDC8-7BC2-CAB97E1DE98F}"/>
          </ac:grpSpMkLst>
        </pc:grpChg>
        <pc:grpChg chg="mod">
          <ac:chgData name="Nicolas Domaniczky Rein" userId="e2189fac-4660-4ef3-afdc-77904ed94268" providerId="ADAL" clId="{130A43AB-35A8-4C62-987B-133AA77C205D}" dt="2024-12-03T18:10:58.256" v="419" actId="1076"/>
          <ac:grpSpMkLst>
            <pc:docMk/>
            <pc:sldMk cId="3086298313" sldId="272"/>
            <ac:grpSpMk id="108" creationId="{78A755C3-52E0-C0FE-AF90-5191EB4B1945}"/>
          </ac:grpSpMkLst>
        </pc:grpChg>
        <pc:grpChg chg="mod">
          <ac:chgData name="Nicolas Domaniczky Rein" userId="e2189fac-4660-4ef3-afdc-77904ed94268" providerId="ADAL" clId="{130A43AB-35A8-4C62-987B-133AA77C205D}" dt="2024-12-03T18:10:58.256" v="419" actId="1076"/>
          <ac:grpSpMkLst>
            <pc:docMk/>
            <pc:sldMk cId="3086298313" sldId="272"/>
            <ac:grpSpMk id="109" creationId="{74945E58-6058-FDDB-9C79-4E8188DF245A}"/>
          </ac:grpSpMkLst>
        </pc:grpChg>
        <pc:grpChg chg="mod">
          <ac:chgData name="Nicolas Domaniczky Rein" userId="e2189fac-4660-4ef3-afdc-77904ed94268" providerId="ADAL" clId="{130A43AB-35A8-4C62-987B-133AA77C205D}" dt="2024-12-03T18:10:58.256" v="419" actId="1076"/>
          <ac:grpSpMkLst>
            <pc:docMk/>
            <pc:sldMk cId="3086298313" sldId="272"/>
            <ac:grpSpMk id="110" creationId="{E15A7037-79A2-E212-55EC-216FAF52A96E}"/>
          </ac:grpSpMkLst>
        </pc:grpChg>
        <pc:grpChg chg="mod">
          <ac:chgData name="Nicolas Domaniczky Rein" userId="e2189fac-4660-4ef3-afdc-77904ed94268" providerId="ADAL" clId="{130A43AB-35A8-4C62-987B-133AA77C205D}" dt="2024-12-03T18:10:58.256" v="419" actId="1076"/>
          <ac:grpSpMkLst>
            <pc:docMk/>
            <pc:sldMk cId="3086298313" sldId="272"/>
            <ac:grpSpMk id="111" creationId="{C9188C73-2E19-1BF0-5347-5911F3F4E081}"/>
          </ac:grpSpMkLst>
        </pc:grpChg>
        <pc:grpChg chg="mod">
          <ac:chgData name="Nicolas Domaniczky Rein" userId="e2189fac-4660-4ef3-afdc-77904ed94268" providerId="ADAL" clId="{130A43AB-35A8-4C62-987B-133AA77C205D}" dt="2024-12-03T18:10:58.256" v="419" actId="1076"/>
          <ac:grpSpMkLst>
            <pc:docMk/>
            <pc:sldMk cId="3086298313" sldId="272"/>
            <ac:grpSpMk id="112" creationId="{4429DF87-1520-6B5A-55A2-1CFE8B44D023}"/>
          </ac:grpSpMkLst>
        </pc:grpChg>
        <pc:grpChg chg="mod">
          <ac:chgData name="Nicolas Domaniczky Rein" userId="e2189fac-4660-4ef3-afdc-77904ed94268" providerId="ADAL" clId="{130A43AB-35A8-4C62-987B-133AA77C205D}" dt="2024-12-03T18:10:58.256" v="419" actId="1076"/>
          <ac:grpSpMkLst>
            <pc:docMk/>
            <pc:sldMk cId="3086298313" sldId="272"/>
            <ac:grpSpMk id="113" creationId="{3C8538A9-1CE7-23C6-44E3-4C2B8CDA355A}"/>
          </ac:grpSpMkLst>
        </pc:grpChg>
        <pc:grpChg chg="mod">
          <ac:chgData name="Nicolas Domaniczky Rein" userId="e2189fac-4660-4ef3-afdc-77904ed94268" providerId="ADAL" clId="{130A43AB-35A8-4C62-987B-133AA77C205D}" dt="2024-12-03T18:10:58.256" v="419" actId="1076"/>
          <ac:grpSpMkLst>
            <pc:docMk/>
            <pc:sldMk cId="3086298313" sldId="272"/>
            <ac:grpSpMk id="114" creationId="{988E542E-61C3-8D86-84F6-9E394FDB4231}"/>
          </ac:grpSpMkLst>
        </pc:grpChg>
        <pc:grpChg chg="mod">
          <ac:chgData name="Nicolas Domaniczky Rein" userId="e2189fac-4660-4ef3-afdc-77904ed94268" providerId="ADAL" clId="{130A43AB-35A8-4C62-987B-133AA77C205D}" dt="2024-12-03T18:10:58.256" v="419" actId="1076"/>
          <ac:grpSpMkLst>
            <pc:docMk/>
            <pc:sldMk cId="3086298313" sldId="272"/>
            <ac:grpSpMk id="115" creationId="{CA2B81E7-321F-0835-6921-11A7CCA85499}"/>
          </ac:grpSpMkLst>
        </pc:grpChg>
        <pc:grpChg chg="mod">
          <ac:chgData name="Nicolas Domaniczky Rein" userId="e2189fac-4660-4ef3-afdc-77904ed94268" providerId="ADAL" clId="{130A43AB-35A8-4C62-987B-133AA77C205D}" dt="2024-12-03T18:10:58.256" v="419" actId="1076"/>
          <ac:grpSpMkLst>
            <pc:docMk/>
            <pc:sldMk cId="3086298313" sldId="272"/>
            <ac:grpSpMk id="116" creationId="{90399D30-F679-43EB-C20B-79397E4FBE6C}"/>
          </ac:grpSpMkLst>
        </pc:grpChg>
        <pc:grpChg chg="mod">
          <ac:chgData name="Nicolas Domaniczky Rein" userId="e2189fac-4660-4ef3-afdc-77904ed94268" providerId="ADAL" clId="{130A43AB-35A8-4C62-987B-133AA77C205D}" dt="2024-12-03T18:10:58.256" v="419" actId="1076"/>
          <ac:grpSpMkLst>
            <pc:docMk/>
            <pc:sldMk cId="3086298313" sldId="272"/>
            <ac:grpSpMk id="117" creationId="{5AFC59AE-6DE2-6CC1-9E39-1825388C73D8}"/>
          </ac:grpSpMkLst>
        </pc:grpChg>
        <pc:picChg chg="del">
          <ac:chgData name="Nicolas Domaniczky Rein" userId="e2189fac-4660-4ef3-afdc-77904ed94268" providerId="ADAL" clId="{130A43AB-35A8-4C62-987B-133AA77C205D}" dt="2024-12-03T18:18:35.936" v="453" actId="478"/>
          <ac:picMkLst>
            <pc:docMk/>
            <pc:sldMk cId="3086298313" sldId="272"/>
            <ac:picMk id="3" creationId="{E820B9DB-ABCB-6FF7-6997-3FB05964F36A}"/>
          </ac:picMkLst>
        </pc:picChg>
        <pc:picChg chg="add del">
          <ac:chgData name="Nicolas Domaniczky Rein" userId="e2189fac-4660-4ef3-afdc-77904ed94268" providerId="ADAL" clId="{130A43AB-35A8-4C62-987B-133AA77C205D}" dt="2024-12-03T18:20:21.761" v="469" actId="478"/>
          <ac:picMkLst>
            <pc:docMk/>
            <pc:sldMk cId="3086298313" sldId="272"/>
            <ac:picMk id="4" creationId="{C6576C4A-0081-CBC7-6CEB-D248AAEE9694}"/>
          </ac:picMkLst>
        </pc:picChg>
        <pc:picChg chg="add mod">
          <ac:chgData name="Nicolas Domaniczky Rein" userId="e2189fac-4660-4ef3-afdc-77904ed94268" providerId="ADAL" clId="{130A43AB-35A8-4C62-987B-133AA77C205D}" dt="2024-12-03T18:20:32.192" v="473" actId="1076"/>
          <ac:picMkLst>
            <pc:docMk/>
            <pc:sldMk cId="3086298313" sldId="272"/>
            <ac:picMk id="6" creationId="{CFC64E12-A4EF-22D4-8C50-B90242799FC3}"/>
          </ac:picMkLst>
        </pc:picChg>
        <pc:picChg chg="del">
          <ac:chgData name="Nicolas Domaniczky Rein" userId="e2189fac-4660-4ef3-afdc-77904ed94268" providerId="ADAL" clId="{130A43AB-35A8-4C62-987B-133AA77C205D}" dt="2024-12-03T18:18:35.936" v="453" actId="478"/>
          <ac:picMkLst>
            <pc:docMk/>
            <pc:sldMk cId="3086298313" sldId="272"/>
            <ac:picMk id="8196" creationId="{9A947880-AC7C-BA38-C5A7-3DC80E02F069}"/>
          </ac:picMkLst>
        </pc:picChg>
      </pc:sldChg>
      <pc:sldChg chg="addSp delSp modSp add mod ord">
        <pc:chgData name="Nicolas Domaniczky Rein" userId="e2189fac-4660-4ef3-afdc-77904ed94268" providerId="ADAL" clId="{130A43AB-35A8-4C62-987B-133AA77C205D}" dt="2024-12-03T18:32:37.924" v="594"/>
        <pc:sldMkLst>
          <pc:docMk/>
          <pc:sldMk cId="3892342190" sldId="273"/>
        </pc:sldMkLst>
        <pc:spChg chg="del">
          <ac:chgData name="Nicolas Domaniczky Rein" userId="e2189fac-4660-4ef3-afdc-77904ed94268" providerId="ADAL" clId="{130A43AB-35A8-4C62-987B-133AA77C205D}" dt="2024-12-03T18:12:16.504" v="425" actId="478"/>
          <ac:spMkLst>
            <pc:docMk/>
            <pc:sldMk cId="3892342190" sldId="273"/>
            <ac:spMk id="120" creationId="{C01F85CA-40DD-1489-FFAF-611332784F22}"/>
          </ac:spMkLst>
        </pc:spChg>
        <pc:spChg chg="del">
          <ac:chgData name="Nicolas Domaniczky Rein" userId="e2189fac-4660-4ef3-afdc-77904ed94268" providerId="ADAL" clId="{130A43AB-35A8-4C62-987B-133AA77C205D}" dt="2024-12-03T18:12:15.335" v="424" actId="478"/>
          <ac:spMkLst>
            <pc:docMk/>
            <pc:sldMk cId="3892342190" sldId="273"/>
            <ac:spMk id="121" creationId="{5C0A102F-691A-B19A-C24C-9DD3DDFAA496}"/>
          </ac:spMkLst>
        </pc:spChg>
        <pc:picChg chg="del">
          <ac:chgData name="Nicolas Domaniczky Rein" userId="e2189fac-4660-4ef3-afdc-77904ed94268" providerId="ADAL" clId="{130A43AB-35A8-4C62-987B-133AA77C205D}" dt="2024-12-03T18:12:13.097" v="423" actId="478"/>
          <ac:picMkLst>
            <pc:docMk/>
            <pc:sldMk cId="3892342190" sldId="273"/>
            <ac:picMk id="3" creationId="{6F4266AF-0808-22B7-BD4B-C0F1267D61FD}"/>
          </ac:picMkLst>
        </pc:picChg>
        <pc:picChg chg="add del mod">
          <ac:chgData name="Nicolas Domaniczky Rein" userId="e2189fac-4660-4ef3-afdc-77904ed94268" providerId="ADAL" clId="{130A43AB-35A8-4C62-987B-133AA77C205D}" dt="2024-12-03T18:23:35.214" v="501" actId="478"/>
          <ac:picMkLst>
            <pc:docMk/>
            <pc:sldMk cId="3892342190" sldId="273"/>
            <ac:picMk id="4" creationId="{B4C69649-9D7F-888E-72E2-513E3FE5B20B}"/>
          </ac:picMkLst>
        </pc:picChg>
        <pc:picChg chg="add mod">
          <ac:chgData name="Nicolas Domaniczky Rein" userId="e2189fac-4660-4ef3-afdc-77904ed94268" providerId="ADAL" clId="{130A43AB-35A8-4C62-987B-133AA77C205D}" dt="2024-12-03T18:23:43.433" v="506" actId="1076"/>
          <ac:picMkLst>
            <pc:docMk/>
            <pc:sldMk cId="3892342190" sldId="273"/>
            <ac:picMk id="6" creationId="{5264684B-E661-F62E-A4C7-274DB98A1FFF}"/>
          </ac:picMkLst>
        </pc:picChg>
        <pc:picChg chg="del">
          <ac:chgData name="Nicolas Domaniczky Rein" userId="e2189fac-4660-4ef3-afdc-77904ed94268" providerId="ADAL" clId="{130A43AB-35A8-4C62-987B-133AA77C205D}" dt="2024-12-03T18:12:10.615" v="422" actId="478"/>
          <ac:picMkLst>
            <pc:docMk/>
            <pc:sldMk cId="3892342190" sldId="273"/>
            <ac:picMk id="8196" creationId="{C5354406-C4C3-6428-41FC-DB742BD9D684}"/>
          </ac:picMkLst>
        </pc:picChg>
      </pc:sldChg>
      <pc:sldChg chg="addSp delSp modSp add del mod ord">
        <pc:chgData name="Nicolas Domaniczky Rein" userId="e2189fac-4660-4ef3-afdc-77904ed94268" providerId="ADAL" clId="{130A43AB-35A8-4C62-987B-133AA77C205D}" dt="2024-12-03T18:55:11.022" v="663" actId="1076"/>
        <pc:sldMkLst>
          <pc:docMk/>
          <pc:sldMk cId="1561542350" sldId="274"/>
        </pc:sldMkLst>
        <pc:picChg chg="add del mod">
          <ac:chgData name="Nicolas Domaniczky Rein" userId="e2189fac-4660-4ef3-afdc-77904ed94268" providerId="ADAL" clId="{130A43AB-35A8-4C62-987B-133AA77C205D}" dt="2024-12-03T18:22:07.827" v="494" actId="478"/>
          <ac:picMkLst>
            <pc:docMk/>
            <pc:sldMk cId="1561542350" sldId="274"/>
            <ac:picMk id="3" creationId="{46B04CC4-78C9-EE74-E40D-1CE777CE9D98}"/>
          </ac:picMkLst>
        </pc:picChg>
        <pc:picChg chg="del">
          <ac:chgData name="Nicolas Domaniczky Rein" userId="e2189fac-4660-4ef3-afdc-77904ed94268" providerId="ADAL" clId="{130A43AB-35A8-4C62-987B-133AA77C205D}" dt="2024-12-03T18:13:39.694" v="431" actId="478"/>
          <ac:picMkLst>
            <pc:docMk/>
            <pc:sldMk cId="1561542350" sldId="274"/>
            <ac:picMk id="4" creationId="{C9B69E1C-A286-5908-3A9A-7E5EB00A05DB}"/>
          </ac:picMkLst>
        </pc:picChg>
        <pc:picChg chg="add del mod">
          <ac:chgData name="Nicolas Domaniczky Rein" userId="e2189fac-4660-4ef3-afdc-77904ed94268" providerId="ADAL" clId="{130A43AB-35A8-4C62-987B-133AA77C205D}" dt="2024-12-03T18:40:38.658" v="645" actId="478"/>
          <ac:picMkLst>
            <pc:docMk/>
            <pc:sldMk cId="1561542350" sldId="274"/>
            <ac:picMk id="6" creationId="{8D1201C5-6F48-38E0-A60E-C10F925C3A4A}"/>
          </ac:picMkLst>
        </pc:picChg>
        <pc:picChg chg="add mod">
          <ac:chgData name="Nicolas Domaniczky Rein" userId="e2189fac-4660-4ef3-afdc-77904ed94268" providerId="ADAL" clId="{130A43AB-35A8-4C62-987B-133AA77C205D}" dt="2024-12-03T18:55:11.022" v="663" actId="1076"/>
          <ac:picMkLst>
            <pc:docMk/>
            <pc:sldMk cId="1561542350" sldId="274"/>
            <ac:picMk id="8" creationId="{03F7D875-B9E9-73EE-6A70-554CFBDD7A60}"/>
          </ac:picMkLst>
        </pc:picChg>
      </pc:sldChg>
      <pc:sldChg chg="modSp add mod ord modShow">
        <pc:chgData name="Nicolas Domaniczky Rein" userId="e2189fac-4660-4ef3-afdc-77904ed94268" providerId="ADAL" clId="{130A43AB-35A8-4C62-987B-133AA77C205D}" dt="2024-12-03T18:32:46.140" v="596" actId="1076"/>
        <pc:sldMkLst>
          <pc:docMk/>
          <pc:sldMk cId="4024768045" sldId="275"/>
        </pc:sldMkLst>
        <pc:picChg chg="mod">
          <ac:chgData name="Nicolas Domaniczky Rein" userId="e2189fac-4660-4ef3-afdc-77904ed94268" providerId="ADAL" clId="{130A43AB-35A8-4C62-987B-133AA77C205D}" dt="2024-12-03T18:32:46.140" v="596" actId="1076"/>
          <ac:picMkLst>
            <pc:docMk/>
            <pc:sldMk cId="4024768045" sldId="275"/>
            <ac:picMk id="3" creationId="{A4179F12-582B-76CB-9B51-1DF2AAE69004}"/>
          </ac:picMkLst>
        </pc:picChg>
      </pc:sldChg>
      <pc:sldChg chg="addSp delSp modSp add mod ord">
        <pc:chgData name="Nicolas Domaniczky Rein" userId="e2189fac-4660-4ef3-afdc-77904ed94268" providerId="ADAL" clId="{130A43AB-35A8-4C62-987B-133AA77C205D}" dt="2024-12-03T18:33:28.386" v="603"/>
        <pc:sldMkLst>
          <pc:docMk/>
          <pc:sldMk cId="1981992233" sldId="276"/>
        </pc:sldMkLst>
        <pc:picChg chg="del mod">
          <ac:chgData name="Nicolas Domaniczky Rein" userId="e2189fac-4660-4ef3-afdc-77904ed94268" providerId="ADAL" clId="{130A43AB-35A8-4C62-987B-133AA77C205D}" dt="2024-12-03T18:17:51.691" v="446" actId="478"/>
          <ac:picMkLst>
            <pc:docMk/>
            <pc:sldMk cId="1981992233" sldId="276"/>
            <ac:picMk id="3" creationId="{4FE5D9EB-1DC2-0CDA-F07E-8D1E2752DDEE}"/>
          </ac:picMkLst>
        </pc:picChg>
        <pc:picChg chg="add mod">
          <ac:chgData name="Nicolas Domaniczky Rein" userId="e2189fac-4660-4ef3-afdc-77904ed94268" providerId="ADAL" clId="{130A43AB-35A8-4C62-987B-133AA77C205D}" dt="2024-12-03T18:18:02.564" v="451" actId="1076"/>
          <ac:picMkLst>
            <pc:docMk/>
            <pc:sldMk cId="1981992233" sldId="276"/>
            <ac:picMk id="4" creationId="{A32BB7F7-B0C7-CEB0-DF78-893C648F683E}"/>
          </ac:picMkLst>
        </pc:picChg>
      </pc:sldChg>
      <pc:sldChg chg="new del">
        <pc:chgData name="Nicolas Domaniczky Rein" userId="e2189fac-4660-4ef3-afdc-77904ed94268" providerId="ADAL" clId="{130A43AB-35A8-4C62-987B-133AA77C205D}" dt="2024-12-03T18:20:41.048" v="475" actId="47"/>
        <pc:sldMkLst>
          <pc:docMk/>
          <pc:sldMk cId="413933393" sldId="277"/>
        </pc:sldMkLst>
      </pc:sldChg>
      <pc:sldChg chg="modSp add mod">
        <pc:chgData name="Nicolas Domaniczky Rein" userId="e2189fac-4660-4ef3-afdc-77904ed94268" providerId="ADAL" clId="{130A43AB-35A8-4C62-987B-133AA77C205D}" dt="2024-12-03T18:20:49.866" v="479" actId="14826"/>
        <pc:sldMkLst>
          <pc:docMk/>
          <pc:sldMk cId="2551335930" sldId="277"/>
        </pc:sldMkLst>
        <pc:picChg chg="mod">
          <ac:chgData name="Nicolas Domaniczky Rein" userId="e2189fac-4660-4ef3-afdc-77904ed94268" providerId="ADAL" clId="{130A43AB-35A8-4C62-987B-133AA77C205D}" dt="2024-12-03T18:20:49.866" v="479" actId="14826"/>
          <ac:picMkLst>
            <pc:docMk/>
            <pc:sldMk cId="2551335930" sldId="277"/>
            <ac:picMk id="6" creationId="{16FF01F5-490C-E2F0-40B2-82C107E9CDA4}"/>
          </ac:picMkLst>
        </pc:picChg>
      </pc:sldChg>
      <pc:sldChg chg="addSp delSp modSp add mod">
        <pc:chgData name="Nicolas Domaniczky Rein" userId="e2189fac-4660-4ef3-afdc-77904ed94268" providerId="ADAL" clId="{130A43AB-35A8-4C62-987B-133AA77C205D}" dt="2024-12-03T18:21:12.198" v="486" actId="1076"/>
        <pc:sldMkLst>
          <pc:docMk/>
          <pc:sldMk cId="870432920" sldId="278"/>
        </pc:sldMkLst>
        <pc:picChg chg="add mod">
          <ac:chgData name="Nicolas Domaniczky Rein" userId="e2189fac-4660-4ef3-afdc-77904ed94268" providerId="ADAL" clId="{130A43AB-35A8-4C62-987B-133AA77C205D}" dt="2024-12-03T18:21:12.198" v="486" actId="1076"/>
          <ac:picMkLst>
            <pc:docMk/>
            <pc:sldMk cId="870432920" sldId="278"/>
            <ac:picMk id="3" creationId="{25CD0C07-C603-33BB-0843-FAC2A8086055}"/>
          </ac:picMkLst>
        </pc:picChg>
        <pc:picChg chg="del">
          <ac:chgData name="Nicolas Domaniczky Rein" userId="e2189fac-4660-4ef3-afdc-77904ed94268" providerId="ADAL" clId="{130A43AB-35A8-4C62-987B-133AA77C205D}" dt="2024-12-03T18:21:03.336" v="481" actId="478"/>
          <ac:picMkLst>
            <pc:docMk/>
            <pc:sldMk cId="870432920" sldId="278"/>
            <ac:picMk id="6" creationId="{FE1CD559-5B7A-00B7-215F-E8B0951831CD}"/>
          </ac:picMkLst>
        </pc:picChg>
      </pc:sldChg>
      <pc:sldChg chg="addSp delSp modSp add del mod modShow">
        <pc:chgData name="Nicolas Domaniczky Rein" userId="e2189fac-4660-4ef3-afdc-77904ed94268" providerId="ADAL" clId="{130A43AB-35A8-4C62-987B-133AA77C205D}" dt="2024-12-03T18:53:04.906" v="657" actId="47"/>
        <pc:sldMkLst>
          <pc:docMk/>
          <pc:sldMk cId="767819880" sldId="279"/>
        </pc:sldMkLst>
        <pc:picChg chg="del">
          <ac:chgData name="Nicolas Domaniczky Rein" userId="e2189fac-4660-4ef3-afdc-77904ed94268" providerId="ADAL" clId="{130A43AB-35A8-4C62-987B-133AA77C205D}" dt="2024-12-03T18:21:31.003" v="488" actId="478"/>
          <ac:picMkLst>
            <pc:docMk/>
            <pc:sldMk cId="767819880" sldId="279"/>
            <ac:picMk id="3" creationId="{5815AFF7-329A-FD05-1A7A-B668994C9AF6}"/>
          </ac:picMkLst>
        </pc:picChg>
        <pc:picChg chg="add del mod">
          <ac:chgData name="Nicolas Domaniczky Rein" userId="e2189fac-4660-4ef3-afdc-77904ed94268" providerId="ADAL" clId="{130A43AB-35A8-4C62-987B-133AA77C205D}" dt="2024-12-03T18:53:01.779" v="655" actId="21"/>
          <ac:picMkLst>
            <pc:docMk/>
            <pc:sldMk cId="767819880" sldId="279"/>
            <ac:picMk id="4" creationId="{6F2A11DE-17CA-EA71-38D0-9A3B6E1855D4}"/>
          </ac:picMkLst>
        </pc:picChg>
      </pc:sldChg>
      <pc:sldChg chg="modSp add mod ord">
        <pc:chgData name="Nicolas Domaniczky Rein" userId="e2189fac-4660-4ef3-afdc-77904ed94268" providerId="ADAL" clId="{130A43AB-35A8-4C62-987B-133AA77C205D}" dt="2024-12-03T18:33:06.748" v="599"/>
        <pc:sldMkLst>
          <pc:docMk/>
          <pc:sldMk cId="3402016031" sldId="280"/>
        </pc:sldMkLst>
        <pc:picChg chg="mod">
          <ac:chgData name="Nicolas Domaniczky Rein" userId="e2189fac-4660-4ef3-afdc-77904ed94268" providerId="ADAL" clId="{130A43AB-35A8-4C62-987B-133AA77C205D}" dt="2024-12-03T18:23:56.613" v="509" actId="14100"/>
          <ac:picMkLst>
            <pc:docMk/>
            <pc:sldMk cId="3402016031" sldId="280"/>
            <ac:picMk id="6" creationId="{C3E999AA-6282-E68A-EDD2-98E406D3D8F9}"/>
          </ac:picMkLst>
        </pc:picChg>
      </pc:sldChg>
      <pc:sldChg chg="modSp add mod">
        <pc:chgData name="Nicolas Domaniczky Rein" userId="e2189fac-4660-4ef3-afdc-77904ed94268" providerId="ADAL" clId="{130A43AB-35A8-4C62-987B-133AA77C205D}" dt="2024-12-03T18:35:53.278" v="620" actId="14826"/>
        <pc:sldMkLst>
          <pc:docMk/>
          <pc:sldMk cId="3339540440" sldId="281"/>
        </pc:sldMkLst>
        <pc:picChg chg="mod">
          <ac:chgData name="Nicolas Domaniczky Rein" userId="e2189fac-4660-4ef3-afdc-77904ed94268" providerId="ADAL" clId="{130A43AB-35A8-4C62-987B-133AA77C205D}" dt="2024-12-03T18:35:53.278" v="620" actId="14826"/>
          <ac:picMkLst>
            <pc:docMk/>
            <pc:sldMk cId="3339540440" sldId="281"/>
            <ac:picMk id="4" creationId="{86650EBF-C756-5BA3-49C9-7045ECEB09C9}"/>
          </ac:picMkLst>
        </pc:picChg>
      </pc:sldChg>
      <pc:sldChg chg="addSp delSp modSp add del mod">
        <pc:chgData name="Nicolas Domaniczky Rein" userId="e2189fac-4660-4ef3-afdc-77904ed94268" providerId="ADAL" clId="{130A43AB-35A8-4C62-987B-133AA77C205D}" dt="2024-12-03T18:33:47.717" v="604" actId="2696"/>
        <pc:sldMkLst>
          <pc:docMk/>
          <pc:sldMk cId="3646153981" sldId="281"/>
        </pc:sldMkLst>
        <pc:grpChg chg="add del">
          <ac:chgData name="Nicolas Domaniczky Rein" userId="e2189fac-4660-4ef3-afdc-77904ed94268" providerId="ADAL" clId="{130A43AB-35A8-4C62-987B-133AA77C205D}" dt="2024-12-03T18:25:11.881" v="520" actId="478"/>
          <ac:grpSpMkLst>
            <pc:docMk/>
            <pc:sldMk cId="3646153981" sldId="281"/>
            <ac:grpSpMk id="103" creationId="{D6FFA22F-76DC-A016-8449-A74D9D1D0035}"/>
          </ac:grpSpMkLst>
        </pc:grpChg>
        <pc:picChg chg="add del mod modCrop">
          <ac:chgData name="Nicolas Domaniczky Rein" userId="e2189fac-4660-4ef3-afdc-77904ed94268" providerId="ADAL" clId="{130A43AB-35A8-4C62-987B-133AA77C205D}" dt="2024-12-03T18:29:54.854" v="556" actId="21"/>
          <ac:picMkLst>
            <pc:docMk/>
            <pc:sldMk cId="3646153981" sldId="281"/>
            <ac:picMk id="3" creationId="{789DA883-0E7E-964F-FE86-3E132AD14200}"/>
          </ac:picMkLst>
        </pc:picChg>
        <pc:picChg chg="add del mod">
          <ac:chgData name="Nicolas Domaniczky Rein" userId="e2189fac-4660-4ef3-afdc-77904ed94268" providerId="ADAL" clId="{130A43AB-35A8-4C62-987B-133AA77C205D}" dt="2024-12-03T18:29:54.854" v="556" actId="21"/>
          <ac:picMkLst>
            <pc:docMk/>
            <pc:sldMk cId="3646153981" sldId="281"/>
            <ac:picMk id="4" creationId="{7BE767B1-88A8-5010-CF76-C4B0D6F9BD80}"/>
          </ac:picMkLst>
        </pc:picChg>
        <pc:picChg chg="add del">
          <ac:chgData name="Nicolas Domaniczky Rein" userId="e2189fac-4660-4ef3-afdc-77904ed94268" providerId="ADAL" clId="{130A43AB-35A8-4C62-987B-133AA77C205D}" dt="2024-12-03T18:28:53.555" v="547" actId="22"/>
          <ac:picMkLst>
            <pc:docMk/>
            <pc:sldMk cId="3646153981" sldId="281"/>
            <ac:picMk id="6" creationId="{33DC44D9-5BEC-53DE-F40A-6D3CB582FD60}"/>
          </ac:picMkLst>
        </pc:picChg>
      </pc:sldChg>
      <pc:sldChg chg="delSp modSp add mod">
        <pc:chgData name="Nicolas Domaniczky Rein" userId="e2189fac-4660-4ef3-afdc-77904ed94268" providerId="ADAL" clId="{130A43AB-35A8-4C62-987B-133AA77C205D}" dt="2024-12-03T19:30:35.078" v="1110" actId="20577"/>
        <pc:sldMkLst>
          <pc:docMk/>
          <pc:sldMk cId="2239329412" sldId="282"/>
        </pc:sldMkLst>
        <pc:spChg chg="mod">
          <ac:chgData name="Nicolas Domaniczky Rein" userId="e2189fac-4660-4ef3-afdc-77904ed94268" providerId="ADAL" clId="{130A43AB-35A8-4C62-987B-133AA77C205D}" dt="2024-12-03T19:28:49.005" v="975" actId="20577"/>
          <ac:spMkLst>
            <pc:docMk/>
            <pc:sldMk cId="2239329412" sldId="282"/>
            <ac:spMk id="52" creationId="{6B3DF8DF-4B20-E0EB-1D07-902CD496024B}"/>
          </ac:spMkLst>
        </pc:spChg>
        <pc:spChg chg="mod">
          <ac:chgData name="Nicolas Domaniczky Rein" userId="e2189fac-4660-4ef3-afdc-77904ed94268" providerId="ADAL" clId="{130A43AB-35A8-4C62-987B-133AA77C205D}" dt="2024-12-03T19:30:35.078" v="1110" actId="20577"/>
          <ac:spMkLst>
            <pc:docMk/>
            <pc:sldMk cId="2239329412" sldId="282"/>
            <ac:spMk id="54" creationId="{17A0DF57-84AE-8EBC-12DB-1067CD7223AA}"/>
          </ac:spMkLst>
        </pc:spChg>
        <pc:spChg chg="del">
          <ac:chgData name="Nicolas Domaniczky Rein" userId="e2189fac-4660-4ef3-afdc-77904ed94268" providerId="ADAL" clId="{130A43AB-35A8-4C62-987B-133AA77C205D}" dt="2024-12-03T19:28:41.590" v="952" actId="478"/>
          <ac:spMkLst>
            <pc:docMk/>
            <pc:sldMk cId="2239329412" sldId="282"/>
            <ac:spMk id="57" creationId="{8AD9704F-BE63-9D1A-FD88-199387C02EF5}"/>
          </ac:spMkLst>
        </pc:spChg>
        <pc:spChg chg="del">
          <ac:chgData name="Nicolas Domaniczky Rein" userId="e2189fac-4660-4ef3-afdc-77904ed94268" providerId="ADAL" clId="{130A43AB-35A8-4C62-987B-133AA77C205D}" dt="2024-12-03T19:28:41.590" v="952" actId="478"/>
          <ac:spMkLst>
            <pc:docMk/>
            <pc:sldMk cId="2239329412" sldId="282"/>
            <ac:spMk id="59" creationId="{DAED5D89-FC9A-BAC0-0F7E-022777540D02}"/>
          </ac:spMkLst>
        </pc:spChg>
        <pc:picChg chg="del">
          <ac:chgData name="Nicolas Domaniczky Rein" userId="e2189fac-4660-4ef3-afdc-77904ed94268" providerId="ADAL" clId="{130A43AB-35A8-4C62-987B-133AA77C205D}" dt="2024-12-03T19:28:41.590" v="952" actId="478"/>
          <ac:picMkLst>
            <pc:docMk/>
            <pc:sldMk cId="2239329412" sldId="282"/>
            <ac:picMk id="60" creationId="{392A02AD-B17B-591A-156F-E9D0CC873BF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0263A-CC46-4E7A-B491-9368A3756B1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FD8A6-57D3-46F1-A0CE-3F61F4BF3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7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200" i="0" u="none" strike="noStrike">
                <a:solidFill>
                  <a:srgbClr val="000000"/>
                </a:solidFill>
                <a:effectLst/>
              </a:rPr>
              <a:t>100k enrolled students. Around 30% international. (</a:t>
            </a:r>
            <a:r>
              <a:rPr lang="en-US" sz="1200" i="0" u="none" strike="noStrike" err="1">
                <a:solidFill>
                  <a:srgbClr val="000000"/>
                </a:solidFill>
                <a:effectLst/>
              </a:rPr>
              <a:t>UofT</a:t>
            </a:r>
            <a:r>
              <a:rPr lang="en-US" sz="1200" i="0" u="none" strike="noStrike">
                <a:solidFill>
                  <a:srgbClr val="000000"/>
                </a:solidFill>
                <a:effectLst/>
              </a:rPr>
              <a:t> Fall23-24)</a:t>
            </a:r>
            <a:r>
              <a:rPr lang="en-US" sz="1200" i="0">
                <a:solidFill>
                  <a:srgbClr val="000000"/>
                </a:solidFill>
                <a:effectLst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200" i="0" u="none" strike="noStrike">
                <a:solidFill>
                  <a:srgbClr val="000000"/>
                </a:solidFill>
                <a:effectLst/>
              </a:rPr>
              <a:t>In Q3 2024, rents for one-bedroom units decreased by 5%. (TRREB)</a:t>
            </a:r>
            <a:r>
              <a:rPr lang="en-US" sz="1200" i="0">
                <a:solidFill>
                  <a:srgbClr val="000000"/>
                </a:solidFill>
                <a:effectLst/>
              </a:rPr>
              <a:t>​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D8A6-57D3-46F1-A0CE-3F61F4BF38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38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F4863-59C5-EB8A-F35C-520E36DC8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383176-2468-2602-ADFC-A6C3D3ACDE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B0653F-3BC4-80C4-39CA-FF7CEE774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Zillow data: low quantity, looks reasonably accurate</a:t>
            </a:r>
          </a:p>
          <a:p>
            <a:r>
              <a:rPr lang="en-US"/>
              <a:t>TRREB: Good quantity, very flawed and inclusion led to worse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214D6-638D-260F-4D39-31A4F71B76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D8A6-57D3-46F1-A0CE-3F61F4BF38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69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DCDC1-9C1A-50C4-539C-04F10C394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EF0632-661F-38AB-F88C-34D7201886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FA383C-E551-8014-EEF6-D9CF6BFCA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Zillow data: low quantity, looks reasonably accurate</a:t>
            </a:r>
          </a:p>
          <a:p>
            <a:r>
              <a:rPr lang="en-US"/>
              <a:t>TRREB: Good quantity, very flawed and inclusion led to worse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7C3C2-C7E5-4FC7-99AE-8C7A62E2BB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D8A6-57D3-46F1-A0CE-3F61F4BF38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77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A4278-0966-EA44-9624-B73280136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2D69B1-F472-7C60-650E-6CAD31A6E2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2E023B-74F7-0D6A-2730-C9E87EA22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Zillow data: low quantity, looks reasonably accurate</a:t>
            </a:r>
          </a:p>
          <a:p>
            <a:r>
              <a:rPr lang="en-US"/>
              <a:t>TRREB: Good quantity, very flawed and inclusion led to worse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1E5D0-C2B9-2796-6A20-6E8CAB1EB5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D8A6-57D3-46F1-A0CE-3F61F4BF38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5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2F984-4AC4-194D-319A-C3EABAC51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165B89-4DE9-E242-63AC-08A5E2B007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4B20E4-5476-44B1-1D84-35E5598D3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Zillow data: low quantity, looks reasonably accurate</a:t>
            </a:r>
          </a:p>
          <a:p>
            <a:r>
              <a:rPr lang="en-US"/>
              <a:t>TRREB: Good quantity, very flawed and inclusion led to worse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89DFE-EC00-364F-8FE2-66C2D37CD5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D8A6-57D3-46F1-A0CE-3F61F4BF38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9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8E3B0-9989-F20F-B104-AF421CBAB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EF57C8-C8DB-9BB4-201C-70ED3107A0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EF64BE-03EF-60A6-B8A1-C8B924C5F5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Zillow data: low quantity, looks reasonably accurate</a:t>
            </a:r>
          </a:p>
          <a:p>
            <a:r>
              <a:rPr lang="en-US"/>
              <a:t>TRREB: Good quantity, very flawed and inclusion led to worse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E80BB-A6BC-9035-DDB4-035DD25FC2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D8A6-57D3-46F1-A0CE-3F61F4BF38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46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CE454-32C5-9247-22B2-BA71DA5BA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6DF52A-F84F-5ADF-8E38-6CA6186623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AD81CB-8946-09B9-98E4-46942DC7D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Zillow data: low quantity, looks reasonably accurate</a:t>
            </a:r>
          </a:p>
          <a:p>
            <a:r>
              <a:rPr lang="en-US"/>
              <a:t>TRREB: Good quantity, very flawed and inclusion led to worse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00A57-96A8-12ED-5400-F87CA023B5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D8A6-57D3-46F1-A0CE-3F61F4BF38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53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79B07-5429-16B1-6A45-A07E716AA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48B46B-F240-178C-A550-C52762ABB7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95DDDC-3AEB-BC18-B7A6-945AE9A97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Zillow data: low quantity, looks reasonably accurate</a:t>
            </a:r>
          </a:p>
          <a:p>
            <a:r>
              <a:rPr lang="en-US"/>
              <a:t>TRREB: Good quantity, very flawed and inclusion led to worse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51C14-912F-3095-1F61-3F94EFDFE0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D8A6-57D3-46F1-A0CE-3F61F4BF38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48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9178A-F2BB-C0C0-EFE0-935BAB16B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49FEE-5EE1-86DF-7C3F-48716B8AEF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D5EB4D-30F9-232C-F182-0A1435F12D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Zillow data: low quantity, looks reasonably accurate</a:t>
            </a:r>
          </a:p>
          <a:p>
            <a:r>
              <a:rPr lang="en-US"/>
              <a:t>TRREB: Good quantity, very flawed and inclusion led to worse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FEC88-322A-3A09-BA7B-A04846E1D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D8A6-57D3-46F1-A0CE-3F61F4BF38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42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2583F-3A75-CDAF-EABF-928DDA7D2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CB8F06-7186-E8D5-B511-2F3431695E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36E9AF-148A-4AF7-E2B0-268252F05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Zillow data: low quantity, looks reasonably accurate</a:t>
            </a:r>
          </a:p>
          <a:p>
            <a:r>
              <a:rPr lang="en-US"/>
              <a:t>TRREB: Good quantity, very flawed and inclusion led to worse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4B50D-78FB-E2B3-862B-72CFE75391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D8A6-57D3-46F1-A0CE-3F61F4BF38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9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B2CC-7676-0E2D-322A-13DE0E9D4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6BA15-8059-4C03-08A2-32DF101F6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9BBF3-4D71-9CD1-C31F-78D2E9F6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3628-7A4F-4099-BACE-BD6174B144B0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CBF86-2DC2-935D-69F1-0542102B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B84C2-0030-2C3A-EDAC-786F2C95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72AC-233D-4033-8CFC-F9267FD71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58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935F-359E-D08C-2B40-FA9AB48B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4A4ED-FA56-EE5C-5431-9E08335F1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78C75-243B-A972-9383-147560B8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A603-E136-411E-BFB8-E39830DD7258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B078A-E300-EA80-D16F-FC9836BB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7CD96-B200-D103-154B-EB888012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72AC-233D-4033-8CFC-F9267FD71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69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79E8E-E292-3B9A-0716-3AB9BE6EC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26339-4525-C2B2-10F3-00FB1DDE8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087F6-A9E9-A086-392E-17C8708F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4A8B-DF0F-4DA6-A345-F18E9B439C52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0AAD8-0F53-9F75-2A3F-EBBECD0C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F6C92-F7A3-AC63-5480-983EABA4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72AC-233D-4033-8CFC-F9267FD71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01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46FC-26E7-3B00-3CC0-EC462A1DC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5DAC-6D0F-C08F-63B8-7E261B34E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B6F6C-CD82-0CD9-8A71-83BA335B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32AF-AF7F-4B5A-BA38-E3B492615083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07A3F-D821-1CFC-BAB3-405F384E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2745A-AFB5-AC93-8B29-0E438E56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72AC-233D-4033-8CFC-F9267FD71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58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ACF5-AF87-A7FA-99BB-8E3906C6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F9898-B0C5-4E3A-B4DB-361A2E578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EC7C7-25E1-743A-0FC4-63C9F0F4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46D0-87AC-4F9D-A31A-C4CA4CF065AA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D32AC-2217-2F50-98B1-4606D7BB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3A7B3-10D2-045C-A289-48C08934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72AC-233D-4033-8CFC-F9267FD71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20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E4EB-C816-1508-0230-02EE977A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172DC-D9CA-DBEE-9735-92A31BE9C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8A43A-273F-68EE-59C7-1A3ECBED4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5091C-960E-631F-A4A7-E18CFB4F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D1D5-ACB6-4AC8-BFB4-D9C8CD2927FC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A056D-87E9-4541-5489-64781248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2CD5C-8B88-98D5-BFDD-E86EE002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72AC-233D-4033-8CFC-F9267FD71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4927-C9B3-6C91-7AE9-879689A6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9FDB2-22C8-2DA3-5480-9A40EAEB8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D8D26-C268-D84A-7561-FD9608A36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53C93-031E-49D9-C546-58206C21C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C1673-F5A3-59E2-F229-DE78319EB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9BA5A-CDF8-19A8-9F2A-87ACC0B6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D564-D5BB-473F-B45A-6FC406D6D0AE}" type="datetime1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60FAC-CFCD-81CB-4DF6-9FE49DDC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D313E-C0D9-3B93-A169-7C46BF0D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72AC-233D-4033-8CFC-F9267FD71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50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FE2F-89C9-04FB-A497-C5C26C7A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BAB47-0FF9-4EFD-3088-1E6DF749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01CA-1872-41B7-8D7A-AB444FDFD46A}" type="datetime1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6345F-E2B2-4850-BF1F-9A79C5DA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F98CD-8EAC-D76E-9699-123B4477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72AC-233D-4033-8CFC-F9267FD71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06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8A95C-721C-899C-F00A-7E09B815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C593-005D-4241-A3F2-7234DF13AAAD}" type="datetime1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3C9D7-EFC8-0BD8-52F0-AEB1D7AA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9CF35-7206-2C92-90D1-2253DD94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72AC-233D-4033-8CFC-F9267FD71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57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2EC9-E037-FE29-E2AB-4A27F53E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43F2F-D8CB-17DA-7688-F480D1DCB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5691E-F8A9-9DD4-289A-E2EE00146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5CC54-C096-8E6A-D9BB-E440646F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96D6-9BDC-4249-A0D3-B82A4E808753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6190C-2206-3836-0A9D-C2679816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87E55-0FCD-CDB5-D9A1-05FB5966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72AC-233D-4033-8CFC-F9267FD71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01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5CC8-5C50-79CB-932B-1D769B1A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65873-D289-AAD9-A198-E5DD4FBAC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DE0C6-ED47-635A-819C-14045E67D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18D11-2445-2BB4-C868-82ED9530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52CA-B108-467E-A25D-329F8025C0FF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3E91D-350E-984E-0326-3E9C697E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8036-71D5-1673-E8BA-462ADDE9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72AC-233D-4033-8CFC-F9267FD71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18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34999-F138-9382-5ED0-95EC92F9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29ECA-0C8D-43A6-B5DF-1C7ACCDA8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9E470-DEAE-C30B-947E-3EE246478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5BDC4-8148-470D-A455-C8A91E253DCB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6EDE-4102-E3D0-BA94-9A95D3A5D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86C90-6EB1-C447-F38F-095BA2A07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8772AC-233D-4033-8CFC-F9267FD71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1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slide" Target="slide19.xml"/><Relationship Id="rId26" Type="http://schemas.openxmlformats.org/officeDocument/2006/relationships/image" Target="../media/image18.svg"/><Relationship Id="rId39" Type="http://schemas.openxmlformats.org/officeDocument/2006/relationships/slide" Target="slide17.xml"/><Relationship Id="rId21" Type="http://schemas.openxmlformats.org/officeDocument/2006/relationships/slide" Target="slide20.xml"/><Relationship Id="rId34" Type="http://schemas.openxmlformats.org/officeDocument/2006/relationships/image" Target="../media/image23.png"/><Relationship Id="rId42" Type="http://schemas.openxmlformats.org/officeDocument/2006/relationships/slide" Target="slide7.xml"/><Relationship Id="rId47" Type="http://schemas.openxmlformats.org/officeDocument/2006/relationships/image" Target="../media/image32.svg"/><Relationship Id="rId50" Type="http://schemas.openxmlformats.org/officeDocument/2006/relationships/image" Target="../media/image34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9" Type="http://schemas.openxmlformats.org/officeDocument/2006/relationships/image" Target="../media/image20.svg"/><Relationship Id="rId11" Type="http://schemas.openxmlformats.org/officeDocument/2006/relationships/image" Target="../media/image8.svg"/><Relationship Id="rId24" Type="http://schemas.openxmlformats.org/officeDocument/2006/relationships/slide" Target="slide5.xml"/><Relationship Id="rId32" Type="http://schemas.openxmlformats.org/officeDocument/2006/relationships/image" Target="../media/image22.svg"/><Relationship Id="rId37" Type="http://schemas.openxmlformats.org/officeDocument/2006/relationships/image" Target="../media/image25.png"/><Relationship Id="rId40" Type="http://schemas.openxmlformats.org/officeDocument/2006/relationships/image" Target="../media/image27.png"/><Relationship Id="rId45" Type="http://schemas.openxmlformats.org/officeDocument/2006/relationships/slide" Target="slide8.xml"/><Relationship Id="rId5" Type="http://schemas.openxmlformats.org/officeDocument/2006/relationships/image" Target="../media/image4.png"/><Relationship Id="rId15" Type="http://schemas.openxmlformats.org/officeDocument/2006/relationships/slide" Target="slide4.xml"/><Relationship Id="rId23" Type="http://schemas.openxmlformats.org/officeDocument/2006/relationships/image" Target="../media/image16.svg"/><Relationship Id="rId28" Type="http://schemas.openxmlformats.org/officeDocument/2006/relationships/image" Target="../media/image19.png"/><Relationship Id="rId36" Type="http://schemas.openxmlformats.org/officeDocument/2006/relationships/slide" Target="slide9.xml"/><Relationship Id="rId49" Type="http://schemas.openxmlformats.org/officeDocument/2006/relationships/image" Target="../media/image33.png"/><Relationship Id="rId10" Type="http://schemas.openxmlformats.org/officeDocument/2006/relationships/image" Target="../media/image7.png"/><Relationship Id="rId19" Type="http://schemas.openxmlformats.org/officeDocument/2006/relationships/image" Target="../media/image13.png"/><Relationship Id="rId31" Type="http://schemas.openxmlformats.org/officeDocument/2006/relationships/image" Target="../media/image21.png"/><Relationship Id="rId44" Type="http://schemas.openxmlformats.org/officeDocument/2006/relationships/image" Target="../media/image30.svg"/><Relationship Id="rId4" Type="http://schemas.openxmlformats.org/officeDocument/2006/relationships/image" Target="../media/image3.svg"/><Relationship Id="rId9" Type="http://schemas.openxmlformats.org/officeDocument/2006/relationships/slide" Target="slide2.xml"/><Relationship Id="rId14" Type="http://schemas.openxmlformats.org/officeDocument/2006/relationships/image" Target="../media/image10.svg"/><Relationship Id="rId22" Type="http://schemas.openxmlformats.org/officeDocument/2006/relationships/image" Target="../media/image15.png"/><Relationship Id="rId27" Type="http://schemas.openxmlformats.org/officeDocument/2006/relationships/slide" Target="slide22.xml"/><Relationship Id="rId30" Type="http://schemas.openxmlformats.org/officeDocument/2006/relationships/slide" Target="slide6.xml"/><Relationship Id="rId35" Type="http://schemas.openxmlformats.org/officeDocument/2006/relationships/image" Target="../media/image24.svg"/><Relationship Id="rId43" Type="http://schemas.openxmlformats.org/officeDocument/2006/relationships/image" Target="../media/image29.png"/><Relationship Id="rId48" Type="http://schemas.openxmlformats.org/officeDocument/2006/relationships/slide" Target="slide18.xml"/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12" Type="http://schemas.openxmlformats.org/officeDocument/2006/relationships/slide" Target="slide3.xml"/><Relationship Id="rId17" Type="http://schemas.openxmlformats.org/officeDocument/2006/relationships/image" Target="../media/image12.svg"/><Relationship Id="rId25" Type="http://schemas.openxmlformats.org/officeDocument/2006/relationships/image" Target="../media/image17.png"/><Relationship Id="rId33" Type="http://schemas.openxmlformats.org/officeDocument/2006/relationships/slide" Target="slide21.xml"/><Relationship Id="rId38" Type="http://schemas.openxmlformats.org/officeDocument/2006/relationships/image" Target="../media/image26.svg"/><Relationship Id="rId46" Type="http://schemas.openxmlformats.org/officeDocument/2006/relationships/image" Target="../media/image31.png"/><Relationship Id="rId20" Type="http://schemas.openxmlformats.org/officeDocument/2006/relationships/image" Target="../media/image14.svg"/><Relationship Id="rId41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slide" Target="slide20.xml"/><Relationship Id="rId26" Type="http://schemas.openxmlformats.org/officeDocument/2006/relationships/image" Target="../media/image20.svg"/><Relationship Id="rId39" Type="http://schemas.openxmlformats.org/officeDocument/2006/relationships/slide" Target="slide7.xml"/><Relationship Id="rId21" Type="http://schemas.openxmlformats.org/officeDocument/2006/relationships/slide" Target="slide5.xml"/><Relationship Id="rId34" Type="http://schemas.openxmlformats.org/officeDocument/2006/relationships/image" Target="../media/image25.png"/><Relationship Id="rId42" Type="http://schemas.openxmlformats.org/officeDocument/2006/relationships/slide" Target="slide14.xml"/><Relationship Id="rId47" Type="http://schemas.openxmlformats.org/officeDocument/2006/relationships/image" Target="../media/image34.sv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png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10.svg"/><Relationship Id="rId24" Type="http://schemas.openxmlformats.org/officeDocument/2006/relationships/slide" Target="slide22.xml"/><Relationship Id="rId32" Type="http://schemas.openxmlformats.org/officeDocument/2006/relationships/image" Target="../media/image24.svg"/><Relationship Id="rId37" Type="http://schemas.openxmlformats.org/officeDocument/2006/relationships/image" Target="../media/image27.png"/><Relationship Id="rId40" Type="http://schemas.openxmlformats.org/officeDocument/2006/relationships/image" Target="../media/image29.png"/><Relationship Id="rId45" Type="http://schemas.openxmlformats.org/officeDocument/2006/relationships/slide" Target="slide18.xml"/><Relationship Id="rId5" Type="http://schemas.openxmlformats.org/officeDocument/2006/relationships/image" Target="../media/image6.svg"/><Relationship Id="rId15" Type="http://schemas.openxmlformats.org/officeDocument/2006/relationships/slide" Target="slide19.xml"/><Relationship Id="rId23" Type="http://schemas.openxmlformats.org/officeDocument/2006/relationships/image" Target="../media/image18.svg"/><Relationship Id="rId28" Type="http://schemas.openxmlformats.org/officeDocument/2006/relationships/image" Target="../media/image21.png"/><Relationship Id="rId36" Type="http://schemas.openxmlformats.org/officeDocument/2006/relationships/slide" Target="slide17.xml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31" Type="http://schemas.openxmlformats.org/officeDocument/2006/relationships/image" Target="../media/image23.png"/><Relationship Id="rId44" Type="http://schemas.openxmlformats.org/officeDocument/2006/relationships/image" Target="../media/image32.svg"/><Relationship Id="rId4" Type="http://schemas.openxmlformats.org/officeDocument/2006/relationships/image" Target="../media/image5.png"/><Relationship Id="rId9" Type="http://schemas.openxmlformats.org/officeDocument/2006/relationships/slide" Target="slide3.xml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slide" Target="slide6.xml"/><Relationship Id="rId30" Type="http://schemas.openxmlformats.org/officeDocument/2006/relationships/slide" Target="slide21.xml"/><Relationship Id="rId35" Type="http://schemas.openxmlformats.org/officeDocument/2006/relationships/image" Target="../media/image26.svg"/><Relationship Id="rId43" Type="http://schemas.openxmlformats.org/officeDocument/2006/relationships/image" Target="../media/image31.png"/><Relationship Id="rId48" Type="http://schemas.openxmlformats.org/officeDocument/2006/relationships/image" Target="../media/image59.png"/><Relationship Id="rId8" Type="http://schemas.openxmlformats.org/officeDocument/2006/relationships/image" Target="../media/image8.svg"/><Relationship Id="rId3" Type="http://schemas.openxmlformats.org/officeDocument/2006/relationships/slide" Target="slide1.xml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33" Type="http://schemas.openxmlformats.org/officeDocument/2006/relationships/slide" Target="slide10.xml"/><Relationship Id="rId38" Type="http://schemas.openxmlformats.org/officeDocument/2006/relationships/image" Target="../media/image28.svg"/><Relationship Id="rId46" Type="http://schemas.openxmlformats.org/officeDocument/2006/relationships/image" Target="../media/image33.png"/><Relationship Id="rId20" Type="http://schemas.openxmlformats.org/officeDocument/2006/relationships/image" Target="../media/image16.svg"/><Relationship Id="rId41" Type="http://schemas.openxmlformats.org/officeDocument/2006/relationships/image" Target="../media/image30.sv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slide" Target="slide20.xml"/><Relationship Id="rId26" Type="http://schemas.openxmlformats.org/officeDocument/2006/relationships/image" Target="../media/image20.svg"/><Relationship Id="rId39" Type="http://schemas.openxmlformats.org/officeDocument/2006/relationships/slide" Target="slide7.xml"/><Relationship Id="rId21" Type="http://schemas.openxmlformats.org/officeDocument/2006/relationships/slide" Target="slide5.xml"/><Relationship Id="rId34" Type="http://schemas.openxmlformats.org/officeDocument/2006/relationships/image" Target="../media/image25.png"/><Relationship Id="rId42" Type="http://schemas.openxmlformats.org/officeDocument/2006/relationships/slide" Target="slide14.xml"/><Relationship Id="rId47" Type="http://schemas.openxmlformats.org/officeDocument/2006/relationships/image" Target="../media/image34.sv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png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10.svg"/><Relationship Id="rId24" Type="http://schemas.openxmlformats.org/officeDocument/2006/relationships/slide" Target="slide22.xml"/><Relationship Id="rId32" Type="http://schemas.openxmlformats.org/officeDocument/2006/relationships/image" Target="../media/image24.svg"/><Relationship Id="rId37" Type="http://schemas.openxmlformats.org/officeDocument/2006/relationships/image" Target="../media/image27.png"/><Relationship Id="rId40" Type="http://schemas.openxmlformats.org/officeDocument/2006/relationships/image" Target="../media/image29.png"/><Relationship Id="rId45" Type="http://schemas.openxmlformats.org/officeDocument/2006/relationships/slide" Target="slide18.xml"/><Relationship Id="rId5" Type="http://schemas.openxmlformats.org/officeDocument/2006/relationships/image" Target="../media/image6.svg"/><Relationship Id="rId15" Type="http://schemas.openxmlformats.org/officeDocument/2006/relationships/slide" Target="slide19.xml"/><Relationship Id="rId23" Type="http://schemas.openxmlformats.org/officeDocument/2006/relationships/image" Target="../media/image18.svg"/><Relationship Id="rId28" Type="http://schemas.openxmlformats.org/officeDocument/2006/relationships/image" Target="../media/image21.png"/><Relationship Id="rId36" Type="http://schemas.openxmlformats.org/officeDocument/2006/relationships/slide" Target="slide17.xml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31" Type="http://schemas.openxmlformats.org/officeDocument/2006/relationships/image" Target="../media/image23.png"/><Relationship Id="rId44" Type="http://schemas.openxmlformats.org/officeDocument/2006/relationships/image" Target="../media/image32.svg"/><Relationship Id="rId4" Type="http://schemas.openxmlformats.org/officeDocument/2006/relationships/image" Target="../media/image5.png"/><Relationship Id="rId9" Type="http://schemas.openxmlformats.org/officeDocument/2006/relationships/slide" Target="slide3.xml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slide" Target="slide6.xml"/><Relationship Id="rId30" Type="http://schemas.openxmlformats.org/officeDocument/2006/relationships/slide" Target="slide21.xml"/><Relationship Id="rId35" Type="http://schemas.openxmlformats.org/officeDocument/2006/relationships/image" Target="../media/image26.svg"/><Relationship Id="rId43" Type="http://schemas.openxmlformats.org/officeDocument/2006/relationships/image" Target="../media/image31.png"/><Relationship Id="rId48" Type="http://schemas.openxmlformats.org/officeDocument/2006/relationships/image" Target="../media/image60.png"/><Relationship Id="rId8" Type="http://schemas.openxmlformats.org/officeDocument/2006/relationships/image" Target="../media/image8.svg"/><Relationship Id="rId3" Type="http://schemas.openxmlformats.org/officeDocument/2006/relationships/slide" Target="slide1.xml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33" Type="http://schemas.openxmlformats.org/officeDocument/2006/relationships/slide" Target="slide12.xml"/><Relationship Id="rId38" Type="http://schemas.openxmlformats.org/officeDocument/2006/relationships/image" Target="../media/image28.svg"/><Relationship Id="rId46" Type="http://schemas.openxmlformats.org/officeDocument/2006/relationships/image" Target="../media/image33.png"/><Relationship Id="rId20" Type="http://schemas.openxmlformats.org/officeDocument/2006/relationships/image" Target="../media/image16.svg"/><Relationship Id="rId41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slide" Target="slide20.xml"/><Relationship Id="rId26" Type="http://schemas.openxmlformats.org/officeDocument/2006/relationships/image" Target="../media/image20.svg"/><Relationship Id="rId39" Type="http://schemas.openxmlformats.org/officeDocument/2006/relationships/slide" Target="slide7.xml"/><Relationship Id="rId21" Type="http://schemas.openxmlformats.org/officeDocument/2006/relationships/slide" Target="slide5.xml"/><Relationship Id="rId34" Type="http://schemas.openxmlformats.org/officeDocument/2006/relationships/image" Target="../media/image25.png"/><Relationship Id="rId42" Type="http://schemas.openxmlformats.org/officeDocument/2006/relationships/slide" Target="slide14.xml"/><Relationship Id="rId47" Type="http://schemas.openxmlformats.org/officeDocument/2006/relationships/image" Target="../media/image34.sv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.png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10.svg"/><Relationship Id="rId24" Type="http://schemas.openxmlformats.org/officeDocument/2006/relationships/slide" Target="slide22.xml"/><Relationship Id="rId32" Type="http://schemas.openxmlformats.org/officeDocument/2006/relationships/image" Target="../media/image24.svg"/><Relationship Id="rId37" Type="http://schemas.openxmlformats.org/officeDocument/2006/relationships/image" Target="../media/image27.png"/><Relationship Id="rId40" Type="http://schemas.openxmlformats.org/officeDocument/2006/relationships/image" Target="../media/image29.png"/><Relationship Id="rId45" Type="http://schemas.openxmlformats.org/officeDocument/2006/relationships/slide" Target="slide18.xml"/><Relationship Id="rId5" Type="http://schemas.openxmlformats.org/officeDocument/2006/relationships/image" Target="../media/image6.svg"/><Relationship Id="rId15" Type="http://schemas.openxmlformats.org/officeDocument/2006/relationships/slide" Target="slide19.xml"/><Relationship Id="rId23" Type="http://schemas.openxmlformats.org/officeDocument/2006/relationships/image" Target="../media/image18.svg"/><Relationship Id="rId28" Type="http://schemas.openxmlformats.org/officeDocument/2006/relationships/image" Target="../media/image21.png"/><Relationship Id="rId36" Type="http://schemas.openxmlformats.org/officeDocument/2006/relationships/slide" Target="slide17.xml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31" Type="http://schemas.openxmlformats.org/officeDocument/2006/relationships/image" Target="../media/image23.png"/><Relationship Id="rId44" Type="http://schemas.openxmlformats.org/officeDocument/2006/relationships/image" Target="../media/image32.svg"/><Relationship Id="rId4" Type="http://schemas.openxmlformats.org/officeDocument/2006/relationships/image" Target="../media/image5.png"/><Relationship Id="rId9" Type="http://schemas.openxmlformats.org/officeDocument/2006/relationships/slide" Target="slide3.xml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slide" Target="slide6.xml"/><Relationship Id="rId30" Type="http://schemas.openxmlformats.org/officeDocument/2006/relationships/slide" Target="slide21.xml"/><Relationship Id="rId35" Type="http://schemas.openxmlformats.org/officeDocument/2006/relationships/image" Target="../media/image26.svg"/><Relationship Id="rId43" Type="http://schemas.openxmlformats.org/officeDocument/2006/relationships/image" Target="../media/image31.png"/><Relationship Id="rId48" Type="http://schemas.openxmlformats.org/officeDocument/2006/relationships/image" Target="../media/image61.png"/><Relationship Id="rId8" Type="http://schemas.openxmlformats.org/officeDocument/2006/relationships/image" Target="../media/image8.svg"/><Relationship Id="rId3" Type="http://schemas.openxmlformats.org/officeDocument/2006/relationships/slide" Target="slide1.xml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33" Type="http://schemas.openxmlformats.org/officeDocument/2006/relationships/slide" Target="slide13.xml"/><Relationship Id="rId38" Type="http://schemas.openxmlformats.org/officeDocument/2006/relationships/image" Target="../media/image28.svg"/><Relationship Id="rId46" Type="http://schemas.openxmlformats.org/officeDocument/2006/relationships/image" Target="../media/image33.png"/><Relationship Id="rId20" Type="http://schemas.openxmlformats.org/officeDocument/2006/relationships/image" Target="../media/image16.svg"/><Relationship Id="rId41" Type="http://schemas.openxmlformats.org/officeDocument/2006/relationships/image" Target="../media/image30.sv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slide" Target="slide20.xml"/><Relationship Id="rId26" Type="http://schemas.openxmlformats.org/officeDocument/2006/relationships/image" Target="../media/image20.svg"/><Relationship Id="rId39" Type="http://schemas.openxmlformats.org/officeDocument/2006/relationships/slide" Target="slide7.xml"/><Relationship Id="rId21" Type="http://schemas.openxmlformats.org/officeDocument/2006/relationships/slide" Target="slide5.xml"/><Relationship Id="rId34" Type="http://schemas.openxmlformats.org/officeDocument/2006/relationships/image" Target="../media/image25.png"/><Relationship Id="rId42" Type="http://schemas.openxmlformats.org/officeDocument/2006/relationships/slide" Target="slide14.xml"/><Relationship Id="rId47" Type="http://schemas.openxmlformats.org/officeDocument/2006/relationships/image" Target="../media/image6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.png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10.svg"/><Relationship Id="rId24" Type="http://schemas.openxmlformats.org/officeDocument/2006/relationships/slide" Target="slide22.xml"/><Relationship Id="rId32" Type="http://schemas.openxmlformats.org/officeDocument/2006/relationships/image" Target="../media/image24.svg"/><Relationship Id="rId37" Type="http://schemas.openxmlformats.org/officeDocument/2006/relationships/image" Target="../media/image27.png"/><Relationship Id="rId40" Type="http://schemas.openxmlformats.org/officeDocument/2006/relationships/image" Target="../media/image29.png"/><Relationship Id="rId45" Type="http://schemas.openxmlformats.org/officeDocument/2006/relationships/image" Target="../media/image33.png"/><Relationship Id="rId5" Type="http://schemas.openxmlformats.org/officeDocument/2006/relationships/image" Target="../media/image6.svg"/><Relationship Id="rId15" Type="http://schemas.openxmlformats.org/officeDocument/2006/relationships/slide" Target="slide19.xml"/><Relationship Id="rId23" Type="http://schemas.openxmlformats.org/officeDocument/2006/relationships/image" Target="../media/image18.svg"/><Relationship Id="rId28" Type="http://schemas.openxmlformats.org/officeDocument/2006/relationships/image" Target="../media/image21.png"/><Relationship Id="rId36" Type="http://schemas.openxmlformats.org/officeDocument/2006/relationships/slide" Target="slide17.xml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31" Type="http://schemas.openxmlformats.org/officeDocument/2006/relationships/image" Target="../media/image23.png"/><Relationship Id="rId44" Type="http://schemas.openxmlformats.org/officeDocument/2006/relationships/image" Target="../media/image32.svg"/><Relationship Id="rId4" Type="http://schemas.openxmlformats.org/officeDocument/2006/relationships/image" Target="../media/image5.png"/><Relationship Id="rId9" Type="http://schemas.openxmlformats.org/officeDocument/2006/relationships/slide" Target="slide3.xml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slide" Target="slide6.xml"/><Relationship Id="rId30" Type="http://schemas.openxmlformats.org/officeDocument/2006/relationships/slide" Target="slide21.xml"/><Relationship Id="rId35" Type="http://schemas.openxmlformats.org/officeDocument/2006/relationships/image" Target="../media/image26.svg"/><Relationship Id="rId43" Type="http://schemas.openxmlformats.org/officeDocument/2006/relationships/image" Target="../media/image31.png"/><Relationship Id="rId8" Type="http://schemas.openxmlformats.org/officeDocument/2006/relationships/image" Target="../media/image8.svg"/><Relationship Id="rId3" Type="http://schemas.openxmlformats.org/officeDocument/2006/relationships/slide" Target="slide1.xml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33" Type="http://schemas.openxmlformats.org/officeDocument/2006/relationships/slide" Target="slide18.xml"/><Relationship Id="rId38" Type="http://schemas.openxmlformats.org/officeDocument/2006/relationships/image" Target="../media/image28.svg"/><Relationship Id="rId46" Type="http://schemas.openxmlformats.org/officeDocument/2006/relationships/image" Target="../media/image34.svg"/><Relationship Id="rId20" Type="http://schemas.openxmlformats.org/officeDocument/2006/relationships/image" Target="../media/image16.svg"/><Relationship Id="rId41" Type="http://schemas.openxmlformats.org/officeDocument/2006/relationships/image" Target="../media/image30.sv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slide" Target="slide20.xml"/><Relationship Id="rId26" Type="http://schemas.openxmlformats.org/officeDocument/2006/relationships/image" Target="../media/image20.svg"/><Relationship Id="rId39" Type="http://schemas.openxmlformats.org/officeDocument/2006/relationships/slide" Target="slide7.xml"/><Relationship Id="rId21" Type="http://schemas.openxmlformats.org/officeDocument/2006/relationships/slide" Target="slide5.xml"/><Relationship Id="rId34" Type="http://schemas.openxmlformats.org/officeDocument/2006/relationships/image" Target="../media/image25.png"/><Relationship Id="rId42" Type="http://schemas.openxmlformats.org/officeDocument/2006/relationships/slide" Target="slide8.xml"/><Relationship Id="rId47" Type="http://schemas.openxmlformats.org/officeDocument/2006/relationships/image" Target="../media/image34.sv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3.png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10.svg"/><Relationship Id="rId24" Type="http://schemas.openxmlformats.org/officeDocument/2006/relationships/slide" Target="slide22.xml"/><Relationship Id="rId32" Type="http://schemas.openxmlformats.org/officeDocument/2006/relationships/image" Target="../media/image24.svg"/><Relationship Id="rId37" Type="http://schemas.openxmlformats.org/officeDocument/2006/relationships/image" Target="../media/image27.png"/><Relationship Id="rId40" Type="http://schemas.openxmlformats.org/officeDocument/2006/relationships/image" Target="../media/image29.png"/><Relationship Id="rId45" Type="http://schemas.openxmlformats.org/officeDocument/2006/relationships/slide" Target="slide18.xml"/><Relationship Id="rId5" Type="http://schemas.openxmlformats.org/officeDocument/2006/relationships/image" Target="../media/image6.svg"/><Relationship Id="rId15" Type="http://schemas.openxmlformats.org/officeDocument/2006/relationships/slide" Target="slide19.xml"/><Relationship Id="rId23" Type="http://schemas.openxmlformats.org/officeDocument/2006/relationships/image" Target="../media/image18.svg"/><Relationship Id="rId28" Type="http://schemas.openxmlformats.org/officeDocument/2006/relationships/image" Target="../media/image21.png"/><Relationship Id="rId36" Type="http://schemas.openxmlformats.org/officeDocument/2006/relationships/slide" Target="slide17.xml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31" Type="http://schemas.openxmlformats.org/officeDocument/2006/relationships/image" Target="../media/image23.png"/><Relationship Id="rId44" Type="http://schemas.openxmlformats.org/officeDocument/2006/relationships/image" Target="../media/image32.svg"/><Relationship Id="rId4" Type="http://schemas.openxmlformats.org/officeDocument/2006/relationships/image" Target="../media/image5.png"/><Relationship Id="rId9" Type="http://schemas.openxmlformats.org/officeDocument/2006/relationships/slide" Target="slide3.xml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slide" Target="slide6.xml"/><Relationship Id="rId30" Type="http://schemas.openxmlformats.org/officeDocument/2006/relationships/slide" Target="slide21.xml"/><Relationship Id="rId35" Type="http://schemas.openxmlformats.org/officeDocument/2006/relationships/image" Target="../media/image26.svg"/><Relationship Id="rId43" Type="http://schemas.openxmlformats.org/officeDocument/2006/relationships/image" Target="../media/image31.png"/><Relationship Id="rId48" Type="http://schemas.openxmlformats.org/officeDocument/2006/relationships/image" Target="../media/image63.png"/><Relationship Id="rId8" Type="http://schemas.openxmlformats.org/officeDocument/2006/relationships/image" Target="../media/image8.svg"/><Relationship Id="rId3" Type="http://schemas.openxmlformats.org/officeDocument/2006/relationships/slide" Target="slide1.xml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33" Type="http://schemas.openxmlformats.org/officeDocument/2006/relationships/slide" Target="slide10.xml"/><Relationship Id="rId38" Type="http://schemas.openxmlformats.org/officeDocument/2006/relationships/image" Target="../media/image28.svg"/><Relationship Id="rId46" Type="http://schemas.openxmlformats.org/officeDocument/2006/relationships/image" Target="../media/image33.png"/><Relationship Id="rId20" Type="http://schemas.openxmlformats.org/officeDocument/2006/relationships/image" Target="../media/image16.svg"/><Relationship Id="rId41" Type="http://schemas.openxmlformats.org/officeDocument/2006/relationships/image" Target="../media/image30.sv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slide" Target="slide20.xml"/><Relationship Id="rId26" Type="http://schemas.openxmlformats.org/officeDocument/2006/relationships/image" Target="../media/image20.svg"/><Relationship Id="rId39" Type="http://schemas.openxmlformats.org/officeDocument/2006/relationships/slide" Target="slide7.xml"/><Relationship Id="rId21" Type="http://schemas.openxmlformats.org/officeDocument/2006/relationships/slide" Target="slide5.xml"/><Relationship Id="rId34" Type="http://schemas.openxmlformats.org/officeDocument/2006/relationships/image" Target="../media/image25.png"/><Relationship Id="rId42" Type="http://schemas.openxmlformats.org/officeDocument/2006/relationships/slide" Target="slide11.xml"/><Relationship Id="rId47" Type="http://schemas.openxmlformats.org/officeDocument/2006/relationships/image" Target="../media/image34.sv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3.png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10.svg"/><Relationship Id="rId24" Type="http://schemas.openxmlformats.org/officeDocument/2006/relationships/slide" Target="slide22.xml"/><Relationship Id="rId32" Type="http://schemas.openxmlformats.org/officeDocument/2006/relationships/image" Target="../media/image24.svg"/><Relationship Id="rId37" Type="http://schemas.openxmlformats.org/officeDocument/2006/relationships/image" Target="../media/image27.png"/><Relationship Id="rId40" Type="http://schemas.openxmlformats.org/officeDocument/2006/relationships/image" Target="../media/image29.png"/><Relationship Id="rId45" Type="http://schemas.openxmlformats.org/officeDocument/2006/relationships/slide" Target="slide18.xml"/><Relationship Id="rId5" Type="http://schemas.openxmlformats.org/officeDocument/2006/relationships/image" Target="../media/image6.svg"/><Relationship Id="rId15" Type="http://schemas.openxmlformats.org/officeDocument/2006/relationships/slide" Target="slide19.xml"/><Relationship Id="rId23" Type="http://schemas.openxmlformats.org/officeDocument/2006/relationships/image" Target="../media/image18.svg"/><Relationship Id="rId28" Type="http://schemas.openxmlformats.org/officeDocument/2006/relationships/image" Target="../media/image21.png"/><Relationship Id="rId36" Type="http://schemas.openxmlformats.org/officeDocument/2006/relationships/slide" Target="slide17.xml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31" Type="http://schemas.openxmlformats.org/officeDocument/2006/relationships/image" Target="../media/image23.png"/><Relationship Id="rId44" Type="http://schemas.openxmlformats.org/officeDocument/2006/relationships/image" Target="../media/image32.svg"/><Relationship Id="rId4" Type="http://schemas.openxmlformats.org/officeDocument/2006/relationships/image" Target="../media/image5.png"/><Relationship Id="rId9" Type="http://schemas.openxmlformats.org/officeDocument/2006/relationships/slide" Target="slide3.xml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slide" Target="slide6.xml"/><Relationship Id="rId30" Type="http://schemas.openxmlformats.org/officeDocument/2006/relationships/slide" Target="slide21.xml"/><Relationship Id="rId35" Type="http://schemas.openxmlformats.org/officeDocument/2006/relationships/image" Target="../media/image26.svg"/><Relationship Id="rId43" Type="http://schemas.openxmlformats.org/officeDocument/2006/relationships/image" Target="../media/image31.png"/><Relationship Id="rId48" Type="http://schemas.openxmlformats.org/officeDocument/2006/relationships/image" Target="../media/image64.png"/><Relationship Id="rId8" Type="http://schemas.openxmlformats.org/officeDocument/2006/relationships/image" Target="../media/image8.svg"/><Relationship Id="rId3" Type="http://schemas.openxmlformats.org/officeDocument/2006/relationships/slide" Target="slide1.xml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33" Type="http://schemas.openxmlformats.org/officeDocument/2006/relationships/slide" Target="slide14.xml"/><Relationship Id="rId38" Type="http://schemas.openxmlformats.org/officeDocument/2006/relationships/image" Target="../media/image28.svg"/><Relationship Id="rId46" Type="http://schemas.openxmlformats.org/officeDocument/2006/relationships/image" Target="../media/image33.png"/><Relationship Id="rId20" Type="http://schemas.openxmlformats.org/officeDocument/2006/relationships/image" Target="../media/image16.svg"/><Relationship Id="rId41" Type="http://schemas.openxmlformats.org/officeDocument/2006/relationships/image" Target="../media/image30.sv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slide" Target="slide20.xml"/><Relationship Id="rId26" Type="http://schemas.openxmlformats.org/officeDocument/2006/relationships/image" Target="../media/image20.svg"/><Relationship Id="rId39" Type="http://schemas.openxmlformats.org/officeDocument/2006/relationships/slide" Target="slide7.xml"/><Relationship Id="rId21" Type="http://schemas.openxmlformats.org/officeDocument/2006/relationships/slide" Target="slide5.xml"/><Relationship Id="rId34" Type="http://schemas.openxmlformats.org/officeDocument/2006/relationships/image" Target="../media/image25.png"/><Relationship Id="rId42" Type="http://schemas.openxmlformats.org/officeDocument/2006/relationships/slide" Target="slide11.xml"/><Relationship Id="rId47" Type="http://schemas.openxmlformats.org/officeDocument/2006/relationships/image" Target="../media/image34.sv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3.png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10.svg"/><Relationship Id="rId24" Type="http://schemas.openxmlformats.org/officeDocument/2006/relationships/slide" Target="slide22.xml"/><Relationship Id="rId32" Type="http://schemas.openxmlformats.org/officeDocument/2006/relationships/image" Target="../media/image24.svg"/><Relationship Id="rId37" Type="http://schemas.openxmlformats.org/officeDocument/2006/relationships/image" Target="../media/image27.png"/><Relationship Id="rId40" Type="http://schemas.openxmlformats.org/officeDocument/2006/relationships/image" Target="../media/image29.png"/><Relationship Id="rId45" Type="http://schemas.openxmlformats.org/officeDocument/2006/relationships/slide" Target="slide18.xml"/><Relationship Id="rId5" Type="http://schemas.openxmlformats.org/officeDocument/2006/relationships/image" Target="../media/image6.svg"/><Relationship Id="rId15" Type="http://schemas.openxmlformats.org/officeDocument/2006/relationships/slide" Target="slide19.xml"/><Relationship Id="rId23" Type="http://schemas.openxmlformats.org/officeDocument/2006/relationships/image" Target="../media/image18.svg"/><Relationship Id="rId28" Type="http://schemas.openxmlformats.org/officeDocument/2006/relationships/image" Target="../media/image21.png"/><Relationship Id="rId36" Type="http://schemas.openxmlformats.org/officeDocument/2006/relationships/slide" Target="slide17.xml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31" Type="http://schemas.openxmlformats.org/officeDocument/2006/relationships/image" Target="../media/image23.png"/><Relationship Id="rId44" Type="http://schemas.openxmlformats.org/officeDocument/2006/relationships/image" Target="../media/image32.svg"/><Relationship Id="rId4" Type="http://schemas.openxmlformats.org/officeDocument/2006/relationships/image" Target="../media/image5.png"/><Relationship Id="rId9" Type="http://schemas.openxmlformats.org/officeDocument/2006/relationships/slide" Target="slide3.xml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slide" Target="slide6.xml"/><Relationship Id="rId30" Type="http://schemas.openxmlformats.org/officeDocument/2006/relationships/slide" Target="slide21.xml"/><Relationship Id="rId35" Type="http://schemas.openxmlformats.org/officeDocument/2006/relationships/image" Target="../media/image26.svg"/><Relationship Id="rId43" Type="http://schemas.openxmlformats.org/officeDocument/2006/relationships/image" Target="../media/image31.png"/><Relationship Id="rId48" Type="http://schemas.openxmlformats.org/officeDocument/2006/relationships/image" Target="../media/image65.png"/><Relationship Id="rId8" Type="http://schemas.openxmlformats.org/officeDocument/2006/relationships/image" Target="../media/image8.svg"/><Relationship Id="rId3" Type="http://schemas.openxmlformats.org/officeDocument/2006/relationships/slide" Target="slide1.xml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33" Type="http://schemas.openxmlformats.org/officeDocument/2006/relationships/slide" Target="slide15.xml"/><Relationship Id="rId38" Type="http://schemas.openxmlformats.org/officeDocument/2006/relationships/image" Target="../media/image28.svg"/><Relationship Id="rId46" Type="http://schemas.openxmlformats.org/officeDocument/2006/relationships/image" Target="../media/image33.png"/><Relationship Id="rId20" Type="http://schemas.openxmlformats.org/officeDocument/2006/relationships/image" Target="../media/image16.svg"/><Relationship Id="rId41" Type="http://schemas.openxmlformats.org/officeDocument/2006/relationships/image" Target="../media/image30.sv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6.xml"/><Relationship Id="rId39" Type="http://schemas.openxmlformats.org/officeDocument/2006/relationships/image" Target="../media/image29.png"/><Relationship Id="rId21" Type="http://schemas.openxmlformats.org/officeDocument/2006/relationships/image" Target="../media/image17.png"/><Relationship Id="rId34" Type="http://schemas.openxmlformats.org/officeDocument/2006/relationships/image" Target="../media/image26.svg"/><Relationship Id="rId42" Type="http://schemas.openxmlformats.org/officeDocument/2006/relationships/image" Target="../media/image31.png"/><Relationship Id="rId47" Type="http://schemas.openxmlformats.org/officeDocument/2006/relationships/image" Target="../media/image66.png"/><Relationship Id="rId7" Type="http://schemas.openxmlformats.org/officeDocument/2006/relationships/image" Target="../media/image8.svg"/><Relationship Id="rId2" Type="http://schemas.openxmlformats.org/officeDocument/2006/relationships/slide" Target="slide1.xml"/><Relationship Id="rId16" Type="http://schemas.openxmlformats.org/officeDocument/2006/relationships/image" Target="../media/image14.svg"/><Relationship Id="rId29" Type="http://schemas.openxmlformats.org/officeDocument/2006/relationships/slide" Target="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slide" Target="slide4.xml"/><Relationship Id="rId24" Type="http://schemas.openxmlformats.org/officeDocument/2006/relationships/image" Target="../media/image19.png"/><Relationship Id="rId32" Type="http://schemas.openxmlformats.org/officeDocument/2006/relationships/slide" Target="slide9.xml"/><Relationship Id="rId37" Type="http://schemas.openxmlformats.org/officeDocument/2006/relationships/image" Target="../media/image28.svg"/><Relationship Id="rId40" Type="http://schemas.openxmlformats.org/officeDocument/2006/relationships/image" Target="../media/image30.svg"/><Relationship Id="rId45" Type="http://schemas.openxmlformats.org/officeDocument/2006/relationships/image" Target="../media/image33.png"/><Relationship Id="rId5" Type="http://schemas.openxmlformats.org/officeDocument/2006/relationships/slide" Target="slide2.xml"/><Relationship Id="rId15" Type="http://schemas.openxmlformats.org/officeDocument/2006/relationships/image" Target="../media/image13.png"/><Relationship Id="rId23" Type="http://schemas.openxmlformats.org/officeDocument/2006/relationships/slide" Target="slide22.xml"/><Relationship Id="rId28" Type="http://schemas.openxmlformats.org/officeDocument/2006/relationships/image" Target="../media/image22.svg"/><Relationship Id="rId36" Type="http://schemas.openxmlformats.org/officeDocument/2006/relationships/image" Target="../media/image27.png"/><Relationship Id="rId10" Type="http://schemas.openxmlformats.org/officeDocument/2006/relationships/image" Target="../media/image10.svg"/><Relationship Id="rId19" Type="http://schemas.openxmlformats.org/officeDocument/2006/relationships/image" Target="../media/image16.svg"/><Relationship Id="rId31" Type="http://schemas.openxmlformats.org/officeDocument/2006/relationships/image" Target="../media/image24.svg"/><Relationship Id="rId44" Type="http://schemas.openxmlformats.org/officeDocument/2006/relationships/slide" Target="slide18.xml"/><Relationship Id="rId4" Type="http://schemas.openxmlformats.org/officeDocument/2006/relationships/image" Target="../media/image6.svg"/><Relationship Id="rId9" Type="http://schemas.openxmlformats.org/officeDocument/2006/relationships/image" Target="../media/image9.png"/><Relationship Id="rId14" Type="http://schemas.openxmlformats.org/officeDocument/2006/relationships/slide" Target="slide19.xml"/><Relationship Id="rId22" Type="http://schemas.openxmlformats.org/officeDocument/2006/relationships/image" Target="../media/image18.svg"/><Relationship Id="rId27" Type="http://schemas.openxmlformats.org/officeDocument/2006/relationships/image" Target="../media/image21.png"/><Relationship Id="rId30" Type="http://schemas.openxmlformats.org/officeDocument/2006/relationships/image" Target="../media/image23.png"/><Relationship Id="rId35" Type="http://schemas.openxmlformats.org/officeDocument/2006/relationships/slide" Target="slide17.xml"/><Relationship Id="rId43" Type="http://schemas.openxmlformats.org/officeDocument/2006/relationships/image" Target="../media/image32.svg"/><Relationship Id="rId8" Type="http://schemas.openxmlformats.org/officeDocument/2006/relationships/slide" Target="slide3.xml"/><Relationship Id="rId3" Type="http://schemas.openxmlformats.org/officeDocument/2006/relationships/image" Target="../media/image5.png"/><Relationship Id="rId12" Type="http://schemas.openxmlformats.org/officeDocument/2006/relationships/image" Target="../media/image11.png"/><Relationship Id="rId17" Type="http://schemas.openxmlformats.org/officeDocument/2006/relationships/slide" Target="slide20.xml"/><Relationship Id="rId25" Type="http://schemas.openxmlformats.org/officeDocument/2006/relationships/image" Target="../media/image20.svg"/><Relationship Id="rId33" Type="http://schemas.openxmlformats.org/officeDocument/2006/relationships/image" Target="../media/image25.png"/><Relationship Id="rId38" Type="http://schemas.openxmlformats.org/officeDocument/2006/relationships/slide" Target="slide7.xml"/><Relationship Id="rId46" Type="http://schemas.openxmlformats.org/officeDocument/2006/relationships/image" Target="../media/image34.svg"/><Relationship Id="rId20" Type="http://schemas.openxmlformats.org/officeDocument/2006/relationships/slide" Target="slide5.xml"/><Relationship Id="rId41" Type="http://schemas.openxmlformats.org/officeDocument/2006/relationships/slide" Target="slide8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slide" Target="slide20.xml"/><Relationship Id="rId26" Type="http://schemas.openxmlformats.org/officeDocument/2006/relationships/image" Target="../media/image20.svg"/><Relationship Id="rId39" Type="http://schemas.openxmlformats.org/officeDocument/2006/relationships/slide" Target="slide7.xml"/><Relationship Id="rId21" Type="http://schemas.openxmlformats.org/officeDocument/2006/relationships/slide" Target="slide5.xml"/><Relationship Id="rId34" Type="http://schemas.openxmlformats.org/officeDocument/2006/relationships/image" Target="../media/image25.png"/><Relationship Id="rId42" Type="http://schemas.openxmlformats.org/officeDocument/2006/relationships/slide" Target="slide8.xml"/><Relationship Id="rId47" Type="http://schemas.openxmlformats.org/officeDocument/2006/relationships/image" Target="../media/image34.svg"/><Relationship Id="rId7" Type="http://schemas.openxmlformats.org/officeDocument/2006/relationships/image" Target="../media/image7.png"/><Relationship Id="rId2" Type="http://schemas.openxmlformats.org/officeDocument/2006/relationships/image" Target="../media/image67.png"/><Relationship Id="rId16" Type="http://schemas.openxmlformats.org/officeDocument/2006/relationships/image" Target="../media/image13.png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10.svg"/><Relationship Id="rId24" Type="http://schemas.openxmlformats.org/officeDocument/2006/relationships/slide" Target="slide22.xml"/><Relationship Id="rId32" Type="http://schemas.openxmlformats.org/officeDocument/2006/relationships/image" Target="../media/image24.svg"/><Relationship Id="rId37" Type="http://schemas.openxmlformats.org/officeDocument/2006/relationships/image" Target="../media/image27.png"/><Relationship Id="rId40" Type="http://schemas.openxmlformats.org/officeDocument/2006/relationships/image" Target="../media/image29.png"/><Relationship Id="rId45" Type="http://schemas.openxmlformats.org/officeDocument/2006/relationships/slide" Target="slide18.xml"/><Relationship Id="rId5" Type="http://schemas.openxmlformats.org/officeDocument/2006/relationships/image" Target="../media/image6.svg"/><Relationship Id="rId15" Type="http://schemas.openxmlformats.org/officeDocument/2006/relationships/slide" Target="slide19.xml"/><Relationship Id="rId23" Type="http://schemas.openxmlformats.org/officeDocument/2006/relationships/image" Target="../media/image18.svg"/><Relationship Id="rId28" Type="http://schemas.openxmlformats.org/officeDocument/2006/relationships/image" Target="../media/image21.png"/><Relationship Id="rId36" Type="http://schemas.openxmlformats.org/officeDocument/2006/relationships/slide" Target="slide17.xml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31" Type="http://schemas.openxmlformats.org/officeDocument/2006/relationships/image" Target="../media/image23.png"/><Relationship Id="rId44" Type="http://schemas.openxmlformats.org/officeDocument/2006/relationships/image" Target="../media/image32.svg"/><Relationship Id="rId4" Type="http://schemas.openxmlformats.org/officeDocument/2006/relationships/image" Target="../media/image5.png"/><Relationship Id="rId9" Type="http://schemas.openxmlformats.org/officeDocument/2006/relationships/slide" Target="slide3.xml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slide" Target="slide6.xml"/><Relationship Id="rId30" Type="http://schemas.openxmlformats.org/officeDocument/2006/relationships/slide" Target="slide21.xml"/><Relationship Id="rId35" Type="http://schemas.openxmlformats.org/officeDocument/2006/relationships/image" Target="../media/image26.svg"/><Relationship Id="rId43" Type="http://schemas.openxmlformats.org/officeDocument/2006/relationships/image" Target="../media/image31.png"/><Relationship Id="rId8" Type="http://schemas.openxmlformats.org/officeDocument/2006/relationships/image" Target="../media/image8.svg"/><Relationship Id="rId3" Type="http://schemas.openxmlformats.org/officeDocument/2006/relationships/slide" Target="slide1.xml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33" Type="http://schemas.openxmlformats.org/officeDocument/2006/relationships/slide" Target="slide9.xml"/><Relationship Id="rId38" Type="http://schemas.openxmlformats.org/officeDocument/2006/relationships/image" Target="../media/image28.svg"/><Relationship Id="rId46" Type="http://schemas.openxmlformats.org/officeDocument/2006/relationships/image" Target="../media/image33.png"/><Relationship Id="rId20" Type="http://schemas.openxmlformats.org/officeDocument/2006/relationships/image" Target="../media/image16.svg"/><Relationship Id="rId41" Type="http://schemas.openxmlformats.org/officeDocument/2006/relationships/image" Target="../media/image30.sv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6.xml"/><Relationship Id="rId39" Type="http://schemas.openxmlformats.org/officeDocument/2006/relationships/image" Target="../media/image29.png"/><Relationship Id="rId21" Type="http://schemas.openxmlformats.org/officeDocument/2006/relationships/image" Target="../media/image17.png"/><Relationship Id="rId34" Type="http://schemas.openxmlformats.org/officeDocument/2006/relationships/image" Target="../media/image26.svg"/><Relationship Id="rId42" Type="http://schemas.openxmlformats.org/officeDocument/2006/relationships/image" Target="../media/image31.png"/><Relationship Id="rId47" Type="http://schemas.openxmlformats.org/officeDocument/2006/relationships/image" Target="../media/image68.jpg"/><Relationship Id="rId7" Type="http://schemas.openxmlformats.org/officeDocument/2006/relationships/image" Target="../media/image8.svg"/><Relationship Id="rId2" Type="http://schemas.openxmlformats.org/officeDocument/2006/relationships/slide" Target="slide1.xml"/><Relationship Id="rId16" Type="http://schemas.openxmlformats.org/officeDocument/2006/relationships/image" Target="../media/image14.svg"/><Relationship Id="rId29" Type="http://schemas.openxmlformats.org/officeDocument/2006/relationships/slide" Target="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slide" Target="slide4.xml"/><Relationship Id="rId24" Type="http://schemas.openxmlformats.org/officeDocument/2006/relationships/image" Target="../media/image19.png"/><Relationship Id="rId32" Type="http://schemas.openxmlformats.org/officeDocument/2006/relationships/slide" Target="slide9.xml"/><Relationship Id="rId37" Type="http://schemas.openxmlformats.org/officeDocument/2006/relationships/image" Target="../media/image28.svg"/><Relationship Id="rId40" Type="http://schemas.openxmlformats.org/officeDocument/2006/relationships/image" Target="../media/image30.svg"/><Relationship Id="rId45" Type="http://schemas.openxmlformats.org/officeDocument/2006/relationships/image" Target="../media/image33.png"/><Relationship Id="rId5" Type="http://schemas.openxmlformats.org/officeDocument/2006/relationships/slide" Target="slide2.xml"/><Relationship Id="rId15" Type="http://schemas.openxmlformats.org/officeDocument/2006/relationships/image" Target="../media/image13.png"/><Relationship Id="rId23" Type="http://schemas.openxmlformats.org/officeDocument/2006/relationships/slide" Target="slide22.xml"/><Relationship Id="rId28" Type="http://schemas.openxmlformats.org/officeDocument/2006/relationships/image" Target="../media/image22.svg"/><Relationship Id="rId36" Type="http://schemas.openxmlformats.org/officeDocument/2006/relationships/image" Target="../media/image27.png"/><Relationship Id="rId10" Type="http://schemas.openxmlformats.org/officeDocument/2006/relationships/image" Target="../media/image10.svg"/><Relationship Id="rId19" Type="http://schemas.openxmlformats.org/officeDocument/2006/relationships/image" Target="../media/image16.svg"/><Relationship Id="rId31" Type="http://schemas.openxmlformats.org/officeDocument/2006/relationships/image" Target="../media/image24.svg"/><Relationship Id="rId44" Type="http://schemas.openxmlformats.org/officeDocument/2006/relationships/slide" Target="slide18.xml"/><Relationship Id="rId4" Type="http://schemas.openxmlformats.org/officeDocument/2006/relationships/image" Target="../media/image6.svg"/><Relationship Id="rId9" Type="http://schemas.openxmlformats.org/officeDocument/2006/relationships/image" Target="../media/image9.png"/><Relationship Id="rId14" Type="http://schemas.openxmlformats.org/officeDocument/2006/relationships/slide" Target="slide19.xml"/><Relationship Id="rId22" Type="http://schemas.openxmlformats.org/officeDocument/2006/relationships/image" Target="../media/image18.svg"/><Relationship Id="rId27" Type="http://schemas.openxmlformats.org/officeDocument/2006/relationships/image" Target="../media/image21.png"/><Relationship Id="rId30" Type="http://schemas.openxmlformats.org/officeDocument/2006/relationships/image" Target="../media/image23.png"/><Relationship Id="rId35" Type="http://schemas.openxmlformats.org/officeDocument/2006/relationships/slide" Target="slide17.xml"/><Relationship Id="rId43" Type="http://schemas.openxmlformats.org/officeDocument/2006/relationships/image" Target="../media/image32.svg"/><Relationship Id="rId8" Type="http://schemas.openxmlformats.org/officeDocument/2006/relationships/slide" Target="slide3.xml"/><Relationship Id="rId3" Type="http://schemas.openxmlformats.org/officeDocument/2006/relationships/image" Target="../media/image5.png"/><Relationship Id="rId12" Type="http://schemas.openxmlformats.org/officeDocument/2006/relationships/image" Target="../media/image11.png"/><Relationship Id="rId17" Type="http://schemas.openxmlformats.org/officeDocument/2006/relationships/slide" Target="slide20.xml"/><Relationship Id="rId25" Type="http://schemas.openxmlformats.org/officeDocument/2006/relationships/image" Target="../media/image20.svg"/><Relationship Id="rId33" Type="http://schemas.openxmlformats.org/officeDocument/2006/relationships/image" Target="../media/image25.png"/><Relationship Id="rId38" Type="http://schemas.openxmlformats.org/officeDocument/2006/relationships/slide" Target="slide7.xml"/><Relationship Id="rId46" Type="http://schemas.openxmlformats.org/officeDocument/2006/relationships/image" Target="../media/image34.svg"/><Relationship Id="rId20" Type="http://schemas.openxmlformats.org/officeDocument/2006/relationships/slide" Target="slide5.xml"/><Relationship Id="rId41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slide" Target="slide3.xml"/><Relationship Id="rId18" Type="http://schemas.openxmlformats.org/officeDocument/2006/relationships/image" Target="../media/image12.svg"/><Relationship Id="rId26" Type="http://schemas.openxmlformats.org/officeDocument/2006/relationships/image" Target="../media/image18.svg"/><Relationship Id="rId39" Type="http://schemas.openxmlformats.org/officeDocument/2006/relationships/image" Target="../media/image29.png"/><Relationship Id="rId21" Type="http://schemas.openxmlformats.org/officeDocument/2006/relationships/image" Target="../media/image14.svg"/><Relationship Id="rId34" Type="http://schemas.openxmlformats.org/officeDocument/2006/relationships/image" Target="../media/image25.png"/><Relationship Id="rId42" Type="http://schemas.openxmlformats.org/officeDocument/2006/relationships/image" Target="../media/image31.png"/><Relationship Id="rId47" Type="http://schemas.openxmlformats.org/officeDocument/2006/relationships/image" Target="../media/image35.png"/><Relationship Id="rId50" Type="http://schemas.openxmlformats.org/officeDocument/2006/relationships/image" Target="../media/image38.png"/><Relationship Id="rId7" Type="http://schemas.openxmlformats.org/officeDocument/2006/relationships/slide" Target="slide1.xml"/><Relationship Id="rId2" Type="http://schemas.openxmlformats.org/officeDocument/2006/relationships/slide" Target="slide9.xml"/><Relationship Id="rId16" Type="http://schemas.openxmlformats.org/officeDocument/2006/relationships/slide" Target="slide4.xml"/><Relationship Id="rId29" Type="http://schemas.openxmlformats.org/officeDocument/2006/relationships/slide" Target="slide6.xml"/><Relationship Id="rId11" Type="http://schemas.openxmlformats.org/officeDocument/2006/relationships/image" Target="../media/image7.png"/><Relationship Id="rId24" Type="http://schemas.openxmlformats.org/officeDocument/2006/relationships/slide" Target="slide5.xml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0.svg"/><Relationship Id="rId45" Type="http://schemas.openxmlformats.org/officeDocument/2006/relationships/image" Target="../media/image33.png"/><Relationship Id="rId5" Type="http://schemas.openxmlformats.org/officeDocument/2006/relationships/slide" Target="slide21.xml"/><Relationship Id="rId15" Type="http://schemas.openxmlformats.org/officeDocument/2006/relationships/image" Target="../media/image10.svg"/><Relationship Id="rId23" Type="http://schemas.openxmlformats.org/officeDocument/2006/relationships/image" Target="../media/image16.svg"/><Relationship Id="rId28" Type="http://schemas.openxmlformats.org/officeDocument/2006/relationships/image" Target="../media/image20.svg"/><Relationship Id="rId36" Type="http://schemas.openxmlformats.org/officeDocument/2006/relationships/image" Target="../media/image27.png"/><Relationship Id="rId49" Type="http://schemas.openxmlformats.org/officeDocument/2006/relationships/image" Target="../media/image37.svg"/><Relationship Id="rId10" Type="http://schemas.openxmlformats.org/officeDocument/2006/relationships/slide" Target="slide2.xml"/><Relationship Id="rId19" Type="http://schemas.openxmlformats.org/officeDocument/2006/relationships/slide" Target="slide19.xml"/><Relationship Id="rId31" Type="http://schemas.openxmlformats.org/officeDocument/2006/relationships/image" Target="../media/image22.svg"/><Relationship Id="rId44" Type="http://schemas.openxmlformats.org/officeDocument/2006/relationships/slide" Target="slide18.xml"/><Relationship Id="rId4" Type="http://schemas.openxmlformats.org/officeDocument/2006/relationships/slide" Target="slide20.xml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5.png"/><Relationship Id="rId27" Type="http://schemas.openxmlformats.org/officeDocument/2006/relationships/image" Target="../media/image19.png"/><Relationship Id="rId30" Type="http://schemas.openxmlformats.org/officeDocument/2006/relationships/image" Target="../media/image21.png"/><Relationship Id="rId35" Type="http://schemas.openxmlformats.org/officeDocument/2006/relationships/image" Target="../media/image26.svg"/><Relationship Id="rId43" Type="http://schemas.openxmlformats.org/officeDocument/2006/relationships/image" Target="../media/image32.svg"/><Relationship Id="rId48" Type="http://schemas.openxmlformats.org/officeDocument/2006/relationships/image" Target="../media/image36.png"/><Relationship Id="rId8" Type="http://schemas.openxmlformats.org/officeDocument/2006/relationships/image" Target="../media/image5.png"/><Relationship Id="rId51" Type="http://schemas.openxmlformats.org/officeDocument/2006/relationships/image" Target="../media/image39.svg"/><Relationship Id="rId3" Type="http://schemas.openxmlformats.org/officeDocument/2006/relationships/slide" Target="slide17.xml"/><Relationship Id="rId12" Type="http://schemas.openxmlformats.org/officeDocument/2006/relationships/image" Target="../media/image8.svg"/><Relationship Id="rId17" Type="http://schemas.openxmlformats.org/officeDocument/2006/relationships/image" Target="../media/image11.png"/><Relationship Id="rId25" Type="http://schemas.openxmlformats.org/officeDocument/2006/relationships/image" Target="../media/image17.png"/><Relationship Id="rId33" Type="http://schemas.openxmlformats.org/officeDocument/2006/relationships/image" Target="../media/image24.svg"/><Relationship Id="rId38" Type="http://schemas.openxmlformats.org/officeDocument/2006/relationships/slide" Target="slide7.xml"/><Relationship Id="rId46" Type="http://schemas.openxmlformats.org/officeDocument/2006/relationships/image" Target="../media/image34.svg"/><Relationship Id="rId20" Type="http://schemas.openxmlformats.org/officeDocument/2006/relationships/image" Target="../media/image13.png"/><Relationship Id="rId41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svg"/><Relationship Id="rId18" Type="http://schemas.openxmlformats.org/officeDocument/2006/relationships/image" Target="../media/image14.svg"/><Relationship Id="rId26" Type="http://schemas.openxmlformats.org/officeDocument/2006/relationships/image" Target="../media/image20.svg"/><Relationship Id="rId39" Type="http://schemas.openxmlformats.org/officeDocument/2006/relationships/image" Target="../media/image29.png"/><Relationship Id="rId21" Type="http://schemas.openxmlformats.org/officeDocument/2006/relationships/image" Target="../media/image16.svg"/><Relationship Id="rId34" Type="http://schemas.openxmlformats.org/officeDocument/2006/relationships/image" Target="../media/image26.svg"/><Relationship Id="rId42" Type="http://schemas.openxmlformats.org/officeDocument/2006/relationships/image" Target="../media/image31.png"/><Relationship Id="rId47" Type="http://schemas.openxmlformats.org/officeDocument/2006/relationships/image" Target="../media/image69.png"/><Relationship Id="rId7" Type="http://schemas.openxmlformats.org/officeDocument/2006/relationships/slide" Target="slide1.xml"/><Relationship Id="rId2" Type="http://schemas.openxmlformats.org/officeDocument/2006/relationships/slide" Target="slide2.xml"/><Relationship Id="rId16" Type="http://schemas.openxmlformats.org/officeDocument/2006/relationships/slide" Target="slide19.xml"/><Relationship Id="rId29" Type="http://schemas.openxmlformats.org/officeDocument/2006/relationships/slide" Target="slide2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8.svg"/><Relationship Id="rId24" Type="http://schemas.openxmlformats.org/officeDocument/2006/relationships/slide" Target="slide22.xml"/><Relationship Id="rId32" Type="http://schemas.openxmlformats.org/officeDocument/2006/relationships/slide" Target="slide9.xml"/><Relationship Id="rId37" Type="http://schemas.openxmlformats.org/officeDocument/2006/relationships/image" Target="../media/image28.svg"/><Relationship Id="rId40" Type="http://schemas.openxmlformats.org/officeDocument/2006/relationships/image" Target="../media/image30.svg"/><Relationship Id="rId45" Type="http://schemas.openxmlformats.org/officeDocument/2006/relationships/image" Target="../media/image33.png"/><Relationship Id="rId5" Type="http://schemas.openxmlformats.org/officeDocument/2006/relationships/slide" Target="slide5.xml"/><Relationship Id="rId15" Type="http://schemas.openxmlformats.org/officeDocument/2006/relationships/image" Target="../media/image12.svg"/><Relationship Id="rId23" Type="http://schemas.openxmlformats.org/officeDocument/2006/relationships/image" Target="../media/image18.svg"/><Relationship Id="rId28" Type="http://schemas.openxmlformats.org/officeDocument/2006/relationships/image" Target="../media/image22.svg"/><Relationship Id="rId36" Type="http://schemas.openxmlformats.org/officeDocument/2006/relationships/image" Target="../media/image27.png"/><Relationship Id="rId10" Type="http://schemas.openxmlformats.org/officeDocument/2006/relationships/image" Target="../media/image7.png"/><Relationship Id="rId19" Type="http://schemas.openxmlformats.org/officeDocument/2006/relationships/slide" Target="slide20.xml"/><Relationship Id="rId31" Type="http://schemas.openxmlformats.org/officeDocument/2006/relationships/image" Target="../media/image24.svg"/><Relationship Id="rId44" Type="http://schemas.openxmlformats.org/officeDocument/2006/relationships/slide" Target="slide18.xml"/><Relationship Id="rId4" Type="http://schemas.openxmlformats.org/officeDocument/2006/relationships/slide" Target="slide4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21.png"/><Relationship Id="rId30" Type="http://schemas.openxmlformats.org/officeDocument/2006/relationships/image" Target="../media/image23.png"/><Relationship Id="rId35" Type="http://schemas.openxmlformats.org/officeDocument/2006/relationships/slide" Target="slide17.xml"/><Relationship Id="rId43" Type="http://schemas.openxmlformats.org/officeDocument/2006/relationships/image" Target="../media/image32.svg"/><Relationship Id="rId8" Type="http://schemas.openxmlformats.org/officeDocument/2006/relationships/image" Target="../media/image5.png"/><Relationship Id="rId3" Type="http://schemas.openxmlformats.org/officeDocument/2006/relationships/slide" Target="slide3.xml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33" Type="http://schemas.openxmlformats.org/officeDocument/2006/relationships/image" Target="../media/image25.png"/><Relationship Id="rId38" Type="http://schemas.openxmlformats.org/officeDocument/2006/relationships/slide" Target="slide7.xml"/><Relationship Id="rId46" Type="http://schemas.openxmlformats.org/officeDocument/2006/relationships/image" Target="../media/image34.svg"/><Relationship Id="rId20" Type="http://schemas.openxmlformats.org/officeDocument/2006/relationships/image" Target="../media/image15.png"/><Relationship Id="rId41" Type="http://schemas.openxmlformats.org/officeDocument/2006/relationships/slide" Target="slide8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6.xml"/><Relationship Id="rId39" Type="http://schemas.openxmlformats.org/officeDocument/2006/relationships/image" Target="../media/image29.png"/><Relationship Id="rId21" Type="http://schemas.openxmlformats.org/officeDocument/2006/relationships/image" Target="../media/image17.png"/><Relationship Id="rId34" Type="http://schemas.openxmlformats.org/officeDocument/2006/relationships/image" Target="../media/image26.svg"/><Relationship Id="rId42" Type="http://schemas.openxmlformats.org/officeDocument/2006/relationships/image" Target="../media/image31.png"/><Relationship Id="rId47" Type="http://schemas.openxmlformats.org/officeDocument/2006/relationships/image" Target="../media/image70.png"/><Relationship Id="rId7" Type="http://schemas.openxmlformats.org/officeDocument/2006/relationships/image" Target="../media/image7.png"/><Relationship Id="rId2" Type="http://schemas.openxmlformats.org/officeDocument/2006/relationships/slide" Target="slide3.xml"/><Relationship Id="rId16" Type="http://schemas.openxmlformats.org/officeDocument/2006/relationships/image" Target="../media/image14.svg"/><Relationship Id="rId29" Type="http://schemas.openxmlformats.org/officeDocument/2006/relationships/slide" Target="slide2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4.xml"/><Relationship Id="rId24" Type="http://schemas.openxmlformats.org/officeDocument/2006/relationships/image" Target="../media/image19.png"/><Relationship Id="rId32" Type="http://schemas.openxmlformats.org/officeDocument/2006/relationships/slide" Target="slide9.xml"/><Relationship Id="rId37" Type="http://schemas.openxmlformats.org/officeDocument/2006/relationships/image" Target="../media/image28.svg"/><Relationship Id="rId40" Type="http://schemas.openxmlformats.org/officeDocument/2006/relationships/image" Target="../media/image30.svg"/><Relationship Id="rId45" Type="http://schemas.openxmlformats.org/officeDocument/2006/relationships/image" Target="../media/image33.png"/><Relationship Id="rId5" Type="http://schemas.openxmlformats.org/officeDocument/2006/relationships/image" Target="../media/image6.svg"/><Relationship Id="rId15" Type="http://schemas.openxmlformats.org/officeDocument/2006/relationships/image" Target="../media/image13.png"/><Relationship Id="rId23" Type="http://schemas.openxmlformats.org/officeDocument/2006/relationships/slide" Target="slide22.xml"/><Relationship Id="rId28" Type="http://schemas.openxmlformats.org/officeDocument/2006/relationships/image" Target="../media/image22.svg"/><Relationship Id="rId36" Type="http://schemas.openxmlformats.org/officeDocument/2006/relationships/image" Target="../media/image27.png"/><Relationship Id="rId10" Type="http://schemas.openxmlformats.org/officeDocument/2006/relationships/image" Target="../media/image10.svg"/><Relationship Id="rId19" Type="http://schemas.openxmlformats.org/officeDocument/2006/relationships/image" Target="../media/image16.svg"/><Relationship Id="rId31" Type="http://schemas.openxmlformats.org/officeDocument/2006/relationships/image" Target="../media/image24.svg"/><Relationship Id="rId44" Type="http://schemas.openxmlformats.org/officeDocument/2006/relationships/slide" Target="slide18.xml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slide" Target="slide19.xml"/><Relationship Id="rId22" Type="http://schemas.openxmlformats.org/officeDocument/2006/relationships/image" Target="../media/image18.svg"/><Relationship Id="rId27" Type="http://schemas.openxmlformats.org/officeDocument/2006/relationships/image" Target="../media/image21.png"/><Relationship Id="rId30" Type="http://schemas.openxmlformats.org/officeDocument/2006/relationships/image" Target="../media/image23.png"/><Relationship Id="rId35" Type="http://schemas.openxmlformats.org/officeDocument/2006/relationships/slide" Target="slide17.xml"/><Relationship Id="rId43" Type="http://schemas.openxmlformats.org/officeDocument/2006/relationships/image" Target="../media/image32.svg"/><Relationship Id="rId48" Type="http://schemas.openxmlformats.org/officeDocument/2006/relationships/image" Target="../media/image71.png"/><Relationship Id="rId8" Type="http://schemas.openxmlformats.org/officeDocument/2006/relationships/image" Target="../media/image8.svg"/><Relationship Id="rId3" Type="http://schemas.openxmlformats.org/officeDocument/2006/relationships/slide" Target="slide1.xml"/><Relationship Id="rId12" Type="http://schemas.openxmlformats.org/officeDocument/2006/relationships/image" Target="../media/image11.png"/><Relationship Id="rId17" Type="http://schemas.openxmlformats.org/officeDocument/2006/relationships/slide" Target="slide20.xml"/><Relationship Id="rId25" Type="http://schemas.openxmlformats.org/officeDocument/2006/relationships/image" Target="../media/image20.svg"/><Relationship Id="rId33" Type="http://schemas.openxmlformats.org/officeDocument/2006/relationships/image" Target="../media/image25.png"/><Relationship Id="rId38" Type="http://schemas.openxmlformats.org/officeDocument/2006/relationships/slide" Target="slide7.xml"/><Relationship Id="rId46" Type="http://schemas.openxmlformats.org/officeDocument/2006/relationships/image" Target="../media/image34.svg"/><Relationship Id="rId20" Type="http://schemas.openxmlformats.org/officeDocument/2006/relationships/slide" Target="slide5.xml"/><Relationship Id="rId41" Type="http://schemas.openxmlformats.org/officeDocument/2006/relationships/slide" Target="slide8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6.xml"/><Relationship Id="rId39" Type="http://schemas.openxmlformats.org/officeDocument/2006/relationships/image" Target="../media/image29.png"/><Relationship Id="rId21" Type="http://schemas.openxmlformats.org/officeDocument/2006/relationships/image" Target="../media/image17.png"/><Relationship Id="rId34" Type="http://schemas.openxmlformats.org/officeDocument/2006/relationships/image" Target="../media/image26.svg"/><Relationship Id="rId42" Type="http://schemas.openxmlformats.org/officeDocument/2006/relationships/image" Target="../media/image31.png"/><Relationship Id="rId47" Type="http://schemas.openxmlformats.org/officeDocument/2006/relationships/image" Target="../media/image72.jpeg"/><Relationship Id="rId7" Type="http://schemas.openxmlformats.org/officeDocument/2006/relationships/image" Target="../media/image8.svg"/><Relationship Id="rId2" Type="http://schemas.openxmlformats.org/officeDocument/2006/relationships/slide" Target="slide1.xml"/><Relationship Id="rId16" Type="http://schemas.openxmlformats.org/officeDocument/2006/relationships/image" Target="../media/image14.svg"/><Relationship Id="rId29" Type="http://schemas.openxmlformats.org/officeDocument/2006/relationships/slide" Target="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slide" Target="slide4.xml"/><Relationship Id="rId24" Type="http://schemas.openxmlformats.org/officeDocument/2006/relationships/image" Target="../media/image19.png"/><Relationship Id="rId32" Type="http://schemas.openxmlformats.org/officeDocument/2006/relationships/slide" Target="slide9.xml"/><Relationship Id="rId37" Type="http://schemas.openxmlformats.org/officeDocument/2006/relationships/image" Target="../media/image28.svg"/><Relationship Id="rId40" Type="http://schemas.openxmlformats.org/officeDocument/2006/relationships/image" Target="../media/image30.svg"/><Relationship Id="rId45" Type="http://schemas.openxmlformats.org/officeDocument/2006/relationships/image" Target="../media/image33.png"/><Relationship Id="rId5" Type="http://schemas.openxmlformats.org/officeDocument/2006/relationships/slide" Target="slide2.xml"/><Relationship Id="rId15" Type="http://schemas.openxmlformats.org/officeDocument/2006/relationships/image" Target="../media/image13.png"/><Relationship Id="rId23" Type="http://schemas.openxmlformats.org/officeDocument/2006/relationships/slide" Target="slide22.xml"/><Relationship Id="rId28" Type="http://schemas.openxmlformats.org/officeDocument/2006/relationships/image" Target="../media/image22.svg"/><Relationship Id="rId36" Type="http://schemas.openxmlformats.org/officeDocument/2006/relationships/image" Target="../media/image27.png"/><Relationship Id="rId10" Type="http://schemas.openxmlformats.org/officeDocument/2006/relationships/image" Target="../media/image10.svg"/><Relationship Id="rId19" Type="http://schemas.openxmlformats.org/officeDocument/2006/relationships/image" Target="../media/image16.svg"/><Relationship Id="rId31" Type="http://schemas.openxmlformats.org/officeDocument/2006/relationships/image" Target="../media/image24.svg"/><Relationship Id="rId44" Type="http://schemas.openxmlformats.org/officeDocument/2006/relationships/slide" Target="slide18.xml"/><Relationship Id="rId4" Type="http://schemas.openxmlformats.org/officeDocument/2006/relationships/image" Target="../media/image6.svg"/><Relationship Id="rId9" Type="http://schemas.openxmlformats.org/officeDocument/2006/relationships/image" Target="../media/image9.png"/><Relationship Id="rId14" Type="http://schemas.openxmlformats.org/officeDocument/2006/relationships/slide" Target="slide19.xml"/><Relationship Id="rId22" Type="http://schemas.openxmlformats.org/officeDocument/2006/relationships/image" Target="../media/image18.svg"/><Relationship Id="rId27" Type="http://schemas.openxmlformats.org/officeDocument/2006/relationships/image" Target="../media/image21.png"/><Relationship Id="rId30" Type="http://schemas.openxmlformats.org/officeDocument/2006/relationships/image" Target="../media/image23.png"/><Relationship Id="rId35" Type="http://schemas.openxmlformats.org/officeDocument/2006/relationships/slide" Target="slide17.xml"/><Relationship Id="rId43" Type="http://schemas.openxmlformats.org/officeDocument/2006/relationships/image" Target="../media/image32.svg"/><Relationship Id="rId8" Type="http://schemas.openxmlformats.org/officeDocument/2006/relationships/slide" Target="slide3.xml"/><Relationship Id="rId3" Type="http://schemas.openxmlformats.org/officeDocument/2006/relationships/image" Target="../media/image5.png"/><Relationship Id="rId12" Type="http://schemas.openxmlformats.org/officeDocument/2006/relationships/image" Target="../media/image11.png"/><Relationship Id="rId17" Type="http://schemas.openxmlformats.org/officeDocument/2006/relationships/slide" Target="slide20.xml"/><Relationship Id="rId25" Type="http://schemas.openxmlformats.org/officeDocument/2006/relationships/image" Target="../media/image20.svg"/><Relationship Id="rId33" Type="http://schemas.openxmlformats.org/officeDocument/2006/relationships/image" Target="../media/image25.png"/><Relationship Id="rId38" Type="http://schemas.openxmlformats.org/officeDocument/2006/relationships/slide" Target="slide7.xml"/><Relationship Id="rId46" Type="http://schemas.openxmlformats.org/officeDocument/2006/relationships/image" Target="../media/image34.svg"/><Relationship Id="rId20" Type="http://schemas.openxmlformats.org/officeDocument/2006/relationships/slide" Target="slide5.xml"/><Relationship Id="rId41" Type="http://schemas.openxmlformats.org/officeDocument/2006/relationships/slide" Target="slide8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6.xml"/><Relationship Id="rId39" Type="http://schemas.openxmlformats.org/officeDocument/2006/relationships/image" Target="../media/image29.png"/><Relationship Id="rId21" Type="http://schemas.openxmlformats.org/officeDocument/2006/relationships/image" Target="../media/image17.png"/><Relationship Id="rId34" Type="http://schemas.openxmlformats.org/officeDocument/2006/relationships/image" Target="../media/image26.svg"/><Relationship Id="rId42" Type="http://schemas.openxmlformats.org/officeDocument/2006/relationships/image" Target="../media/image31.png"/><Relationship Id="rId47" Type="http://schemas.openxmlformats.org/officeDocument/2006/relationships/hyperlink" Target="https://open.toronto.ca/" TargetMode="External"/><Relationship Id="rId7" Type="http://schemas.openxmlformats.org/officeDocument/2006/relationships/image" Target="../media/image8.svg"/><Relationship Id="rId2" Type="http://schemas.openxmlformats.org/officeDocument/2006/relationships/slide" Target="slide1.xml"/><Relationship Id="rId16" Type="http://schemas.openxmlformats.org/officeDocument/2006/relationships/image" Target="../media/image14.svg"/><Relationship Id="rId29" Type="http://schemas.openxmlformats.org/officeDocument/2006/relationships/slide" Target="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slide" Target="slide4.xml"/><Relationship Id="rId24" Type="http://schemas.openxmlformats.org/officeDocument/2006/relationships/image" Target="../media/image19.png"/><Relationship Id="rId32" Type="http://schemas.openxmlformats.org/officeDocument/2006/relationships/slide" Target="slide9.xml"/><Relationship Id="rId37" Type="http://schemas.openxmlformats.org/officeDocument/2006/relationships/image" Target="../media/image28.svg"/><Relationship Id="rId40" Type="http://schemas.openxmlformats.org/officeDocument/2006/relationships/image" Target="../media/image30.svg"/><Relationship Id="rId45" Type="http://schemas.openxmlformats.org/officeDocument/2006/relationships/image" Target="../media/image33.png"/><Relationship Id="rId5" Type="http://schemas.openxmlformats.org/officeDocument/2006/relationships/slide" Target="slide2.xml"/><Relationship Id="rId15" Type="http://schemas.openxmlformats.org/officeDocument/2006/relationships/image" Target="../media/image13.png"/><Relationship Id="rId23" Type="http://schemas.openxmlformats.org/officeDocument/2006/relationships/slide" Target="slide22.xml"/><Relationship Id="rId28" Type="http://schemas.openxmlformats.org/officeDocument/2006/relationships/image" Target="../media/image22.svg"/><Relationship Id="rId36" Type="http://schemas.openxmlformats.org/officeDocument/2006/relationships/image" Target="../media/image27.png"/><Relationship Id="rId10" Type="http://schemas.openxmlformats.org/officeDocument/2006/relationships/image" Target="../media/image10.svg"/><Relationship Id="rId19" Type="http://schemas.openxmlformats.org/officeDocument/2006/relationships/image" Target="../media/image16.svg"/><Relationship Id="rId31" Type="http://schemas.openxmlformats.org/officeDocument/2006/relationships/image" Target="../media/image24.svg"/><Relationship Id="rId44" Type="http://schemas.openxmlformats.org/officeDocument/2006/relationships/slide" Target="slide18.xml"/><Relationship Id="rId4" Type="http://schemas.openxmlformats.org/officeDocument/2006/relationships/image" Target="../media/image6.svg"/><Relationship Id="rId9" Type="http://schemas.openxmlformats.org/officeDocument/2006/relationships/image" Target="../media/image9.png"/><Relationship Id="rId14" Type="http://schemas.openxmlformats.org/officeDocument/2006/relationships/slide" Target="slide19.xml"/><Relationship Id="rId22" Type="http://schemas.openxmlformats.org/officeDocument/2006/relationships/image" Target="../media/image18.svg"/><Relationship Id="rId27" Type="http://schemas.openxmlformats.org/officeDocument/2006/relationships/image" Target="../media/image21.png"/><Relationship Id="rId30" Type="http://schemas.openxmlformats.org/officeDocument/2006/relationships/image" Target="../media/image23.png"/><Relationship Id="rId35" Type="http://schemas.openxmlformats.org/officeDocument/2006/relationships/slide" Target="slide17.xml"/><Relationship Id="rId43" Type="http://schemas.openxmlformats.org/officeDocument/2006/relationships/image" Target="../media/image32.svg"/><Relationship Id="rId48" Type="http://schemas.openxmlformats.org/officeDocument/2006/relationships/hyperlink" Target="https://torontolife.com/toronto-neighbourhood-rankings/" TargetMode="External"/><Relationship Id="rId8" Type="http://schemas.openxmlformats.org/officeDocument/2006/relationships/slide" Target="slide3.xml"/><Relationship Id="rId3" Type="http://schemas.openxmlformats.org/officeDocument/2006/relationships/image" Target="../media/image5.png"/><Relationship Id="rId12" Type="http://schemas.openxmlformats.org/officeDocument/2006/relationships/image" Target="../media/image11.png"/><Relationship Id="rId17" Type="http://schemas.openxmlformats.org/officeDocument/2006/relationships/slide" Target="slide20.xml"/><Relationship Id="rId25" Type="http://schemas.openxmlformats.org/officeDocument/2006/relationships/image" Target="../media/image20.svg"/><Relationship Id="rId33" Type="http://schemas.openxmlformats.org/officeDocument/2006/relationships/image" Target="../media/image25.png"/><Relationship Id="rId38" Type="http://schemas.openxmlformats.org/officeDocument/2006/relationships/slide" Target="slide7.xml"/><Relationship Id="rId46" Type="http://schemas.openxmlformats.org/officeDocument/2006/relationships/image" Target="../media/image34.svg"/><Relationship Id="rId20" Type="http://schemas.openxmlformats.org/officeDocument/2006/relationships/slide" Target="slide5.xml"/><Relationship Id="rId41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6.xml"/><Relationship Id="rId39" Type="http://schemas.openxmlformats.org/officeDocument/2006/relationships/image" Target="../media/image29.png"/><Relationship Id="rId21" Type="http://schemas.openxmlformats.org/officeDocument/2006/relationships/image" Target="../media/image17.png"/><Relationship Id="rId34" Type="http://schemas.openxmlformats.org/officeDocument/2006/relationships/image" Target="../media/image26.svg"/><Relationship Id="rId42" Type="http://schemas.openxmlformats.org/officeDocument/2006/relationships/image" Target="../media/image31.png"/><Relationship Id="rId47" Type="http://schemas.openxmlformats.org/officeDocument/2006/relationships/image" Target="../media/image40.png"/><Relationship Id="rId50" Type="http://schemas.openxmlformats.org/officeDocument/2006/relationships/image" Target="../media/image43.jpeg"/><Relationship Id="rId7" Type="http://schemas.openxmlformats.org/officeDocument/2006/relationships/image" Target="../media/image8.svg"/><Relationship Id="rId2" Type="http://schemas.openxmlformats.org/officeDocument/2006/relationships/slide" Target="slide1.xml"/><Relationship Id="rId16" Type="http://schemas.openxmlformats.org/officeDocument/2006/relationships/image" Target="../media/image14.svg"/><Relationship Id="rId29" Type="http://schemas.openxmlformats.org/officeDocument/2006/relationships/slide" Target="slide21.xml"/><Relationship Id="rId11" Type="http://schemas.openxmlformats.org/officeDocument/2006/relationships/slide" Target="slide4.xml"/><Relationship Id="rId24" Type="http://schemas.openxmlformats.org/officeDocument/2006/relationships/image" Target="../media/image19.png"/><Relationship Id="rId32" Type="http://schemas.openxmlformats.org/officeDocument/2006/relationships/slide" Target="slide9.xml"/><Relationship Id="rId37" Type="http://schemas.openxmlformats.org/officeDocument/2006/relationships/image" Target="../media/image28.svg"/><Relationship Id="rId40" Type="http://schemas.openxmlformats.org/officeDocument/2006/relationships/image" Target="../media/image30.svg"/><Relationship Id="rId45" Type="http://schemas.openxmlformats.org/officeDocument/2006/relationships/image" Target="../media/image33.png"/><Relationship Id="rId5" Type="http://schemas.openxmlformats.org/officeDocument/2006/relationships/slide" Target="slide2.xml"/><Relationship Id="rId15" Type="http://schemas.openxmlformats.org/officeDocument/2006/relationships/image" Target="../media/image13.png"/><Relationship Id="rId23" Type="http://schemas.openxmlformats.org/officeDocument/2006/relationships/slide" Target="slide22.xml"/><Relationship Id="rId28" Type="http://schemas.openxmlformats.org/officeDocument/2006/relationships/image" Target="../media/image22.svg"/><Relationship Id="rId36" Type="http://schemas.openxmlformats.org/officeDocument/2006/relationships/image" Target="../media/image27.png"/><Relationship Id="rId49" Type="http://schemas.openxmlformats.org/officeDocument/2006/relationships/image" Target="../media/image42.jpeg"/><Relationship Id="rId10" Type="http://schemas.openxmlformats.org/officeDocument/2006/relationships/image" Target="../media/image10.svg"/><Relationship Id="rId19" Type="http://schemas.openxmlformats.org/officeDocument/2006/relationships/image" Target="../media/image16.svg"/><Relationship Id="rId31" Type="http://schemas.openxmlformats.org/officeDocument/2006/relationships/image" Target="../media/image24.svg"/><Relationship Id="rId44" Type="http://schemas.openxmlformats.org/officeDocument/2006/relationships/slide" Target="slide18.xml"/><Relationship Id="rId52" Type="http://schemas.openxmlformats.org/officeDocument/2006/relationships/image" Target="../media/image45.png"/><Relationship Id="rId4" Type="http://schemas.openxmlformats.org/officeDocument/2006/relationships/image" Target="../media/image6.svg"/><Relationship Id="rId9" Type="http://schemas.openxmlformats.org/officeDocument/2006/relationships/image" Target="../media/image9.png"/><Relationship Id="rId14" Type="http://schemas.openxmlformats.org/officeDocument/2006/relationships/slide" Target="slide19.xml"/><Relationship Id="rId22" Type="http://schemas.openxmlformats.org/officeDocument/2006/relationships/image" Target="../media/image18.svg"/><Relationship Id="rId27" Type="http://schemas.openxmlformats.org/officeDocument/2006/relationships/image" Target="../media/image21.png"/><Relationship Id="rId30" Type="http://schemas.openxmlformats.org/officeDocument/2006/relationships/image" Target="../media/image23.png"/><Relationship Id="rId35" Type="http://schemas.openxmlformats.org/officeDocument/2006/relationships/slide" Target="slide17.xml"/><Relationship Id="rId43" Type="http://schemas.openxmlformats.org/officeDocument/2006/relationships/image" Target="../media/image32.svg"/><Relationship Id="rId48" Type="http://schemas.openxmlformats.org/officeDocument/2006/relationships/image" Target="../media/image41.svg"/><Relationship Id="rId8" Type="http://schemas.openxmlformats.org/officeDocument/2006/relationships/slide" Target="slide3.xml"/><Relationship Id="rId51" Type="http://schemas.openxmlformats.org/officeDocument/2006/relationships/image" Target="../media/image44.png"/><Relationship Id="rId3" Type="http://schemas.openxmlformats.org/officeDocument/2006/relationships/image" Target="../media/image5.png"/><Relationship Id="rId12" Type="http://schemas.openxmlformats.org/officeDocument/2006/relationships/image" Target="../media/image11.png"/><Relationship Id="rId17" Type="http://schemas.openxmlformats.org/officeDocument/2006/relationships/slide" Target="slide20.xml"/><Relationship Id="rId25" Type="http://schemas.openxmlformats.org/officeDocument/2006/relationships/image" Target="../media/image20.svg"/><Relationship Id="rId33" Type="http://schemas.openxmlformats.org/officeDocument/2006/relationships/image" Target="../media/image25.png"/><Relationship Id="rId38" Type="http://schemas.openxmlformats.org/officeDocument/2006/relationships/slide" Target="slide7.xml"/><Relationship Id="rId46" Type="http://schemas.openxmlformats.org/officeDocument/2006/relationships/image" Target="../media/image34.svg"/><Relationship Id="rId20" Type="http://schemas.openxmlformats.org/officeDocument/2006/relationships/slide" Target="slide5.xml"/><Relationship Id="rId41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6.xml"/><Relationship Id="rId39" Type="http://schemas.openxmlformats.org/officeDocument/2006/relationships/image" Target="../media/image29.png"/><Relationship Id="rId21" Type="http://schemas.openxmlformats.org/officeDocument/2006/relationships/image" Target="../media/image17.png"/><Relationship Id="rId34" Type="http://schemas.openxmlformats.org/officeDocument/2006/relationships/image" Target="../media/image26.svg"/><Relationship Id="rId42" Type="http://schemas.openxmlformats.org/officeDocument/2006/relationships/image" Target="../media/image3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8.svg"/><Relationship Id="rId2" Type="http://schemas.openxmlformats.org/officeDocument/2006/relationships/slide" Target="slide1.xml"/><Relationship Id="rId16" Type="http://schemas.openxmlformats.org/officeDocument/2006/relationships/image" Target="../media/image14.svg"/><Relationship Id="rId29" Type="http://schemas.openxmlformats.org/officeDocument/2006/relationships/slide" Target="slide21.xml"/><Relationship Id="rId11" Type="http://schemas.openxmlformats.org/officeDocument/2006/relationships/slide" Target="slide4.xml"/><Relationship Id="rId24" Type="http://schemas.openxmlformats.org/officeDocument/2006/relationships/image" Target="../media/image19.png"/><Relationship Id="rId32" Type="http://schemas.openxmlformats.org/officeDocument/2006/relationships/slide" Target="slide9.xml"/><Relationship Id="rId37" Type="http://schemas.openxmlformats.org/officeDocument/2006/relationships/image" Target="../media/image28.svg"/><Relationship Id="rId40" Type="http://schemas.openxmlformats.org/officeDocument/2006/relationships/image" Target="../media/image30.svg"/><Relationship Id="rId45" Type="http://schemas.openxmlformats.org/officeDocument/2006/relationships/image" Target="../media/image33.png"/><Relationship Id="rId5" Type="http://schemas.openxmlformats.org/officeDocument/2006/relationships/slide" Target="slide2.xml"/><Relationship Id="rId15" Type="http://schemas.openxmlformats.org/officeDocument/2006/relationships/image" Target="../media/image13.png"/><Relationship Id="rId23" Type="http://schemas.openxmlformats.org/officeDocument/2006/relationships/slide" Target="slide22.xml"/><Relationship Id="rId28" Type="http://schemas.openxmlformats.org/officeDocument/2006/relationships/image" Target="../media/image22.svg"/><Relationship Id="rId36" Type="http://schemas.openxmlformats.org/officeDocument/2006/relationships/image" Target="../media/image27.png"/><Relationship Id="rId49" Type="http://schemas.openxmlformats.org/officeDocument/2006/relationships/image" Target="../media/image48.png"/><Relationship Id="rId10" Type="http://schemas.openxmlformats.org/officeDocument/2006/relationships/image" Target="../media/image10.svg"/><Relationship Id="rId19" Type="http://schemas.openxmlformats.org/officeDocument/2006/relationships/image" Target="../media/image16.svg"/><Relationship Id="rId31" Type="http://schemas.openxmlformats.org/officeDocument/2006/relationships/image" Target="../media/image24.svg"/><Relationship Id="rId44" Type="http://schemas.openxmlformats.org/officeDocument/2006/relationships/slide" Target="slide18.xml"/><Relationship Id="rId4" Type="http://schemas.openxmlformats.org/officeDocument/2006/relationships/image" Target="../media/image6.svg"/><Relationship Id="rId9" Type="http://schemas.openxmlformats.org/officeDocument/2006/relationships/image" Target="../media/image9.png"/><Relationship Id="rId14" Type="http://schemas.openxmlformats.org/officeDocument/2006/relationships/slide" Target="slide19.xml"/><Relationship Id="rId22" Type="http://schemas.openxmlformats.org/officeDocument/2006/relationships/image" Target="../media/image18.svg"/><Relationship Id="rId27" Type="http://schemas.openxmlformats.org/officeDocument/2006/relationships/image" Target="../media/image21.png"/><Relationship Id="rId30" Type="http://schemas.openxmlformats.org/officeDocument/2006/relationships/image" Target="../media/image23.png"/><Relationship Id="rId35" Type="http://schemas.openxmlformats.org/officeDocument/2006/relationships/slide" Target="slide17.xml"/><Relationship Id="rId43" Type="http://schemas.openxmlformats.org/officeDocument/2006/relationships/image" Target="../media/image32.svg"/><Relationship Id="rId48" Type="http://schemas.openxmlformats.org/officeDocument/2006/relationships/image" Target="../media/image47.png"/><Relationship Id="rId8" Type="http://schemas.openxmlformats.org/officeDocument/2006/relationships/slide" Target="slide3.xml"/><Relationship Id="rId3" Type="http://schemas.openxmlformats.org/officeDocument/2006/relationships/image" Target="../media/image5.png"/><Relationship Id="rId12" Type="http://schemas.openxmlformats.org/officeDocument/2006/relationships/image" Target="../media/image11.png"/><Relationship Id="rId17" Type="http://schemas.openxmlformats.org/officeDocument/2006/relationships/slide" Target="slide20.xml"/><Relationship Id="rId25" Type="http://schemas.openxmlformats.org/officeDocument/2006/relationships/image" Target="../media/image20.svg"/><Relationship Id="rId33" Type="http://schemas.openxmlformats.org/officeDocument/2006/relationships/image" Target="../media/image25.png"/><Relationship Id="rId38" Type="http://schemas.openxmlformats.org/officeDocument/2006/relationships/slide" Target="slide7.xml"/><Relationship Id="rId46" Type="http://schemas.openxmlformats.org/officeDocument/2006/relationships/image" Target="../media/image34.svg"/><Relationship Id="rId20" Type="http://schemas.openxmlformats.org/officeDocument/2006/relationships/slide" Target="slide5.xml"/><Relationship Id="rId41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slide" Target="slide20.xml"/><Relationship Id="rId26" Type="http://schemas.openxmlformats.org/officeDocument/2006/relationships/image" Target="../media/image20.svg"/><Relationship Id="rId39" Type="http://schemas.openxmlformats.org/officeDocument/2006/relationships/slide" Target="slide7.xml"/><Relationship Id="rId21" Type="http://schemas.openxmlformats.org/officeDocument/2006/relationships/slide" Target="slide5.xml"/><Relationship Id="rId34" Type="http://schemas.openxmlformats.org/officeDocument/2006/relationships/image" Target="../media/image25.png"/><Relationship Id="rId42" Type="http://schemas.openxmlformats.org/officeDocument/2006/relationships/slide" Target="slide8.xml"/><Relationship Id="rId47" Type="http://schemas.openxmlformats.org/officeDocument/2006/relationships/image" Target="../media/image34.sv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10.svg"/><Relationship Id="rId24" Type="http://schemas.openxmlformats.org/officeDocument/2006/relationships/slide" Target="slide22.xml"/><Relationship Id="rId32" Type="http://schemas.openxmlformats.org/officeDocument/2006/relationships/image" Target="../media/image24.svg"/><Relationship Id="rId37" Type="http://schemas.openxmlformats.org/officeDocument/2006/relationships/image" Target="../media/image27.png"/><Relationship Id="rId40" Type="http://schemas.openxmlformats.org/officeDocument/2006/relationships/image" Target="../media/image29.png"/><Relationship Id="rId45" Type="http://schemas.openxmlformats.org/officeDocument/2006/relationships/slide" Target="slide18.xml"/><Relationship Id="rId5" Type="http://schemas.openxmlformats.org/officeDocument/2006/relationships/image" Target="../media/image6.svg"/><Relationship Id="rId15" Type="http://schemas.openxmlformats.org/officeDocument/2006/relationships/slide" Target="slide19.xml"/><Relationship Id="rId23" Type="http://schemas.openxmlformats.org/officeDocument/2006/relationships/image" Target="../media/image18.svg"/><Relationship Id="rId28" Type="http://schemas.openxmlformats.org/officeDocument/2006/relationships/image" Target="../media/image21.png"/><Relationship Id="rId36" Type="http://schemas.openxmlformats.org/officeDocument/2006/relationships/slide" Target="slide17.xml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31" Type="http://schemas.openxmlformats.org/officeDocument/2006/relationships/image" Target="../media/image23.png"/><Relationship Id="rId44" Type="http://schemas.openxmlformats.org/officeDocument/2006/relationships/image" Target="../media/image32.svg"/><Relationship Id="rId4" Type="http://schemas.openxmlformats.org/officeDocument/2006/relationships/image" Target="../media/image5.png"/><Relationship Id="rId9" Type="http://schemas.openxmlformats.org/officeDocument/2006/relationships/slide" Target="slide3.xml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slide" Target="slide6.xml"/><Relationship Id="rId30" Type="http://schemas.openxmlformats.org/officeDocument/2006/relationships/slide" Target="slide21.xml"/><Relationship Id="rId35" Type="http://schemas.openxmlformats.org/officeDocument/2006/relationships/image" Target="../media/image26.svg"/><Relationship Id="rId43" Type="http://schemas.openxmlformats.org/officeDocument/2006/relationships/image" Target="../media/image31.png"/><Relationship Id="rId48" Type="http://schemas.openxmlformats.org/officeDocument/2006/relationships/image" Target="../media/image50.png"/><Relationship Id="rId8" Type="http://schemas.openxmlformats.org/officeDocument/2006/relationships/image" Target="../media/image8.svg"/><Relationship Id="rId3" Type="http://schemas.openxmlformats.org/officeDocument/2006/relationships/slide" Target="slide1.xml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33" Type="http://schemas.openxmlformats.org/officeDocument/2006/relationships/slide" Target="slide9.xml"/><Relationship Id="rId38" Type="http://schemas.openxmlformats.org/officeDocument/2006/relationships/image" Target="../media/image28.svg"/><Relationship Id="rId46" Type="http://schemas.openxmlformats.org/officeDocument/2006/relationships/image" Target="../media/image33.png"/><Relationship Id="rId20" Type="http://schemas.openxmlformats.org/officeDocument/2006/relationships/image" Target="../media/image16.svg"/><Relationship Id="rId41" Type="http://schemas.openxmlformats.org/officeDocument/2006/relationships/image" Target="../media/image30.sv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slide" Target="slide20.xml"/><Relationship Id="rId26" Type="http://schemas.openxmlformats.org/officeDocument/2006/relationships/slide" Target="slide6.xml"/><Relationship Id="rId39" Type="http://schemas.openxmlformats.org/officeDocument/2006/relationships/image" Target="../media/image29.png"/><Relationship Id="rId21" Type="http://schemas.openxmlformats.org/officeDocument/2006/relationships/image" Target="../media/image17.png"/><Relationship Id="rId34" Type="http://schemas.openxmlformats.org/officeDocument/2006/relationships/image" Target="../media/image26.svg"/><Relationship Id="rId42" Type="http://schemas.openxmlformats.org/officeDocument/2006/relationships/image" Target="../media/image31.png"/><Relationship Id="rId47" Type="http://schemas.openxmlformats.org/officeDocument/2006/relationships/image" Target="../media/image51.png"/><Relationship Id="rId7" Type="http://schemas.openxmlformats.org/officeDocument/2006/relationships/image" Target="../media/image5.png"/><Relationship Id="rId2" Type="http://schemas.openxmlformats.org/officeDocument/2006/relationships/slide" Target="slide2.xml"/><Relationship Id="rId16" Type="http://schemas.openxmlformats.org/officeDocument/2006/relationships/image" Target="../media/image13.png"/><Relationship Id="rId29" Type="http://schemas.openxmlformats.org/officeDocument/2006/relationships/slide" Target="slide21.xml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32" Type="http://schemas.openxmlformats.org/officeDocument/2006/relationships/slide" Target="slide9.xml"/><Relationship Id="rId37" Type="http://schemas.openxmlformats.org/officeDocument/2006/relationships/image" Target="../media/image28.svg"/><Relationship Id="rId40" Type="http://schemas.openxmlformats.org/officeDocument/2006/relationships/image" Target="../media/image30.svg"/><Relationship Id="rId45" Type="http://schemas.openxmlformats.org/officeDocument/2006/relationships/image" Target="../media/image33.png"/><Relationship Id="rId5" Type="http://schemas.openxmlformats.org/officeDocument/2006/relationships/slide" Target="slide5.xml"/><Relationship Id="rId15" Type="http://schemas.openxmlformats.org/officeDocument/2006/relationships/slide" Target="slide19.xml"/><Relationship Id="rId23" Type="http://schemas.openxmlformats.org/officeDocument/2006/relationships/slide" Target="slide22.xml"/><Relationship Id="rId28" Type="http://schemas.openxmlformats.org/officeDocument/2006/relationships/image" Target="../media/image22.svg"/><Relationship Id="rId36" Type="http://schemas.openxmlformats.org/officeDocument/2006/relationships/image" Target="../media/image27.png"/><Relationship Id="rId49" Type="http://schemas.openxmlformats.org/officeDocument/2006/relationships/image" Target="../media/image53.pn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31" Type="http://schemas.openxmlformats.org/officeDocument/2006/relationships/image" Target="../media/image24.svg"/><Relationship Id="rId44" Type="http://schemas.openxmlformats.org/officeDocument/2006/relationships/slide" Target="slide18.xml"/><Relationship Id="rId4" Type="http://schemas.openxmlformats.org/officeDocument/2006/relationships/slide" Target="slide4.xml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8.svg"/><Relationship Id="rId27" Type="http://schemas.openxmlformats.org/officeDocument/2006/relationships/image" Target="../media/image21.png"/><Relationship Id="rId30" Type="http://schemas.openxmlformats.org/officeDocument/2006/relationships/image" Target="../media/image23.png"/><Relationship Id="rId35" Type="http://schemas.openxmlformats.org/officeDocument/2006/relationships/slide" Target="slide17.xml"/><Relationship Id="rId43" Type="http://schemas.openxmlformats.org/officeDocument/2006/relationships/image" Target="../media/image32.svg"/><Relationship Id="rId48" Type="http://schemas.openxmlformats.org/officeDocument/2006/relationships/image" Target="../media/image52.png"/><Relationship Id="rId8" Type="http://schemas.openxmlformats.org/officeDocument/2006/relationships/image" Target="../media/image6.svg"/><Relationship Id="rId3" Type="http://schemas.openxmlformats.org/officeDocument/2006/relationships/slide" Target="slide3.xml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20.svg"/><Relationship Id="rId33" Type="http://schemas.openxmlformats.org/officeDocument/2006/relationships/image" Target="../media/image25.png"/><Relationship Id="rId38" Type="http://schemas.openxmlformats.org/officeDocument/2006/relationships/slide" Target="slide7.xml"/><Relationship Id="rId46" Type="http://schemas.openxmlformats.org/officeDocument/2006/relationships/image" Target="../media/image34.svg"/><Relationship Id="rId20" Type="http://schemas.openxmlformats.org/officeDocument/2006/relationships/image" Target="../media/image16.svg"/><Relationship Id="rId41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6.xml"/><Relationship Id="rId39" Type="http://schemas.openxmlformats.org/officeDocument/2006/relationships/image" Target="../media/image29.png"/><Relationship Id="rId21" Type="http://schemas.openxmlformats.org/officeDocument/2006/relationships/image" Target="../media/image17.png"/><Relationship Id="rId34" Type="http://schemas.openxmlformats.org/officeDocument/2006/relationships/image" Target="../media/image26.svg"/><Relationship Id="rId42" Type="http://schemas.openxmlformats.org/officeDocument/2006/relationships/image" Target="../media/image31.png"/><Relationship Id="rId47" Type="http://schemas.openxmlformats.org/officeDocument/2006/relationships/image" Target="../media/image54.png"/><Relationship Id="rId50" Type="http://schemas.openxmlformats.org/officeDocument/2006/relationships/image" Target="../media/image53.png"/><Relationship Id="rId7" Type="http://schemas.openxmlformats.org/officeDocument/2006/relationships/image" Target="../media/image8.svg"/><Relationship Id="rId2" Type="http://schemas.openxmlformats.org/officeDocument/2006/relationships/slide" Target="slide1.xml"/><Relationship Id="rId16" Type="http://schemas.openxmlformats.org/officeDocument/2006/relationships/image" Target="../media/image14.svg"/><Relationship Id="rId29" Type="http://schemas.openxmlformats.org/officeDocument/2006/relationships/slide" Target="slide21.xml"/><Relationship Id="rId11" Type="http://schemas.openxmlformats.org/officeDocument/2006/relationships/slide" Target="slide4.xml"/><Relationship Id="rId24" Type="http://schemas.openxmlformats.org/officeDocument/2006/relationships/image" Target="../media/image19.png"/><Relationship Id="rId32" Type="http://schemas.openxmlformats.org/officeDocument/2006/relationships/slide" Target="slide9.xml"/><Relationship Id="rId37" Type="http://schemas.openxmlformats.org/officeDocument/2006/relationships/image" Target="../media/image28.svg"/><Relationship Id="rId40" Type="http://schemas.openxmlformats.org/officeDocument/2006/relationships/image" Target="../media/image30.svg"/><Relationship Id="rId45" Type="http://schemas.openxmlformats.org/officeDocument/2006/relationships/image" Target="../media/image33.png"/><Relationship Id="rId5" Type="http://schemas.openxmlformats.org/officeDocument/2006/relationships/slide" Target="slide2.xml"/><Relationship Id="rId15" Type="http://schemas.openxmlformats.org/officeDocument/2006/relationships/image" Target="../media/image13.png"/><Relationship Id="rId23" Type="http://schemas.openxmlformats.org/officeDocument/2006/relationships/slide" Target="slide22.xml"/><Relationship Id="rId28" Type="http://schemas.openxmlformats.org/officeDocument/2006/relationships/image" Target="../media/image22.svg"/><Relationship Id="rId36" Type="http://schemas.openxmlformats.org/officeDocument/2006/relationships/image" Target="../media/image27.png"/><Relationship Id="rId49" Type="http://schemas.openxmlformats.org/officeDocument/2006/relationships/image" Target="../media/image52.png"/><Relationship Id="rId10" Type="http://schemas.openxmlformats.org/officeDocument/2006/relationships/image" Target="../media/image10.svg"/><Relationship Id="rId19" Type="http://schemas.openxmlformats.org/officeDocument/2006/relationships/image" Target="../media/image16.svg"/><Relationship Id="rId31" Type="http://schemas.openxmlformats.org/officeDocument/2006/relationships/image" Target="../media/image24.svg"/><Relationship Id="rId44" Type="http://schemas.openxmlformats.org/officeDocument/2006/relationships/slide" Target="slide18.xml"/><Relationship Id="rId52" Type="http://schemas.openxmlformats.org/officeDocument/2006/relationships/image" Target="../media/image56.png"/><Relationship Id="rId4" Type="http://schemas.openxmlformats.org/officeDocument/2006/relationships/image" Target="../media/image6.svg"/><Relationship Id="rId9" Type="http://schemas.openxmlformats.org/officeDocument/2006/relationships/image" Target="../media/image9.png"/><Relationship Id="rId14" Type="http://schemas.openxmlformats.org/officeDocument/2006/relationships/slide" Target="slide19.xml"/><Relationship Id="rId22" Type="http://schemas.openxmlformats.org/officeDocument/2006/relationships/image" Target="../media/image18.svg"/><Relationship Id="rId27" Type="http://schemas.openxmlformats.org/officeDocument/2006/relationships/image" Target="../media/image21.png"/><Relationship Id="rId30" Type="http://schemas.openxmlformats.org/officeDocument/2006/relationships/image" Target="../media/image23.png"/><Relationship Id="rId35" Type="http://schemas.openxmlformats.org/officeDocument/2006/relationships/slide" Target="slide17.xml"/><Relationship Id="rId43" Type="http://schemas.openxmlformats.org/officeDocument/2006/relationships/image" Target="../media/image32.svg"/><Relationship Id="rId48" Type="http://schemas.openxmlformats.org/officeDocument/2006/relationships/image" Target="../media/image51.png"/><Relationship Id="rId8" Type="http://schemas.openxmlformats.org/officeDocument/2006/relationships/slide" Target="slide3.xml"/><Relationship Id="rId51" Type="http://schemas.openxmlformats.org/officeDocument/2006/relationships/image" Target="../media/image55.png"/><Relationship Id="rId3" Type="http://schemas.openxmlformats.org/officeDocument/2006/relationships/image" Target="../media/image5.png"/><Relationship Id="rId12" Type="http://schemas.openxmlformats.org/officeDocument/2006/relationships/image" Target="../media/image11.png"/><Relationship Id="rId17" Type="http://schemas.openxmlformats.org/officeDocument/2006/relationships/slide" Target="slide20.xml"/><Relationship Id="rId25" Type="http://schemas.openxmlformats.org/officeDocument/2006/relationships/image" Target="../media/image20.svg"/><Relationship Id="rId33" Type="http://schemas.openxmlformats.org/officeDocument/2006/relationships/image" Target="../media/image25.png"/><Relationship Id="rId38" Type="http://schemas.openxmlformats.org/officeDocument/2006/relationships/slide" Target="slide7.xml"/><Relationship Id="rId46" Type="http://schemas.openxmlformats.org/officeDocument/2006/relationships/image" Target="../media/image34.svg"/><Relationship Id="rId20" Type="http://schemas.openxmlformats.org/officeDocument/2006/relationships/slide" Target="slide5.xml"/><Relationship Id="rId41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slide" Target="slide20.xml"/><Relationship Id="rId26" Type="http://schemas.openxmlformats.org/officeDocument/2006/relationships/image" Target="../media/image20.svg"/><Relationship Id="rId39" Type="http://schemas.openxmlformats.org/officeDocument/2006/relationships/slide" Target="slide7.xml"/><Relationship Id="rId21" Type="http://schemas.openxmlformats.org/officeDocument/2006/relationships/slide" Target="slide5.xml"/><Relationship Id="rId34" Type="http://schemas.openxmlformats.org/officeDocument/2006/relationships/image" Target="../media/image25.png"/><Relationship Id="rId42" Type="http://schemas.openxmlformats.org/officeDocument/2006/relationships/slide" Target="slide14.xml"/><Relationship Id="rId47" Type="http://schemas.openxmlformats.org/officeDocument/2006/relationships/image" Target="../media/image34.sv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10.svg"/><Relationship Id="rId24" Type="http://schemas.openxmlformats.org/officeDocument/2006/relationships/slide" Target="slide22.xml"/><Relationship Id="rId32" Type="http://schemas.openxmlformats.org/officeDocument/2006/relationships/image" Target="../media/image24.svg"/><Relationship Id="rId37" Type="http://schemas.openxmlformats.org/officeDocument/2006/relationships/image" Target="../media/image27.png"/><Relationship Id="rId40" Type="http://schemas.openxmlformats.org/officeDocument/2006/relationships/image" Target="../media/image29.png"/><Relationship Id="rId45" Type="http://schemas.openxmlformats.org/officeDocument/2006/relationships/slide" Target="slide18.xml"/><Relationship Id="rId5" Type="http://schemas.openxmlformats.org/officeDocument/2006/relationships/image" Target="../media/image6.svg"/><Relationship Id="rId15" Type="http://schemas.openxmlformats.org/officeDocument/2006/relationships/slide" Target="slide19.xml"/><Relationship Id="rId23" Type="http://schemas.openxmlformats.org/officeDocument/2006/relationships/image" Target="../media/image18.svg"/><Relationship Id="rId28" Type="http://schemas.openxmlformats.org/officeDocument/2006/relationships/image" Target="../media/image21.png"/><Relationship Id="rId36" Type="http://schemas.openxmlformats.org/officeDocument/2006/relationships/slide" Target="slide17.xml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31" Type="http://schemas.openxmlformats.org/officeDocument/2006/relationships/image" Target="../media/image23.png"/><Relationship Id="rId44" Type="http://schemas.openxmlformats.org/officeDocument/2006/relationships/image" Target="../media/image32.svg"/><Relationship Id="rId4" Type="http://schemas.openxmlformats.org/officeDocument/2006/relationships/image" Target="../media/image5.png"/><Relationship Id="rId9" Type="http://schemas.openxmlformats.org/officeDocument/2006/relationships/slide" Target="slide3.xml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slide" Target="slide6.xml"/><Relationship Id="rId30" Type="http://schemas.openxmlformats.org/officeDocument/2006/relationships/slide" Target="slide21.xml"/><Relationship Id="rId35" Type="http://schemas.openxmlformats.org/officeDocument/2006/relationships/image" Target="../media/image26.svg"/><Relationship Id="rId43" Type="http://schemas.openxmlformats.org/officeDocument/2006/relationships/image" Target="../media/image31.png"/><Relationship Id="rId48" Type="http://schemas.openxmlformats.org/officeDocument/2006/relationships/image" Target="../media/image57.png"/><Relationship Id="rId8" Type="http://schemas.openxmlformats.org/officeDocument/2006/relationships/image" Target="../media/image8.svg"/><Relationship Id="rId3" Type="http://schemas.openxmlformats.org/officeDocument/2006/relationships/slide" Target="slide1.xml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33" Type="http://schemas.openxmlformats.org/officeDocument/2006/relationships/slide" Target="slide11.xml"/><Relationship Id="rId38" Type="http://schemas.openxmlformats.org/officeDocument/2006/relationships/image" Target="../media/image28.svg"/><Relationship Id="rId46" Type="http://schemas.openxmlformats.org/officeDocument/2006/relationships/image" Target="../media/image33.png"/><Relationship Id="rId20" Type="http://schemas.openxmlformats.org/officeDocument/2006/relationships/image" Target="../media/image16.svg"/><Relationship Id="rId41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slide" Target="slide20.xml"/><Relationship Id="rId26" Type="http://schemas.openxmlformats.org/officeDocument/2006/relationships/image" Target="../media/image20.svg"/><Relationship Id="rId39" Type="http://schemas.openxmlformats.org/officeDocument/2006/relationships/image" Target="../media/image29.png"/><Relationship Id="rId21" Type="http://schemas.openxmlformats.org/officeDocument/2006/relationships/slide" Target="slide5.xml"/><Relationship Id="rId34" Type="http://schemas.openxmlformats.org/officeDocument/2006/relationships/image" Target="../media/image25.png"/><Relationship Id="rId42" Type="http://schemas.openxmlformats.org/officeDocument/2006/relationships/image" Target="../media/image31.png"/><Relationship Id="rId47" Type="http://schemas.openxmlformats.org/officeDocument/2006/relationships/image" Target="../media/image5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10.svg"/><Relationship Id="rId24" Type="http://schemas.openxmlformats.org/officeDocument/2006/relationships/slide" Target="slide22.xml"/><Relationship Id="rId32" Type="http://schemas.openxmlformats.org/officeDocument/2006/relationships/image" Target="../media/image24.svg"/><Relationship Id="rId37" Type="http://schemas.openxmlformats.org/officeDocument/2006/relationships/image" Target="../media/image28.svg"/><Relationship Id="rId40" Type="http://schemas.openxmlformats.org/officeDocument/2006/relationships/image" Target="../media/image30.svg"/><Relationship Id="rId45" Type="http://schemas.openxmlformats.org/officeDocument/2006/relationships/image" Target="../media/image33.png"/><Relationship Id="rId5" Type="http://schemas.openxmlformats.org/officeDocument/2006/relationships/image" Target="../media/image6.svg"/><Relationship Id="rId15" Type="http://schemas.openxmlformats.org/officeDocument/2006/relationships/slide" Target="slide19.xml"/><Relationship Id="rId23" Type="http://schemas.openxmlformats.org/officeDocument/2006/relationships/image" Target="../media/image18.svg"/><Relationship Id="rId28" Type="http://schemas.openxmlformats.org/officeDocument/2006/relationships/image" Target="../media/image21.png"/><Relationship Id="rId36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31" Type="http://schemas.openxmlformats.org/officeDocument/2006/relationships/image" Target="../media/image23.png"/><Relationship Id="rId44" Type="http://schemas.openxmlformats.org/officeDocument/2006/relationships/slide" Target="slide18.xml"/><Relationship Id="rId4" Type="http://schemas.openxmlformats.org/officeDocument/2006/relationships/image" Target="../media/image5.png"/><Relationship Id="rId9" Type="http://schemas.openxmlformats.org/officeDocument/2006/relationships/slide" Target="slide3.xml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slide" Target="slide6.xml"/><Relationship Id="rId30" Type="http://schemas.openxmlformats.org/officeDocument/2006/relationships/slide" Target="slide21.xml"/><Relationship Id="rId35" Type="http://schemas.openxmlformats.org/officeDocument/2006/relationships/image" Target="../media/image26.svg"/><Relationship Id="rId43" Type="http://schemas.openxmlformats.org/officeDocument/2006/relationships/image" Target="../media/image32.svg"/><Relationship Id="rId8" Type="http://schemas.openxmlformats.org/officeDocument/2006/relationships/image" Target="../media/image8.svg"/><Relationship Id="rId3" Type="http://schemas.openxmlformats.org/officeDocument/2006/relationships/slide" Target="slide1.xml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33" Type="http://schemas.openxmlformats.org/officeDocument/2006/relationships/slide" Target="slide17.xml"/><Relationship Id="rId38" Type="http://schemas.openxmlformats.org/officeDocument/2006/relationships/slide" Target="slide7.xml"/><Relationship Id="rId46" Type="http://schemas.openxmlformats.org/officeDocument/2006/relationships/image" Target="../media/image34.svg"/><Relationship Id="rId20" Type="http://schemas.openxmlformats.org/officeDocument/2006/relationships/image" Target="../media/image16.svg"/><Relationship Id="rId41" Type="http://schemas.openxmlformats.org/officeDocument/2006/relationships/slide" Target="slid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0772D8E9-8EAB-ACB5-847B-2D443215C33F}"/>
              </a:ext>
            </a:extLst>
          </p:cNvPr>
          <p:cNvSpPr/>
          <p:nvPr/>
        </p:nvSpPr>
        <p:spPr>
          <a:xfrm>
            <a:off x="-17585708" y="5532120"/>
            <a:ext cx="45720000" cy="1325880"/>
          </a:xfrm>
          <a:custGeom>
            <a:avLst/>
            <a:gdLst>
              <a:gd name="connsiteX0" fmla="*/ 0 w 45720000"/>
              <a:gd name="connsiteY0" fmla="*/ 0 h 1325880"/>
              <a:gd name="connsiteX1" fmla="*/ 17588361 w 45720000"/>
              <a:gd name="connsiteY1" fmla="*/ 0 h 1325880"/>
              <a:gd name="connsiteX2" fmla="*/ 17585709 w 45720000"/>
              <a:gd name="connsiteY2" fmla="*/ 13139 h 1325880"/>
              <a:gd name="connsiteX3" fmla="*/ 17997189 w 45720000"/>
              <a:gd name="connsiteY3" fmla="*/ 424619 h 1325880"/>
              <a:gd name="connsiteX4" fmla="*/ 18408669 w 45720000"/>
              <a:gd name="connsiteY4" fmla="*/ 13139 h 1325880"/>
              <a:gd name="connsiteX5" fmla="*/ 18406016 w 45720000"/>
              <a:gd name="connsiteY5" fmla="*/ 0 h 1325880"/>
              <a:gd name="connsiteX6" fmla="*/ 45720000 w 45720000"/>
              <a:gd name="connsiteY6" fmla="*/ 0 h 1325880"/>
              <a:gd name="connsiteX7" fmla="*/ 45720000 w 45720000"/>
              <a:gd name="connsiteY7" fmla="*/ 1325880 h 1325880"/>
              <a:gd name="connsiteX8" fmla="*/ 0 w 45720000"/>
              <a:gd name="connsiteY8" fmla="*/ 132588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0" h="1325880">
                <a:moveTo>
                  <a:pt x="0" y="0"/>
                </a:moveTo>
                <a:lnTo>
                  <a:pt x="17588361" y="0"/>
                </a:lnTo>
                <a:lnTo>
                  <a:pt x="17585709" y="13139"/>
                </a:lnTo>
                <a:cubicBezTo>
                  <a:pt x="17585709" y="240393"/>
                  <a:pt x="17769935" y="424619"/>
                  <a:pt x="17997189" y="424619"/>
                </a:cubicBezTo>
                <a:cubicBezTo>
                  <a:pt x="18224442" y="424619"/>
                  <a:pt x="18408669" y="240393"/>
                  <a:pt x="18408669" y="13139"/>
                </a:cubicBezTo>
                <a:lnTo>
                  <a:pt x="18406016" y="0"/>
                </a:lnTo>
                <a:lnTo>
                  <a:pt x="45720000" y="0"/>
                </a:lnTo>
                <a:lnTo>
                  <a:pt x="45720000" y="1325880"/>
                </a:lnTo>
                <a:lnTo>
                  <a:pt x="0" y="132588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FD287-F083-E6F5-9729-D7E2797BB9E1}"/>
              </a:ext>
            </a:extLst>
          </p:cNvPr>
          <p:cNvSpPr/>
          <p:nvPr/>
        </p:nvSpPr>
        <p:spPr>
          <a:xfrm>
            <a:off x="2284634" y="3521637"/>
            <a:ext cx="7114731" cy="1030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RATE MY RENT</a:t>
            </a:r>
          </a:p>
        </p:txBody>
      </p:sp>
      <p:pic>
        <p:nvPicPr>
          <p:cNvPr id="8" name="Picture 7" descr="A black and white image of buildings&#10;&#10;Description automatically generated">
            <a:extLst>
              <a:ext uri="{FF2B5EF4-FFF2-40B4-BE49-F238E27FC236}">
                <a16:creationId xmlns:a16="http://schemas.microsoft.com/office/drawing/2014/main" id="{45FAF396-A9E2-EFE6-5350-6EC690F4C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3" b="35524"/>
          <a:stretch/>
        </p:blipFill>
        <p:spPr>
          <a:xfrm>
            <a:off x="1623122" y="1066800"/>
            <a:ext cx="8762874" cy="1956235"/>
          </a:xfrm>
          <a:prstGeom prst="rect">
            <a:avLst/>
          </a:prstGeom>
        </p:spPr>
      </p:pic>
      <p:pic>
        <p:nvPicPr>
          <p:cNvPr id="48" name="Graphic 47" descr="Maple Leaf with solid fill">
            <a:extLst>
              <a:ext uri="{FF2B5EF4-FFF2-40B4-BE49-F238E27FC236}">
                <a16:creationId xmlns:a16="http://schemas.microsoft.com/office/drawing/2014/main" id="{B7C8E020-B995-6BAC-2A74-D941D012D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8772" y="3876160"/>
            <a:ext cx="542355" cy="542355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4E734D01-BA3D-D79F-943B-5C19C34291A0}"/>
              </a:ext>
            </a:extLst>
          </p:cNvPr>
          <p:cNvSpPr/>
          <p:nvPr/>
        </p:nvSpPr>
        <p:spPr>
          <a:xfrm>
            <a:off x="247265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6BAAE7C-1C86-8373-101A-DFEB15C13BFE}"/>
              </a:ext>
            </a:extLst>
          </p:cNvPr>
          <p:cNvSpPr/>
          <p:nvPr/>
        </p:nvSpPr>
        <p:spPr>
          <a:xfrm>
            <a:off x="265333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8C95D3-9A90-61FD-3937-7E5936E99598}"/>
              </a:ext>
            </a:extLst>
          </p:cNvPr>
          <p:cNvSpPr/>
          <p:nvPr/>
        </p:nvSpPr>
        <p:spPr>
          <a:xfrm>
            <a:off x="283401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804D970-CED8-375E-5428-9FC50124AC63}"/>
              </a:ext>
            </a:extLst>
          </p:cNvPr>
          <p:cNvSpPr/>
          <p:nvPr/>
        </p:nvSpPr>
        <p:spPr>
          <a:xfrm>
            <a:off x="301469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7BBE1C-9594-C30D-180A-7C9ABCF7377D}"/>
              </a:ext>
            </a:extLst>
          </p:cNvPr>
          <p:cNvSpPr/>
          <p:nvPr/>
        </p:nvSpPr>
        <p:spPr>
          <a:xfrm>
            <a:off x="319537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EC0E5AF-6CEB-799F-24A1-F4DBC8C47329}"/>
              </a:ext>
            </a:extLst>
          </p:cNvPr>
          <p:cNvSpPr/>
          <p:nvPr/>
        </p:nvSpPr>
        <p:spPr>
          <a:xfrm>
            <a:off x="337605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29C5D2-3ACA-4F72-2200-C7281C9F37BB}"/>
              </a:ext>
            </a:extLst>
          </p:cNvPr>
          <p:cNvSpPr/>
          <p:nvPr/>
        </p:nvSpPr>
        <p:spPr>
          <a:xfrm>
            <a:off x="355673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0DAB13-E3D1-E369-7E1A-98DCC67814AF}"/>
              </a:ext>
            </a:extLst>
          </p:cNvPr>
          <p:cNvSpPr/>
          <p:nvPr/>
        </p:nvSpPr>
        <p:spPr>
          <a:xfrm>
            <a:off x="373741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0F762D-39FC-C324-F0FD-05F3ADE868F4}"/>
              </a:ext>
            </a:extLst>
          </p:cNvPr>
          <p:cNvSpPr/>
          <p:nvPr/>
        </p:nvSpPr>
        <p:spPr>
          <a:xfrm>
            <a:off x="391809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0C5729E-FB3C-A7F2-A38D-628FD75FDB3A}"/>
              </a:ext>
            </a:extLst>
          </p:cNvPr>
          <p:cNvSpPr/>
          <p:nvPr/>
        </p:nvSpPr>
        <p:spPr>
          <a:xfrm>
            <a:off x="409877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EA42E4-EF15-E5BE-BCC6-D756E3A929AF}"/>
              </a:ext>
            </a:extLst>
          </p:cNvPr>
          <p:cNvSpPr/>
          <p:nvPr/>
        </p:nvSpPr>
        <p:spPr>
          <a:xfrm>
            <a:off x="427945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B76B87A-C8C8-CCB5-5DAD-3605CC59C527}"/>
              </a:ext>
            </a:extLst>
          </p:cNvPr>
          <p:cNvSpPr/>
          <p:nvPr/>
        </p:nvSpPr>
        <p:spPr>
          <a:xfrm>
            <a:off x="446013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5CFE6CB-C786-2C4A-19D4-14EED8EDC966}"/>
              </a:ext>
            </a:extLst>
          </p:cNvPr>
          <p:cNvSpPr/>
          <p:nvPr/>
        </p:nvSpPr>
        <p:spPr>
          <a:xfrm>
            <a:off x="464081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B77C64A-49EF-FB1F-EBF2-621BD3604D8D}"/>
              </a:ext>
            </a:extLst>
          </p:cNvPr>
          <p:cNvSpPr/>
          <p:nvPr/>
        </p:nvSpPr>
        <p:spPr>
          <a:xfrm>
            <a:off x="482149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710F5F-F948-7070-4B11-68DFFEF74AD2}"/>
              </a:ext>
            </a:extLst>
          </p:cNvPr>
          <p:cNvSpPr/>
          <p:nvPr/>
        </p:nvSpPr>
        <p:spPr>
          <a:xfrm>
            <a:off x="500217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CCA219F-286B-D635-B1C5-A4D86583D739}"/>
              </a:ext>
            </a:extLst>
          </p:cNvPr>
          <p:cNvSpPr/>
          <p:nvPr/>
        </p:nvSpPr>
        <p:spPr>
          <a:xfrm>
            <a:off x="518285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3CB28F7-2044-6688-70A9-A59DB2068302}"/>
              </a:ext>
            </a:extLst>
          </p:cNvPr>
          <p:cNvSpPr/>
          <p:nvPr/>
        </p:nvSpPr>
        <p:spPr>
          <a:xfrm>
            <a:off x="536353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183D576-E7BA-DED4-0F20-40F9638499C7}"/>
              </a:ext>
            </a:extLst>
          </p:cNvPr>
          <p:cNvSpPr/>
          <p:nvPr/>
        </p:nvSpPr>
        <p:spPr>
          <a:xfrm>
            <a:off x="554421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905140E-83F8-09DC-9C49-8AA544A22185}"/>
              </a:ext>
            </a:extLst>
          </p:cNvPr>
          <p:cNvSpPr/>
          <p:nvPr/>
        </p:nvSpPr>
        <p:spPr>
          <a:xfrm>
            <a:off x="572489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EB8236A-3732-2A77-C80D-5C53D827635F}"/>
              </a:ext>
            </a:extLst>
          </p:cNvPr>
          <p:cNvSpPr/>
          <p:nvPr/>
        </p:nvSpPr>
        <p:spPr>
          <a:xfrm>
            <a:off x="590557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488AEEA-6303-D51E-6AA7-C1DC21EAF7EC}"/>
              </a:ext>
            </a:extLst>
          </p:cNvPr>
          <p:cNvSpPr/>
          <p:nvPr/>
        </p:nvSpPr>
        <p:spPr>
          <a:xfrm>
            <a:off x="608625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C158A9-4711-C209-49C1-F2D9C1370CAC}"/>
              </a:ext>
            </a:extLst>
          </p:cNvPr>
          <p:cNvSpPr/>
          <p:nvPr/>
        </p:nvSpPr>
        <p:spPr>
          <a:xfrm>
            <a:off x="626693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3B53528-46B7-3486-721E-955BA30637FC}"/>
              </a:ext>
            </a:extLst>
          </p:cNvPr>
          <p:cNvSpPr/>
          <p:nvPr/>
        </p:nvSpPr>
        <p:spPr>
          <a:xfrm>
            <a:off x="644761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19A1852-737F-414A-8A72-1249ABE9C9BA}"/>
              </a:ext>
            </a:extLst>
          </p:cNvPr>
          <p:cNvSpPr/>
          <p:nvPr/>
        </p:nvSpPr>
        <p:spPr>
          <a:xfrm>
            <a:off x="662829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ADFEBE-5D4E-CFEE-18C5-C9203C89FD04}"/>
              </a:ext>
            </a:extLst>
          </p:cNvPr>
          <p:cNvSpPr/>
          <p:nvPr/>
        </p:nvSpPr>
        <p:spPr>
          <a:xfrm>
            <a:off x="680897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D3FFC4A-67D3-5610-E58A-15937ACCFCE4}"/>
              </a:ext>
            </a:extLst>
          </p:cNvPr>
          <p:cNvSpPr/>
          <p:nvPr/>
        </p:nvSpPr>
        <p:spPr>
          <a:xfrm>
            <a:off x="698965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470F9A9-0465-2DC9-1907-92CF49A19795}"/>
              </a:ext>
            </a:extLst>
          </p:cNvPr>
          <p:cNvSpPr/>
          <p:nvPr/>
        </p:nvSpPr>
        <p:spPr>
          <a:xfrm>
            <a:off x="717033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CAC50B1-A39E-33D9-8B05-09FAFC5F48E4}"/>
              </a:ext>
            </a:extLst>
          </p:cNvPr>
          <p:cNvSpPr/>
          <p:nvPr/>
        </p:nvSpPr>
        <p:spPr>
          <a:xfrm>
            <a:off x="735101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4D8B8DD-3562-330C-832B-48FEF8164C46}"/>
              </a:ext>
            </a:extLst>
          </p:cNvPr>
          <p:cNvSpPr/>
          <p:nvPr/>
        </p:nvSpPr>
        <p:spPr>
          <a:xfrm>
            <a:off x="753169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D37C6B7-ADD6-C664-BF69-1DA3083EF362}"/>
              </a:ext>
            </a:extLst>
          </p:cNvPr>
          <p:cNvSpPr/>
          <p:nvPr/>
        </p:nvSpPr>
        <p:spPr>
          <a:xfrm>
            <a:off x="771237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CF57D04-3188-2FB5-3DC6-E9F6598C6652}"/>
              </a:ext>
            </a:extLst>
          </p:cNvPr>
          <p:cNvSpPr/>
          <p:nvPr/>
        </p:nvSpPr>
        <p:spPr>
          <a:xfrm>
            <a:off x="789305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C571BE1-5C0D-7C2F-436B-8549FACCB029}"/>
              </a:ext>
            </a:extLst>
          </p:cNvPr>
          <p:cNvSpPr/>
          <p:nvPr/>
        </p:nvSpPr>
        <p:spPr>
          <a:xfrm>
            <a:off x="807373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4EC3C42-79CA-3E1F-4AF5-467183F4ED8B}"/>
              </a:ext>
            </a:extLst>
          </p:cNvPr>
          <p:cNvSpPr/>
          <p:nvPr/>
        </p:nvSpPr>
        <p:spPr>
          <a:xfrm>
            <a:off x="825441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8898864-BFE1-335A-0248-A0C77BADF9CE}"/>
              </a:ext>
            </a:extLst>
          </p:cNvPr>
          <p:cNvSpPr/>
          <p:nvPr/>
        </p:nvSpPr>
        <p:spPr>
          <a:xfrm>
            <a:off x="843509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CF4910A-2474-7F3A-B8E6-252048E1A272}"/>
              </a:ext>
            </a:extLst>
          </p:cNvPr>
          <p:cNvSpPr/>
          <p:nvPr/>
        </p:nvSpPr>
        <p:spPr>
          <a:xfrm>
            <a:off x="861577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D3BCAF1-C8F2-4ACE-0FC3-E752EC8A8778}"/>
              </a:ext>
            </a:extLst>
          </p:cNvPr>
          <p:cNvSpPr/>
          <p:nvPr/>
        </p:nvSpPr>
        <p:spPr>
          <a:xfrm>
            <a:off x="879645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DD754C4-F1E8-60CE-7EFA-1AB84D758903}"/>
              </a:ext>
            </a:extLst>
          </p:cNvPr>
          <p:cNvSpPr/>
          <p:nvPr/>
        </p:nvSpPr>
        <p:spPr>
          <a:xfrm>
            <a:off x="897713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642EEC2-6695-F401-3707-F2C99A2D2812}"/>
              </a:ext>
            </a:extLst>
          </p:cNvPr>
          <p:cNvSpPr/>
          <p:nvPr/>
        </p:nvSpPr>
        <p:spPr>
          <a:xfrm>
            <a:off x="915781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8F9ADF4-DAE2-48A7-9A3F-C8EE0410DDE7}"/>
              </a:ext>
            </a:extLst>
          </p:cNvPr>
          <p:cNvSpPr/>
          <p:nvPr/>
        </p:nvSpPr>
        <p:spPr>
          <a:xfrm>
            <a:off x="9338491" y="308945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1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blue logo with a tree and text&#10;&#10;Description automatically generated">
            <a:extLst>
              <a:ext uri="{FF2B5EF4-FFF2-40B4-BE49-F238E27FC236}">
                <a16:creationId xmlns:a16="http://schemas.microsoft.com/office/drawing/2014/main" id="{F7C5261F-A420-24EE-9F66-C08D257279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0"/>
            <a:ext cx="2143125" cy="2143125"/>
          </a:xfrm>
          <a:prstGeom prst="rect">
            <a:avLst/>
          </a:prstGeom>
        </p:spPr>
      </p:pic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3637C68-9D3E-A207-E759-D44CD7F7E6DF}"/>
              </a:ext>
            </a:extLst>
          </p:cNvPr>
          <p:cNvGrpSpPr/>
          <p:nvPr/>
        </p:nvGrpSpPr>
        <p:grpSpPr>
          <a:xfrm>
            <a:off x="93617" y="5160139"/>
            <a:ext cx="640080" cy="692021"/>
            <a:chOff x="93617" y="5160139"/>
            <a:chExt cx="640080" cy="692021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99545B3-DF0F-43E3-6612-1E08E78F3EB2}"/>
                </a:ext>
              </a:extLst>
            </p:cNvPr>
            <p:cNvSpPr/>
            <p:nvPr/>
          </p:nvSpPr>
          <p:spPr>
            <a:xfrm>
              <a:off x="93617" y="521208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Graphic 191" descr="Home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48909D44-E6EE-DBB2-124A-302184298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617" y="5160139"/>
              <a:ext cx="640080" cy="640080"/>
            </a:xfrm>
            <a:prstGeom prst="rect">
              <a:avLst/>
            </a:prstGeom>
          </p:spPr>
        </p:pic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A0B9A14E-7ACD-02A0-C069-690990A6D03D}"/>
              </a:ext>
            </a:extLst>
          </p:cNvPr>
          <p:cNvGrpSpPr/>
          <p:nvPr/>
        </p:nvGrpSpPr>
        <p:grpSpPr>
          <a:xfrm>
            <a:off x="825137" y="6067766"/>
            <a:ext cx="640080" cy="640080"/>
            <a:chOff x="825137" y="6067766"/>
            <a:chExt cx="640080" cy="640080"/>
          </a:xfrm>
        </p:grpSpPr>
        <p:sp>
          <p:nvSpPr>
            <p:cNvPr id="149" name="Oval 148">
              <a:hlinkClick r:id="rId9" action="ppaction://hlinksldjump"/>
              <a:extLst>
                <a:ext uri="{FF2B5EF4-FFF2-40B4-BE49-F238E27FC236}">
                  <a16:creationId xmlns:a16="http://schemas.microsoft.com/office/drawing/2014/main" id="{9D22B7D8-F867-7079-F2DB-9CAE256D1823}"/>
                </a:ext>
              </a:extLst>
            </p:cNvPr>
            <p:cNvSpPr/>
            <p:nvPr/>
          </p:nvSpPr>
          <p:spPr>
            <a:xfrm>
              <a:off x="825137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4" name="Graphic 193" descr="Users with solid fill">
              <a:extLst>
                <a:ext uri="{FF2B5EF4-FFF2-40B4-BE49-F238E27FC236}">
                  <a16:creationId xmlns:a16="http://schemas.microsoft.com/office/drawing/2014/main" id="{A5C36EA9-E769-B938-A7FC-FCF3D3EDF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7082" y="6109711"/>
              <a:ext cx="556190" cy="556190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5BD80E55-6406-6D7F-F13F-93FF5E208951}"/>
              </a:ext>
            </a:extLst>
          </p:cNvPr>
          <p:cNvGrpSpPr/>
          <p:nvPr/>
        </p:nvGrpSpPr>
        <p:grpSpPr>
          <a:xfrm>
            <a:off x="1650274" y="6067766"/>
            <a:ext cx="657812" cy="647629"/>
            <a:chOff x="1650274" y="6067766"/>
            <a:chExt cx="657812" cy="647629"/>
          </a:xfrm>
        </p:grpSpPr>
        <p:sp>
          <p:nvSpPr>
            <p:cNvPr id="175" name="Oval 174">
              <a:hlinkClick r:id="rId12" action="ppaction://hlinksldjump"/>
              <a:extLst>
                <a:ext uri="{FF2B5EF4-FFF2-40B4-BE49-F238E27FC236}">
                  <a16:creationId xmlns:a16="http://schemas.microsoft.com/office/drawing/2014/main" id="{7284FEF7-8FF1-CB61-DA1D-E67AF5422B11}"/>
                </a:ext>
              </a:extLst>
            </p:cNvPr>
            <p:cNvSpPr/>
            <p:nvPr/>
          </p:nvSpPr>
          <p:spPr>
            <a:xfrm>
              <a:off x="1650274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6" name="Graphic 195" descr="Lightbulb and gear with solid fill">
              <a:extLst>
                <a:ext uri="{FF2B5EF4-FFF2-40B4-BE49-F238E27FC236}">
                  <a16:creationId xmlns:a16="http://schemas.microsoft.com/office/drawing/2014/main" id="{C1BE2399-2AC3-8375-4714-0F5AD814A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660457" y="6067766"/>
              <a:ext cx="647629" cy="647629"/>
            </a:xfrm>
            <a:prstGeom prst="rect">
              <a:avLst/>
            </a:prstGeom>
          </p:spPr>
        </p:pic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CAFFCD02-80EA-9871-F2CF-96F9C7A10E7C}"/>
              </a:ext>
            </a:extLst>
          </p:cNvPr>
          <p:cNvGrpSpPr/>
          <p:nvPr/>
        </p:nvGrpSpPr>
        <p:grpSpPr>
          <a:xfrm>
            <a:off x="2467860" y="6018272"/>
            <a:ext cx="647631" cy="689574"/>
            <a:chOff x="2467860" y="6018272"/>
            <a:chExt cx="647631" cy="689574"/>
          </a:xfrm>
        </p:grpSpPr>
        <p:sp>
          <p:nvSpPr>
            <p:cNvPr id="176" name="Oval 175">
              <a:hlinkClick r:id="rId15" action="ppaction://hlinksldjump"/>
              <a:extLst>
                <a:ext uri="{FF2B5EF4-FFF2-40B4-BE49-F238E27FC236}">
                  <a16:creationId xmlns:a16="http://schemas.microsoft.com/office/drawing/2014/main" id="{FA363444-2397-E3AA-A798-77F61FADDA79}"/>
                </a:ext>
              </a:extLst>
            </p:cNvPr>
            <p:cNvSpPr/>
            <p:nvPr/>
          </p:nvSpPr>
          <p:spPr>
            <a:xfrm>
              <a:off x="2475411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8" name="Graphic 197" descr="Flowchart with solid fill">
              <a:extLst>
                <a:ext uri="{FF2B5EF4-FFF2-40B4-BE49-F238E27FC236}">
                  <a16:creationId xmlns:a16="http://schemas.microsoft.com/office/drawing/2014/main" id="{C4DBE122-FE8F-F9A8-E238-258C66D97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67860" y="6018272"/>
              <a:ext cx="647629" cy="647629"/>
            </a:xfrm>
            <a:prstGeom prst="rect">
              <a:avLst/>
            </a:prstGeom>
          </p:spPr>
        </p:pic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38948B40-7407-17DB-1A3B-7C4E39D941A6}"/>
              </a:ext>
            </a:extLst>
          </p:cNvPr>
          <p:cNvGrpSpPr/>
          <p:nvPr/>
        </p:nvGrpSpPr>
        <p:grpSpPr>
          <a:xfrm>
            <a:off x="9076507" y="6067766"/>
            <a:ext cx="640080" cy="640080"/>
            <a:chOff x="9076507" y="6067766"/>
            <a:chExt cx="640080" cy="640080"/>
          </a:xfrm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0D35778E-0FBA-ECFE-26E0-73C092716B11}"/>
                </a:ext>
              </a:extLst>
            </p:cNvPr>
            <p:cNvSpPr/>
            <p:nvPr/>
          </p:nvSpPr>
          <p:spPr>
            <a:xfrm>
              <a:off x="9076507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0" name="Graphic 199" descr="Cloud with solid fill">
              <a:hlinkClick r:id="rId18" action="ppaction://hlinksldjump"/>
              <a:extLst>
                <a:ext uri="{FF2B5EF4-FFF2-40B4-BE49-F238E27FC236}">
                  <a16:creationId xmlns:a16="http://schemas.microsoft.com/office/drawing/2014/main" id="{48FCF8B4-A079-14E3-395A-0FD6EB911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125275" y="6067766"/>
              <a:ext cx="548640" cy="548640"/>
            </a:xfrm>
            <a:prstGeom prst="rect">
              <a:avLst/>
            </a:prstGeom>
          </p:spPr>
        </p:pic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321F97C3-F1C1-71F1-7125-EAFC2BB86579}"/>
              </a:ext>
            </a:extLst>
          </p:cNvPr>
          <p:cNvGrpSpPr/>
          <p:nvPr/>
        </p:nvGrpSpPr>
        <p:grpSpPr>
          <a:xfrm>
            <a:off x="9901644" y="6067766"/>
            <a:ext cx="640080" cy="640080"/>
            <a:chOff x="9901644" y="6067766"/>
            <a:chExt cx="640080" cy="640080"/>
          </a:xfrm>
        </p:grpSpPr>
        <p:sp>
          <p:nvSpPr>
            <p:cNvPr id="185" name="Oval 184">
              <a:hlinkClick r:id="rId21" action="ppaction://hlinksldjump"/>
              <a:extLst>
                <a:ext uri="{FF2B5EF4-FFF2-40B4-BE49-F238E27FC236}">
                  <a16:creationId xmlns:a16="http://schemas.microsoft.com/office/drawing/2014/main" id="{928191C1-A28D-0067-40AA-99239A247E7D}"/>
                </a:ext>
              </a:extLst>
            </p:cNvPr>
            <p:cNvSpPr/>
            <p:nvPr/>
          </p:nvSpPr>
          <p:spPr>
            <a:xfrm>
              <a:off x="9901644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2" name="Graphic 201" descr="Internet Of Things with solid fill">
              <a:extLst>
                <a:ext uri="{FF2B5EF4-FFF2-40B4-BE49-F238E27FC236}">
                  <a16:creationId xmlns:a16="http://schemas.microsoft.com/office/drawing/2014/main" id="{4B0E96CB-EBA4-046C-5353-9439C3589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971095" y="6113486"/>
              <a:ext cx="548640" cy="548640"/>
            </a:xfrm>
            <a:prstGeom prst="rect">
              <a:avLst/>
            </a:prstGeom>
          </p:spPr>
        </p:pic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EF715300-4E26-AAD0-CA00-4E1886908D37}"/>
              </a:ext>
            </a:extLst>
          </p:cNvPr>
          <p:cNvGrpSpPr/>
          <p:nvPr/>
        </p:nvGrpSpPr>
        <p:grpSpPr>
          <a:xfrm>
            <a:off x="3300548" y="6067766"/>
            <a:ext cx="640080" cy="640080"/>
            <a:chOff x="3300548" y="6067766"/>
            <a:chExt cx="640080" cy="640080"/>
          </a:xfrm>
        </p:grpSpPr>
        <p:sp>
          <p:nvSpPr>
            <p:cNvPr id="177" name="Oval 176">
              <a:hlinkClick r:id="rId24" action="ppaction://hlinksldjump"/>
              <a:extLst>
                <a:ext uri="{FF2B5EF4-FFF2-40B4-BE49-F238E27FC236}">
                  <a16:creationId xmlns:a16="http://schemas.microsoft.com/office/drawing/2014/main" id="{E0F3F38A-A9DE-D21E-9D52-1249CDD5F57E}"/>
                </a:ext>
              </a:extLst>
            </p:cNvPr>
            <p:cNvSpPr/>
            <p:nvPr/>
          </p:nvSpPr>
          <p:spPr>
            <a:xfrm>
              <a:off x="3300548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6" name="Graphic 205" descr="Research with solid fill">
              <a:extLst>
                <a:ext uri="{FF2B5EF4-FFF2-40B4-BE49-F238E27FC236}">
                  <a16:creationId xmlns:a16="http://schemas.microsoft.com/office/drawing/2014/main" id="{9B49B61F-E870-14FE-A356-83886C67B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376051" y="6089765"/>
              <a:ext cx="548640" cy="548640"/>
            </a:xfrm>
            <a:prstGeom prst="rect">
              <a:avLst/>
            </a:prstGeom>
          </p:spPr>
        </p:pic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64A8A58B-6955-91EB-3970-E73088971BAD}"/>
              </a:ext>
            </a:extLst>
          </p:cNvPr>
          <p:cNvGrpSpPr/>
          <p:nvPr/>
        </p:nvGrpSpPr>
        <p:grpSpPr>
          <a:xfrm>
            <a:off x="11551920" y="6067766"/>
            <a:ext cx="640080" cy="640080"/>
            <a:chOff x="11551920" y="6067766"/>
            <a:chExt cx="640080" cy="640080"/>
          </a:xfrm>
        </p:grpSpPr>
        <p:sp>
          <p:nvSpPr>
            <p:cNvPr id="187" name="Oval 186">
              <a:hlinkClick r:id="rId27" action="ppaction://hlinksldjump"/>
              <a:extLst>
                <a:ext uri="{FF2B5EF4-FFF2-40B4-BE49-F238E27FC236}">
                  <a16:creationId xmlns:a16="http://schemas.microsoft.com/office/drawing/2014/main" id="{DDF87ACF-A985-4109-2601-39D7D8791736}"/>
                </a:ext>
              </a:extLst>
            </p:cNvPr>
            <p:cNvSpPr/>
            <p:nvPr/>
          </p:nvSpPr>
          <p:spPr>
            <a:xfrm>
              <a:off x="1155192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8" name="Graphic 207" descr="Rocket with solid fill">
              <a:extLst>
                <a:ext uri="{FF2B5EF4-FFF2-40B4-BE49-F238E27FC236}">
                  <a16:creationId xmlns:a16="http://schemas.microsoft.com/office/drawing/2014/main" id="{62729699-7E1A-983A-4DC6-C018ABAF8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1597640" y="6138204"/>
              <a:ext cx="548640" cy="548640"/>
            </a:xfrm>
            <a:prstGeom prst="rect">
              <a:avLst/>
            </a:prstGeom>
          </p:spPr>
        </p:pic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CAFD9E3-6834-4447-7F15-C9B9F953A717}"/>
              </a:ext>
            </a:extLst>
          </p:cNvPr>
          <p:cNvGrpSpPr/>
          <p:nvPr/>
        </p:nvGrpSpPr>
        <p:grpSpPr>
          <a:xfrm>
            <a:off x="4093656" y="6067766"/>
            <a:ext cx="672109" cy="640080"/>
            <a:chOff x="4093656" y="6067766"/>
            <a:chExt cx="672109" cy="640080"/>
          </a:xfrm>
        </p:grpSpPr>
        <p:sp>
          <p:nvSpPr>
            <p:cNvPr id="178" name="Oval 177">
              <a:hlinkClick r:id="rId30" action="ppaction://hlinksldjump"/>
              <a:extLst>
                <a:ext uri="{FF2B5EF4-FFF2-40B4-BE49-F238E27FC236}">
                  <a16:creationId xmlns:a16="http://schemas.microsoft.com/office/drawing/2014/main" id="{B0257047-692F-B081-25B8-99E8827271F7}"/>
                </a:ext>
              </a:extLst>
            </p:cNvPr>
            <p:cNvSpPr/>
            <p:nvPr/>
          </p:nvSpPr>
          <p:spPr>
            <a:xfrm>
              <a:off x="4125685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0" name="Graphic 209" descr="Route (Two Pins With A Path) with solid fill">
              <a:extLst>
                <a:ext uri="{FF2B5EF4-FFF2-40B4-BE49-F238E27FC236}">
                  <a16:creationId xmlns:a16="http://schemas.microsoft.com/office/drawing/2014/main" id="{3AAA85E7-72D2-68ED-8E2B-82477130A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093656" y="6067766"/>
              <a:ext cx="640080" cy="640080"/>
            </a:xfrm>
            <a:prstGeom prst="rect">
              <a:avLst/>
            </a:prstGeom>
          </p:spPr>
        </p:pic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E967C78F-39FB-638F-6C90-FB66E43A6BD2}"/>
              </a:ext>
            </a:extLst>
          </p:cNvPr>
          <p:cNvGrpSpPr/>
          <p:nvPr/>
        </p:nvGrpSpPr>
        <p:grpSpPr>
          <a:xfrm>
            <a:off x="10726781" y="6067766"/>
            <a:ext cx="640080" cy="640080"/>
            <a:chOff x="10726781" y="6067766"/>
            <a:chExt cx="640080" cy="640080"/>
          </a:xfrm>
        </p:grpSpPr>
        <p:sp>
          <p:nvSpPr>
            <p:cNvPr id="186" name="Oval 185">
              <a:hlinkClick r:id="rId33" action="ppaction://hlinksldjump"/>
              <a:extLst>
                <a:ext uri="{FF2B5EF4-FFF2-40B4-BE49-F238E27FC236}">
                  <a16:creationId xmlns:a16="http://schemas.microsoft.com/office/drawing/2014/main" id="{191F4EAA-17F1-06D1-7CF8-2C31D81571A1}"/>
                </a:ext>
              </a:extLst>
            </p:cNvPr>
            <p:cNvSpPr/>
            <p:nvPr/>
          </p:nvSpPr>
          <p:spPr>
            <a:xfrm>
              <a:off x="10726781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4" name="Graphic 213" descr="Web design with solid fill">
              <a:extLst>
                <a:ext uri="{FF2B5EF4-FFF2-40B4-BE49-F238E27FC236}">
                  <a16:creationId xmlns:a16="http://schemas.microsoft.com/office/drawing/2014/main" id="{7539CD13-B998-B035-A0F6-CFF48041D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10772501" y="6117261"/>
              <a:ext cx="548640" cy="548640"/>
            </a:xfrm>
            <a:prstGeom prst="rect">
              <a:avLst/>
            </a:prstGeom>
          </p:spPr>
        </p:pic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4D8BB393-E6F4-4D20-AEA8-0F074AB08DD8}"/>
              </a:ext>
            </a:extLst>
          </p:cNvPr>
          <p:cNvGrpSpPr/>
          <p:nvPr/>
        </p:nvGrpSpPr>
        <p:grpSpPr>
          <a:xfrm>
            <a:off x="6601096" y="6067766"/>
            <a:ext cx="640080" cy="640080"/>
            <a:chOff x="6601096" y="6067766"/>
            <a:chExt cx="640080" cy="640080"/>
          </a:xfrm>
        </p:grpSpPr>
        <p:sp>
          <p:nvSpPr>
            <p:cNvPr id="181" name="Oval 180">
              <a:hlinkClick r:id="rId36" action="ppaction://hlinksldjump"/>
              <a:extLst>
                <a:ext uri="{FF2B5EF4-FFF2-40B4-BE49-F238E27FC236}">
                  <a16:creationId xmlns:a16="http://schemas.microsoft.com/office/drawing/2014/main" id="{1266EFCE-D69B-0AF2-1E10-A3033C89C2F5}"/>
                </a:ext>
              </a:extLst>
            </p:cNvPr>
            <p:cNvSpPr/>
            <p:nvPr/>
          </p:nvSpPr>
          <p:spPr>
            <a:xfrm>
              <a:off x="6601096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6" name="Graphic 215" descr="Statistics with solid fill">
              <a:extLst>
                <a:ext uri="{FF2B5EF4-FFF2-40B4-BE49-F238E27FC236}">
                  <a16:creationId xmlns:a16="http://schemas.microsoft.com/office/drawing/2014/main" id="{FF169477-29FD-676D-6F46-985C89C6A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6626091" y="6070781"/>
              <a:ext cx="548640" cy="548640"/>
            </a:xfrm>
            <a:prstGeom prst="rect">
              <a:avLst/>
            </a:prstGeom>
          </p:spPr>
        </p:pic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4DB0B3A8-4305-824C-E2E8-4AB3009DD301}"/>
              </a:ext>
            </a:extLst>
          </p:cNvPr>
          <p:cNvGrpSpPr/>
          <p:nvPr/>
        </p:nvGrpSpPr>
        <p:grpSpPr>
          <a:xfrm>
            <a:off x="7426233" y="6067766"/>
            <a:ext cx="640080" cy="640080"/>
            <a:chOff x="7426233" y="6067766"/>
            <a:chExt cx="640080" cy="640080"/>
          </a:xfrm>
        </p:grpSpPr>
        <p:sp>
          <p:nvSpPr>
            <p:cNvPr id="182" name="Oval 181">
              <a:hlinkClick r:id="rId39" action="ppaction://hlinksldjump"/>
              <a:extLst>
                <a:ext uri="{FF2B5EF4-FFF2-40B4-BE49-F238E27FC236}">
                  <a16:creationId xmlns:a16="http://schemas.microsoft.com/office/drawing/2014/main" id="{6EED873D-B86F-21F8-1824-C36EF688D0EE}"/>
                </a:ext>
              </a:extLst>
            </p:cNvPr>
            <p:cNvSpPr/>
            <p:nvPr/>
          </p:nvSpPr>
          <p:spPr>
            <a:xfrm>
              <a:off x="7426233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8" name="Graphic 217" descr="Bar chart with solid fill">
              <a:extLst>
                <a:ext uri="{FF2B5EF4-FFF2-40B4-BE49-F238E27FC236}">
                  <a16:creationId xmlns:a16="http://schemas.microsoft.com/office/drawing/2014/main" id="{CF99A39D-4490-7AE0-5AC8-8CFDFFC3F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7471953" y="6067766"/>
              <a:ext cx="548640" cy="548640"/>
            </a:xfrm>
            <a:prstGeom prst="rect">
              <a:avLst/>
            </a:prstGeom>
          </p:spPr>
        </p:pic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B7FC2A54-C355-92A5-5431-9B573897F562}"/>
              </a:ext>
            </a:extLst>
          </p:cNvPr>
          <p:cNvGrpSpPr/>
          <p:nvPr/>
        </p:nvGrpSpPr>
        <p:grpSpPr>
          <a:xfrm>
            <a:off x="4950822" y="6055160"/>
            <a:ext cx="640080" cy="652686"/>
            <a:chOff x="4950822" y="6055160"/>
            <a:chExt cx="640080" cy="652686"/>
          </a:xfrm>
        </p:grpSpPr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90542B35-8C0E-90B5-0116-0D35C5399D7C}"/>
                </a:ext>
              </a:extLst>
            </p:cNvPr>
            <p:cNvSpPr/>
            <p:nvPr/>
          </p:nvSpPr>
          <p:spPr>
            <a:xfrm>
              <a:off x="4950822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0" name="Graphic 219" descr="Database with solid fill">
              <a:hlinkClick r:id="rId42" action="ppaction://hlinksldjump"/>
              <a:extLst>
                <a:ext uri="{FF2B5EF4-FFF2-40B4-BE49-F238E27FC236}">
                  <a16:creationId xmlns:a16="http://schemas.microsoft.com/office/drawing/2014/main" id="{E711E448-0E9A-D816-F90F-13F5BB389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950822" y="6055160"/>
              <a:ext cx="640080" cy="640080"/>
            </a:xfrm>
            <a:prstGeom prst="rect">
              <a:avLst/>
            </a:prstGeom>
          </p:spPr>
        </p:pic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75B6A978-3440-C2F9-D2DE-884F286043DA}"/>
              </a:ext>
            </a:extLst>
          </p:cNvPr>
          <p:cNvGrpSpPr/>
          <p:nvPr/>
        </p:nvGrpSpPr>
        <p:grpSpPr>
          <a:xfrm>
            <a:off x="5775959" y="6056853"/>
            <a:ext cx="640080" cy="650993"/>
            <a:chOff x="5775959" y="6056853"/>
            <a:chExt cx="640080" cy="650993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0896E40C-C009-16C9-2372-FA2969D87B7E}"/>
                </a:ext>
              </a:extLst>
            </p:cNvPr>
            <p:cNvSpPr/>
            <p:nvPr/>
          </p:nvSpPr>
          <p:spPr>
            <a:xfrm>
              <a:off x="5775959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2" name="Graphic 221" descr="Presentation with pie chart with solid fill">
              <a:hlinkClick r:id="rId45" action="ppaction://hlinksldjump"/>
              <a:extLst>
                <a:ext uri="{FF2B5EF4-FFF2-40B4-BE49-F238E27FC236}">
                  <a16:creationId xmlns:a16="http://schemas.microsoft.com/office/drawing/2014/main" id="{F68272DB-0582-4FB3-EDD9-87E6C4A05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5775959" y="6056853"/>
              <a:ext cx="640080" cy="640080"/>
            </a:xfrm>
            <a:prstGeom prst="rect">
              <a:avLst/>
            </a:prstGeom>
          </p:spPr>
        </p:pic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90C7D442-A92D-7985-A777-771A197CBE07}"/>
              </a:ext>
            </a:extLst>
          </p:cNvPr>
          <p:cNvGrpSpPr/>
          <p:nvPr/>
        </p:nvGrpSpPr>
        <p:grpSpPr>
          <a:xfrm>
            <a:off x="8251370" y="6067766"/>
            <a:ext cx="640080" cy="640080"/>
            <a:chOff x="8251370" y="6067766"/>
            <a:chExt cx="640080" cy="640080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A7B1D4F9-6628-1FF9-B5B6-74561B6F7CE2}"/>
                </a:ext>
              </a:extLst>
            </p:cNvPr>
            <p:cNvSpPr/>
            <p:nvPr/>
          </p:nvSpPr>
          <p:spPr>
            <a:xfrm>
              <a:off x="825137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4" name="Graphic 223" descr="Check In with solid fill">
              <a:hlinkClick r:id="rId48" action="ppaction://hlinksldjump"/>
              <a:extLst>
                <a:ext uri="{FF2B5EF4-FFF2-40B4-BE49-F238E27FC236}">
                  <a16:creationId xmlns:a16="http://schemas.microsoft.com/office/drawing/2014/main" id="{1936A67F-0975-7C53-8121-FE93BC6CA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8293531" y="6089765"/>
              <a:ext cx="548640" cy="548640"/>
            </a:xfrm>
            <a:prstGeom prst="rect">
              <a:avLst/>
            </a:prstGeom>
          </p:spPr>
        </p:pic>
      </p:grpSp>
      <p:sp>
        <p:nvSpPr>
          <p:cNvPr id="256" name="TextBox 255">
            <a:extLst>
              <a:ext uri="{FF2B5EF4-FFF2-40B4-BE49-F238E27FC236}">
                <a16:creationId xmlns:a16="http://schemas.microsoft.com/office/drawing/2014/main" id="{BD4A474E-B5D6-1C89-750D-BC6DE74A1393}"/>
              </a:ext>
            </a:extLst>
          </p:cNvPr>
          <p:cNvSpPr txBox="1"/>
          <p:nvPr/>
        </p:nvSpPr>
        <p:spPr>
          <a:xfrm>
            <a:off x="4597291" y="4485787"/>
            <a:ext cx="266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 Rounded MT Bold" panose="020F0704030504030204" pitchFamily="34" charset="0"/>
              </a:rPr>
              <a:t>3</a:t>
            </a:r>
            <a:r>
              <a:rPr lang="en-US" baseline="30000">
                <a:latin typeface="Arial Rounded MT Bold" panose="020F0704030504030204" pitchFamily="34" charset="0"/>
              </a:rPr>
              <a:t>RD</a:t>
            </a:r>
            <a:r>
              <a:rPr lang="en-US">
                <a:latin typeface="Arial Rounded MT Bold" panose="020F0704030504030204" pitchFamily="34" charset="0"/>
              </a:rPr>
              <a:t> December 2024</a:t>
            </a:r>
          </a:p>
        </p:txBody>
      </p:sp>
    </p:spTree>
    <p:extLst>
      <p:ext uri="{BB962C8B-B14F-4D97-AF65-F5344CB8AC3E}">
        <p14:creationId xmlns:p14="http://schemas.microsoft.com/office/powerpoint/2010/main" val="316175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fill="remove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2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fill="remove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fill="remove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2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fill="remove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7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2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fill="remove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7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fill="remove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2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fill="remove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7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8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fill="remove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2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7" presetClass="emph" presetSubtype="0" fill="remove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7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mph" presetSubtype="0" fill="remove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2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fill="remove" grpId="0" nodeType="withEffect">
                                  <p:stCondLst>
                                    <p:cond delay="2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fill="remove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2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3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fill="remove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7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fill="remove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fill="remove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7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8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fill="remove" grpId="0" nodeType="withEffect">
                                  <p:stCondLst>
                                    <p:cond delay="2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2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3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fill="remove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7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8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fill="remove" grpId="0" nodeType="withEffect">
                                  <p:stCondLst>
                                    <p:cond delay="29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2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7" presetClass="emph" presetSubtype="0" fill="remove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7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8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7" presetClass="emph" presetSubtype="0" fill="remove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25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2" dur="25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3" dur="25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25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7" presetClass="emph" presetSubtype="0" fill="remove" grpId="0" nodeType="withEffect">
                                  <p:stCondLst>
                                    <p:cond delay="3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7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7" presetClass="emph" presetSubtype="0" fill="remove" grpId="0" nodeType="withEffect">
                                  <p:stCondLst>
                                    <p:cond delay="3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2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3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7" presetClass="emph" presetSubtype="0" fill="remove" grpId="0" nodeType="withEffect">
                                  <p:stCondLst>
                                    <p:cond delay="3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7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8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fill="remove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25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2" dur="25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3" dur="25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5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7" presetClass="emph" presetSubtype="0" fill="remove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fill="remove" grpId="0" nodeType="withEffect">
                                  <p:stCondLst>
                                    <p:cond delay="3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2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3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repeatCount="indefinite" fill="remove" grpId="0" nodeType="withEffect">
                                  <p:stCondLst>
                                    <p:cond delay="38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B0BB4-E76C-B7C8-F19B-9D3D7FF8B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EE220E1B-CB1D-D7D6-D801-7540817BC3AB}"/>
              </a:ext>
            </a:extLst>
          </p:cNvPr>
          <p:cNvSpPr/>
          <p:nvPr/>
        </p:nvSpPr>
        <p:spPr>
          <a:xfrm>
            <a:off x="-11929392" y="6018272"/>
            <a:ext cx="45720000" cy="839728"/>
          </a:xfrm>
          <a:custGeom>
            <a:avLst/>
            <a:gdLst>
              <a:gd name="connsiteX0" fmla="*/ 0 w 45720000"/>
              <a:gd name="connsiteY0" fmla="*/ 0 h 1325880"/>
              <a:gd name="connsiteX1" fmla="*/ 17588361 w 45720000"/>
              <a:gd name="connsiteY1" fmla="*/ 0 h 1325880"/>
              <a:gd name="connsiteX2" fmla="*/ 17585709 w 45720000"/>
              <a:gd name="connsiteY2" fmla="*/ 13139 h 1325880"/>
              <a:gd name="connsiteX3" fmla="*/ 17997189 w 45720000"/>
              <a:gd name="connsiteY3" fmla="*/ 424619 h 1325880"/>
              <a:gd name="connsiteX4" fmla="*/ 18408669 w 45720000"/>
              <a:gd name="connsiteY4" fmla="*/ 13139 h 1325880"/>
              <a:gd name="connsiteX5" fmla="*/ 18406016 w 45720000"/>
              <a:gd name="connsiteY5" fmla="*/ 0 h 1325880"/>
              <a:gd name="connsiteX6" fmla="*/ 45720000 w 45720000"/>
              <a:gd name="connsiteY6" fmla="*/ 0 h 1325880"/>
              <a:gd name="connsiteX7" fmla="*/ 45720000 w 45720000"/>
              <a:gd name="connsiteY7" fmla="*/ 1325880 h 1325880"/>
              <a:gd name="connsiteX8" fmla="*/ 0 w 45720000"/>
              <a:gd name="connsiteY8" fmla="*/ 132588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0" h="1325880">
                <a:moveTo>
                  <a:pt x="0" y="0"/>
                </a:moveTo>
                <a:lnTo>
                  <a:pt x="17588361" y="0"/>
                </a:lnTo>
                <a:lnTo>
                  <a:pt x="17585709" y="13139"/>
                </a:lnTo>
                <a:cubicBezTo>
                  <a:pt x="17585709" y="240393"/>
                  <a:pt x="17769935" y="424619"/>
                  <a:pt x="17997189" y="424619"/>
                </a:cubicBezTo>
                <a:cubicBezTo>
                  <a:pt x="18224442" y="424619"/>
                  <a:pt x="18408669" y="240393"/>
                  <a:pt x="18408669" y="13139"/>
                </a:cubicBezTo>
                <a:lnTo>
                  <a:pt x="18406016" y="0"/>
                </a:lnTo>
                <a:lnTo>
                  <a:pt x="45720000" y="0"/>
                </a:lnTo>
                <a:lnTo>
                  <a:pt x="45720000" y="1325880"/>
                </a:lnTo>
                <a:lnTo>
                  <a:pt x="0" y="132588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A4371BD-9046-604F-B184-6D53F956C5ED}"/>
              </a:ext>
            </a:extLst>
          </p:cNvPr>
          <p:cNvGrpSpPr/>
          <p:nvPr/>
        </p:nvGrpSpPr>
        <p:grpSpPr>
          <a:xfrm>
            <a:off x="8139" y="6020324"/>
            <a:ext cx="640080" cy="692021"/>
            <a:chOff x="20839" y="6020324"/>
            <a:chExt cx="640080" cy="692021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541027E-8B44-DCD1-9829-91D33B28522D}"/>
                </a:ext>
              </a:extLst>
            </p:cNvPr>
            <p:cNvSpPr/>
            <p:nvPr/>
          </p:nvSpPr>
          <p:spPr>
            <a:xfrm>
              <a:off x="20839" y="60722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Graphic 87" descr="Home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BBF9114E-F14E-A541-D531-7E4C8B888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839" y="6020324"/>
              <a:ext cx="640080" cy="64008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FE3010B-9FF1-77CE-5CC6-B064E26FCCC4}"/>
              </a:ext>
            </a:extLst>
          </p:cNvPr>
          <p:cNvGrpSpPr/>
          <p:nvPr/>
        </p:nvGrpSpPr>
        <p:grpSpPr>
          <a:xfrm>
            <a:off x="833540" y="6067766"/>
            <a:ext cx="640080" cy="640080"/>
            <a:chOff x="846240" y="6067766"/>
            <a:chExt cx="640080" cy="640080"/>
          </a:xfrm>
        </p:grpSpPr>
        <p:sp>
          <p:nvSpPr>
            <p:cNvPr id="74" name="Oval 73">
              <a:hlinkClick r:id="rId6" action="ppaction://hlinksldjump"/>
              <a:extLst>
                <a:ext uri="{FF2B5EF4-FFF2-40B4-BE49-F238E27FC236}">
                  <a16:creationId xmlns:a16="http://schemas.microsoft.com/office/drawing/2014/main" id="{5CC07F2D-83AE-954E-7CE0-2C335E1A7262}"/>
                </a:ext>
              </a:extLst>
            </p:cNvPr>
            <p:cNvSpPr/>
            <p:nvPr/>
          </p:nvSpPr>
          <p:spPr>
            <a:xfrm>
              <a:off x="84624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Graphic 88" descr="Users with solid fill">
              <a:extLst>
                <a:ext uri="{FF2B5EF4-FFF2-40B4-BE49-F238E27FC236}">
                  <a16:creationId xmlns:a16="http://schemas.microsoft.com/office/drawing/2014/main" id="{C9D75625-A570-E3AC-BF5B-C20B84B40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8185" y="6109711"/>
              <a:ext cx="556190" cy="556190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9762CD5-B3ED-AD85-B898-3D1112203489}"/>
              </a:ext>
            </a:extLst>
          </p:cNvPr>
          <p:cNvGrpSpPr/>
          <p:nvPr/>
        </p:nvGrpSpPr>
        <p:grpSpPr>
          <a:xfrm>
            <a:off x="1648232" y="6055160"/>
            <a:ext cx="657812" cy="647629"/>
            <a:chOff x="1660932" y="6055160"/>
            <a:chExt cx="657812" cy="647629"/>
          </a:xfrm>
        </p:grpSpPr>
        <p:sp>
          <p:nvSpPr>
            <p:cNvPr id="75" name="Oval 74">
              <a:hlinkClick r:id="rId9" action="ppaction://hlinksldjump"/>
              <a:extLst>
                <a:ext uri="{FF2B5EF4-FFF2-40B4-BE49-F238E27FC236}">
                  <a16:creationId xmlns:a16="http://schemas.microsoft.com/office/drawing/2014/main" id="{C57413C7-8B77-B387-E1C1-11EBA19D7905}"/>
                </a:ext>
              </a:extLst>
            </p:cNvPr>
            <p:cNvSpPr/>
            <p:nvPr/>
          </p:nvSpPr>
          <p:spPr>
            <a:xfrm>
              <a:off x="1660932" y="605516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Graphic 89" descr="Lightbulb and gear with solid fill">
              <a:extLst>
                <a:ext uri="{FF2B5EF4-FFF2-40B4-BE49-F238E27FC236}">
                  <a16:creationId xmlns:a16="http://schemas.microsoft.com/office/drawing/2014/main" id="{528F3696-8DBB-B209-FB3F-6E8D18A5E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71115" y="6055160"/>
              <a:ext cx="647629" cy="647629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E3FDFDD-5EF5-1C1A-1649-0B5F99237FC8}"/>
              </a:ext>
            </a:extLst>
          </p:cNvPr>
          <p:cNvGrpSpPr/>
          <p:nvPr/>
        </p:nvGrpSpPr>
        <p:grpSpPr>
          <a:xfrm>
            <a:off x="2458935" y="6018272"/>
            <a:ext cx="647631" cy="689574"/>
            <a:chOff x="2471635" y="6018272"/>
            <a:chExt cx="647631" cy="689574"/>
          </a:xfrm>
        </p:grpSpPr>
        <p:sp>
          <p:nvSpPr>
            <p:cNvPr id="76" name="Oval 75">
              <a:hlinkClick r:id="rId12" action="ppaction://hlinksldjump"/>
              <a:extLst>
                <a:ext uri="{FF2B5EF4-FFF2-40B4-BE49-F238E27FC236}">
                  <a16:creationId xmlns:a16="http://schemas.microsoft.com/office/drawing/2014/main" id="{86AC8581-B346-DD4C-5E27-C82A833D7E34}"/>
                </a:ext>
              </a:extLst>
            </p:cNvPr>
            <p:cNvSpPr/>
            <p:nvPr/>
          </p:nvSpPr>
          <p:spPr>
            <a:xfrm>
              <a:off x="2479186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Graphic 90" descr="Flowchart with solid fill">
              <a:extLst>
                <a:ext uri="{FF2B5EF4-FFF2-40B4-BE49-F238E27FC236}">
                  <a16:creationId xmlns:a16="http://schemas.microsoft.com/office/drawing/2014/main" id="{946B1AC5-1696-1624-81CA-0A2B11BC6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471635" y="6018272"/>
              <a:ext cx="647629" cy="647629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BA2C91-D3DB-D428-7E89-7C3E11BD65DE}"/>
              </a:ext>
            </a:extLst>
          </p:cNvPr>
          <p:cNvGrpSpPr/>
          <p:nvPr/>
        </p:nvGrpSpPr>
        <p:grpSpPr>
          <a:xfrm>
            <a:off x="9063807" y="6067766"/>
            <a:ext cx="640080" cy="640080"/>
            <a:chOff x="9076507" y="6067766"/>
            <a:chExt cx="640080" cy="64008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C09C4F1-AC33-007A-301F-9B50B5173846}"/>
                </a:ext>
              </a:extLst>
            </p:cNvPr>
            <p:cNvSpPr/>
            <p:nvPr/>
          </p:nvSpPr>
          <p:spPr>
            <a:xfrm>
              <a:off x="9076507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Graphic 91" descr="Cloud with solid fill">
              <a:hlinkClick r:id="rId15" action="ppaction://hlinksldjump"/>
              <a:extLst>
                <a:ext uri="{FF2B5EF4-FFF2-40B4-BE49-F238E27FC236}">
                  <a16:creationId xmlns:a16="http://schemas.microsoft.com/office/drawing/2014/main" id="{10427B42-CF3E-9213-C526-A4B5BBD90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125275" y="6067766"/>
              <a:ext cx="548640" cy="548640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2F5F711-C0A4-5FE8-3951-E4B4C6EC40BB}"/>
              </a:ext>
            </a:extLst>
          </p:cNvPr>
          <p:cNvGrpSpPr/>
          <p:nvPr/>
        </p:nvGrpSpPr>
        <p:grpSpPr>
          <a:xfrm>
            <a:off x="9888944" y="6067766"/>
            <a:ext cx="640080" cy="640080"/>
            <a:chOff x="9901644" y="6067766"/>
            <a:chExt cx="640080" cy="640080"/>
          </a:xfrm>
        </p:grpSpPr>
        <p:sp>
          <p:nvSpPr>
            <p:cNvPr id="85" name="Oval 84">
              <a:hlinkClick r:id="rId18" action="ppaction://hlinksldjump"/>
              <a:extLst>
                <a:ext uri="{FF2B5EF4-FFF2-40B4-BE49-F238E27FC236}">
                  <a16:creationId xmlns:a16="http://schemas.microsoft.com/office/drawing/2014/main" id="{3324FC09-900E-0663-D7E2-E58CD8E036D7}"/>
                </a:ext>
              </a:extLst>
            </p:cNvPr>
            <p:cNvSpPr/>
            <p:nvPr/>
          </p:nvSpPr>
          <p:spPr>
            <a:xfrm>
              <a:off x="9901644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Graphic 92" descr="Internet Of Things with solid fill">
              <a:extLst>
                <a:ext uri="{FF2B5EF4-FFF2-40B4-BE49-F238E27FC236}">
                  <a16:creationId xmlns:a16="http://schemas.microsoft.com/office/drawing/2014/main" id="{E5142BAC-ACEF-3404-5BFE-F5CABA2F4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971095" y="6113486"/>
              <a:ext cx="548640" cy="54864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5CA536A-6503-A6E7-BC31-D92DB5B61970}"/>
              </a:ext>
            </a:extLst>
          </p:cNvPr>
          <p:cNvGrpSpPr/>
          <p:nvPr/>
        </p:nvGrpSpPr>
        <p:grpSpPr>
          <a:xfrm>
            <a:off x="3267008" y="6089765"/>
            <a:ext cx="640080" cy="640080"/>
            <a:chOff x="3279708" y="6089765"/>
            <a:chExt cx="640080" cy="640080"/>
          </a:xfrm>
        </p:grpSpPr>
        <p:sp>
          <p:nvSpPr>
            <p:cNvPr id="77" name="Oval 76">
              <a:hlinkClick r:id="rId21" action="ppaction://hlinksldjump"/>
              <a:extLst>
                <a:ext uri="{FF2B5EF4-FFF2-40B4-BE49-F238E27FC236}">
                  <a16:creationId xmlns:a16="http://schemas.microsoft.com/office/drawing/2014/main" id="{A99550D9-84D4-9707-7D22-33EB1A8F531A}"/>
                </a:ext>
              </a:extLst>
            </p:cNvPr>
            <p:cNvSpPr/>
            <p:nvPr/>
          </p:nvSpPr>
          <p:spPr>
            <a:xfrm>
              <a:off x="3279708" y="60897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Graphic 93" descr="Research with solid fill">
              <a:extLst>
                <a:ext uri="{FF2B5EF4-FFF2-40B4-BE49-F238E27FC236}">
                  <a16:creationId xmlns:a16="http://schemas.microsoft.com/office/drawing/2014/main" id="{1D366FBC-C3E5-F4BF-0C92-A817CF0C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355211" y="6111764"/>
              <a:ext cx="548640" cy="54864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0A552C6-C8E1-E9C7-3065-0263AFBEA1E4}"/>
              </a:ext>
            </a:extLst>
          </p:cNvPr>
          <p:cNvGrpSpPr/>
          <p:nvPr/>
        </p:nvGrpSpPr>
        <p:grpSpPr>
          <a:xfrm>
            <a:off x="11539220" y="6067766"/>
            <a:ext cx="640080" cy="640080"/>
            <a:chOff x="11551920" y="6067766"/>
            <a:chExt cx="640080" cy="640080"/>
          </a:xfrm>
        </p:grpSpPr>
        <p:sp>
          <p:nvSpPr>
            <p:cNvPr id="87" name="Oval 86">
              <a:hlinkClick r:id="rId24" action="ppaction://hlinksldjump"/>
              <a:extLst>
                <a:ext uri="{FF2B5EF4-FFF2-40B4-BE49-F238E27FC236}">
                  <a16:creationId xmlns:a16="http://schemas.microsoft.com/office/drawing/2014/main" id="{D2855949-872C-00FF-A56A-6AFA1D3A5D70}"/>
                </a:ext>
              </a:extLst>
            </p:cNvPr>
            <p:cNvSpPr/>
            <p:nvPr/>
          </p:nvSpPr>
          <p:spPr>
            <a:xfrm>
              <a:off x="1155192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Graphic 94" descr="Rocket with solid fill">
              <a:extLst>
                <a:ext uri="{FF2B5EF4-FFF2-40B4-BE49-F238E27FC236}">
                  <a16:creationId xmlns:a16="http://schemas.microsoft.com/office/drawing/2014/main" id="{E0AA45B7-0F5F-96CB-3B31-951F4C719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1597640" y="6138204"/>
              <a:ext cx="548640" cy="54864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731DEB7-4FFC-DFFF-C294-10091E14011F}"/>
              </a:ext>
            </a:extLst>
          </p:cNvPr>
          <p:cNvGrpSpPr/>
          <p:nvPr/>
        </p:nvGrpSpPr>
        <p:grpSpPr>
          <a:xfrm>
            <a:off x="4080954" y="6089765"/>
            <a:ext cx="672109" cy="640080"/>
            <a:chOff x="4093654" y="6089765"/>
            <a:chExt cx="672109" cy="640080"/>
          </a:xfrm>
        </p:grpSpPr>
        <p:sp>
          <p:nvSpPr>
            <p:cNvPr id="78" name="Oval 77">
              <a:hlinkClick r:id="rId27" action="ppaction://hlinksldjump"/>
              <a:extLst>
                <a:ext uri="{FF2B5EF4-FFF2-40B4-BE49-F238E27FC236}">
                  <a16:creationId xmlns:a16="http://schemas.microsoft.com/office/drawing/2014/main" id="{A37CAE1A-C61E-6F21-EE9F-3E0233EB075E}"/>
                </a:ext>
              </a:extLst>
            </p:cNvPr>
            <p:cNvSpPr/>
            <p:nvPr/>
          </p:nvSpPr>
          <p:spPr>
            <a:xfrm>
              <a:off x="4125683" y="60897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Graphic 95" descr="Route (Two Pins With A Path) with solid fill">
              <a:extLst>
                <a:ext uri="{FF2B5EF4-FFF2-40B4-BE49-F238E27FC236}">
                  <a16:creationId xmlns:a16="http://schemas.microsoft.com/office/drawing/2014/main" id="{68FFFBD7-873D-9357-3978-E90F692BF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093654" y="6089765"/>
              <a:ext cx="640080" cy="640080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7143BE6-CB14-70AA-C028-77DECEF67AF7}"/>
              </a:ext>
            </a:extLst>
          </p:cNvPr>
          <p:cNvGrpSpPr/>
          <p:nvPr/>
        </p:nvGrpSpPr>
        <p:grpSpPr>
          <a:xfrm>
            <a:off x="10714081" y="6067766"/>
            <a:ext cx="640080" cy="640080"/>
            <a:chOff x="10726781" y="6067766"/>
            <a:chExt cx="640080" cy="640080"/>
          </a:xfrm>
        </p:grpSpPr>
        <p:sp>
          <p:nvSpPr>
            <p:cNvPr id="86" name="Oval 85">
              <a:hlinkClick r:id="rId30" action="ppaction://hlinksldjump"/>
              <a:extLst>
                <a:ext uri="{FF2B5EF4-FFF2-40B4-BE49-F238E27FC236}">
                  <a16:creationId xmlns:a16="http://schemas.microsoft.com/office/drawing/2014/main" id="{F506AAEC-D267-44FD-9AA2-2314BD066605}"/>
                </a:ext>
              </a:extLst>
            </p:cNvPr>
            <p:cNvSpPr/>
            <p:nvPr/>
          </p:nvSpPr>
          <p:spPr>
            <a:xfrm>
              <a:off x="10726781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Graphic 96" descr="Web design with solid fill">
              <a:extLst>
                <a:ext uri="{FF2B5EF4-FFF2-40B4-BE49-F238E27FC236}">
                  <a16:creationId xmlns:a16="http://schemas.microsoft.com/office/drawing/2014/main" id="{55C4EBC0-D34D-B700-5EA8-E2A0C7295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0772501" y="6117261"/>
              <a:ext cx="548640" cy="548640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1E8344C-9E53-82A1-5B9B-101FBE1FF0D2}"/>
              </a:ext>
            </a:extLst>
          </p:cNvPr>
          <p:cNvGrpSpPr/>
          <p:nvPr/>
        </p:nvGrpSpPr>
        <p:grpSpPr>
          <a:xfrm>
            <a:off x="6588396" y="6067766"/>
            <a:ext cx="640080" cy="640080"/>
            <a:chOff x="6601096" y="6067766"/>
            <a:chExt cx="640080" cy="640080"/>
          </a:xfrm>
        </p:grpSpPr>
        <p:sp>
          <p:nvSpPr>
            <p:cNvPr id="81" name="Oval 80">
              <a:hlinkClick r:id="rId33" action="ppaction://hlinksldjump"/>
              <a:extLst>
                <a:ext uri="{FF2B5EF4-FFF2-40B4-BE49-F238E27FC236}">
                  <a16:creationId xmlns:a16="http://schemas.microsoft.com/office/drawing/2014/main" id="{A70BBF10-5AA2-1DC3-2466-46F5AF91F1B4}"/>
                </a:ext>
              </a:extLst>
            </p:cNvPr>
            <p:cNvSpPr/>
            <p:nvPr/>
          </p:nvSpPr>
          <p:spPr>
            <a:xfrm>
              <a:off x="6601096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Graphic 97" descr="Statistics with solid fill">
              <a:extLst>
                <a:ext uri="{FF2B5EF4-FFF2-40B4-BE49-F238E27FC236}">
                  <a16:creationId xmlns:a16="http://schemas.microsoft.com/office/drawing/2014/main" id="{77F85E59-9F71-DBE8-93E5-6A1F15D70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6626091" y="6070781"/>
              <a:ext cx="548640" cy="548640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4677A19-F2F0-3912-1196-1B019B1223BB}"/>
              </a:ext>
            </a:extLst>
          </p:cNvPr>
          <p:cNvGrpSpPr/>
          <p:nvPr/>
        </p:nvGrpSpPr>
        <p:grpSpPr>
          <a:xfrm>
            <a:off x="7413533" y="6067766"/>
            <a:ext cx="640080" cy="640080"/>
            <a:chOff x="7426233" y="6067766"/>
            <a:chExt cx="640080" cy="640080"/>
          </a:xfrm>
        </p:grpSpPr>
        <p:sp>
          <p:nvSpPr>
            <p:cNvPr id="82" name="Oval 81">
              <a:hlinkClick r:id="rId36" action="ppaction://hlinksldjump"/>
              <a:extLst>
                <a:ext uri="{FF2B5EF4-FFF2-40B4-BE49-F238E27FC236}">
                  <a16:creationId xmlns:a16="http://schemas.microsoft.com/office/drawing/2014/main" id="{7A9F6193-E191-D5D5-E9C1-3D5ED5A6BC1E}"/>
                </a:ext>
              </a:extLst>
            </p:cNvPr>
            <p:cNvSpPr/>
            <p:nvPr/>
          </p:nvSpPr>
          <p:spPr>
            <a:xfrm>
              <a:off x="7426233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Graphic 98" descr="Bar chart with solid fill">
              <a:extLst>
                <a:ext uri="{FF2B5EF4-FFF2-40B4-BE49-F238E27FC236}">
                  <a16:creationId xmlns:a16="http://schemas.microsoft.com/office/drawing/2014/main" id="{24506C0E-04AA-6A59-6F6F-D1AB8AA6A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7471953" y="6067766"/>
              <a:ext cx="548640" cy="548640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25753FF-9E0D-6B2B-A82B-3134E24109BA}"/>
              </a:ext>
            </a:extLst>
          </p:cNvPr>
          <p:cNvGrpSpPr/>
          <p:nvPr/>
        </p:nvGrpSpPr>
        <p:grpSpPr>
          <a:xfrm>
            <a:off x="4924833" y="6072265"/>
            <a:ext cx="640080" cy="652686"/>
            <a:chOff x="4937533" y="6072265"/>
            <a:chExt cx="640080" cy="652686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804F0B7-FB5A-41DA-4C24-BCFE939D0500}"/>
                </a:ext>
              </a:extLst>
            </p:cNvPr>
            <p:cNvSpPr/>
            <p:nvPr/>
          </p:nvSpPr>
          <p:spPr>
            <a:xfrm>
              <a:off x="4937533" y="6084871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Graphic 99" descr="Database with solid fill">
              <a:hlinkClick r:id="rId39" action="ppaction://hlinksldjump"/>
              <a:extLst>
                <a:ext uri="{FF2B5EF4-FFF2-40B4-BE49-F238E27FC236}">
                  <a16:creationId xmlns:a16="http://schemas.microsoft.com/office/drawing/2014/main" id="{6A67FFFD-E7FA-9468-2C9F-C87A188AA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4937533" y="6072265"/>
              <a:ext cx="640080" cy="64008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E577413-0D43-CF42-49B3-609314093421}"/>
              </a:ext>
            </a:extLst>
          </p:cNvPr>
          <p:cNvGrpSpPr/>
          <p:nvPr/>
        </p:nvGrpSpPr>
        <p:grpSpPr>
          <a:xfrm>
            <a:off x="5728103" y="5524568"/>
            <a:ext cx="640080" cy="650993"/>
            <a:chOff x="5754399" y="5201167"/>
            <a:chExt cx="640080" cy="650993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BA17A70-5BB7-8478-6F6B-DD651D00E48B}"/>
                </a:ext>
              </a:extLst>
            </p:cNvPr>
            <p:cNvSpPr/>
            <p:nvPr/>
          </p:nvSpPr>
          <p:spPr>
            <a:xfrm>
              <a:off x="5754399" y="521208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Graphic 100" descr="Presentation with pie chart with solid fill">
              <a:hlinkClick r:id="rId42" action="ppaction://hlinksldjump"/>
              <a:extLst>
                <a:ext uri="{FF2B5EF4-FFF2-40B4-BE49-F238E27FC236}">
                  <a16:creationId xmlns:a16="http://schemas.microsoft.com/office/drawing/2014/main" id="{238FF323-B49B-E663-2441-9A7DD6CF0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5754399" y="5201167"/>
              <a:ext cx="640080" cy="64008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CE9F71F-B5A9-5143-5517-A8AEA751DD3C}"/>
              </a:ext>
            </a:extLst>
          </p:cNvPr>
          <p:cNvGrpSpPr/>
          <p:nvPr/>
        </p:nvGrpSpPr>
        <p:grpSpPr>
          <a:xfrm>
            <a:off x="8238670" y="6067766"/>
            <a:ext cx="640080" cy="640080"/>
            <a:chOff x="8251370" y="6067766"/>
            <a:chExt cx="640080" cy="64008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E8263E9-7EFB-15DE-DBEC-258A89EE5EDB}"/>
                </a:ext>
              </a:extLst>
            </p:cNvPr>
            <p:cNvSpPr/>
            <p:nvPr/>
          </p:nvSpPr>
          <p:spPr>
            <a:xfrm>
              <a:off x="825137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Graphic 101" descr="Check In with solid fill">
              <a:hlinkClick r:id="rId45" action="ppaction://hlinksldjump"/>
              <a:extLst>
                <a:ext uri="{FF2B5EF4-FFF2-40B4-BE49-F238E27FC236}">
                  <a16:creationId xmlns:a16="http://schemas.microsoft.com/office/drawing/2014/main" id="{4E09AFBD-A331-0306-6D4E-CEE5DD762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8293531" y="6089765"/>
              <a:ext cx="548640" cy="548640"/>
            </a:xfrm>
            <a:prstGeom prst="rect">
              <a:avLst/>
            </a:prstGeom>
          </p:spPr>
        </p:pic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69B1FE1-10DA-8E4D-D04B-6ED075C0E0FA}"/>
              </a:ext>
            </a:extLst>
          </p:cNvPr>
          <p:cNvSpPr/>
          <p:nvPr/>
        </p:nvSpPr>
        <p:spPr>
          <a:xfrm>
            <a:off x="0" y="-40279"/>
            <a:ext cx="12191999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 Rounded MT Bold" panose="020F0704030504030204" pitchFamily="34" charset="0"/>
              </a:rPr>
              <a:t>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64684B-E661-F62E-A4C7-274DB98A1FFF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2820539" y="531567"/>
            <a:ext cx="6455208" cy="485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42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9D000-A983-0EF4-3ABC-019934287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3A8CE5BB-DF1A-E4EB-BCE7-1C2FAF7F79FB}"/>
              </a:ext>
            </a:extLst>
          </p:cNvPr>
          <p:cNvSpPr/>
          <p:nvPr/>
        </p:nvSpPr>
        <p:spPr>
          <a:xfrm>
            <a:off x="-11929392" y="6018272"/>
            <a:ext cx="45720000" cy="839728"/>
          </a:xfrm>
          <a:custGeom>
            <a:avLst/>
            <a:gdLst>
              <a:gd name="connsiteX0" fmla="*/ 0 w 45720000"/>
              <a:gd name="connsiteY0" fmla="*/ 0 h 1325880"/>
              <a:gd name="connsiteX1" fmla="*/ 17588361 w 45720000"/>
              <a:gd name="connsiteY1" fmla="*/ 0 h 1325880"/>
              <a:gd name="connsiteX2" fmla="*/ 17585709 w 45720000"/>
              <a:gd name="connsiteY2" fmla="*/ 13139 h 1325880"/>
              <a:gd name="connsiteX3" fmla="*/ 17997189 w 45720000"/>
              <a:gd name="connsiteY3" fmla="*/ 424619 h 1325880"/>
              <a:gd name="connsiteX4" fmla="*/ 18408669 w 45720000"/>
              <a:gd name="connsiteY4" fmla="*/ 13139 h 1325880"/>
              <a:gd name="connsiteX5" fmla="*/ 18406016 w 45720000"/>
              <a:gd name="connsiteY5" fmla="*/ 0 h 1325880"/>
              <a:gd name="connsiteX6" fmla="*/ 45720000 w 45720000"/>
              <a:gd name="connsiteY6" fmla="*/ 0 h 1325880"/>
              <a:gd name="connsiteX7" fmla="*/ 45720000 w 45720000"/>
              <a:gd name="connsiteY7" fmla="*/ 1325880 h 1325880"/>
              <a:gd name="connsiteX8" fmla="*/ 0 w 45720000"/>
              <a:gd name="connsiteY8" fmla="*/ 132588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0" h="1325880">
                <a:moveTo>
                  <a:pt x="0" y="0"/>
                </a:moveTo>
                <a:lnTo>
                  <a:pt x="17588361" y="0"/>
                </a:lnTo>
                <a:lnTo>
                  <a:pt x="17585709" y="13139"/>
                </a:lnTo>
                <a:cubicBezTo>
                  <a:pt x="17585709" y="240393"/>
                  <a:pt x="17769935" y="424619"/>
                  <a:pt x="17997189" y="424619"/>
                </a:cubicBezTo>
                <a:cubicBezTo>
                  <a:pt x="18224442" y="424619"/>
                  <a:pt x="18408669" y="240393"/>
                  <a:pt x="18408669" y="13139"/>
                </a:cubicBezTo>
                <a:lnTo>
                  <a:pt x="18406016" y="0"/>
                </a:lnTo>
                <a:lnTo>
                  <a:pt x="45720000" y="0"/>
                </a:lnTo>
                <a:lnTo>
                  <a:pt x="45720000" y="1325880"/>
                </a:lnTo>
                <a:lnTo>
                  <a:pt x="0" y="132588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CDC14EF-68FB-7CA4-8261-A27EABFC45A8}"/>
              </a:ext>
            </a:extLst>
          </p:cNvPr>
          <p:cNvGrpSpPr/>
          <p:nvPr/>
        </p:nvGrpSpPr>
        <p:grpSpPr>
          <a:xfrm>
            <a:off x="8139" y="6020324"/>
            <a:ext cx="640080" cy="692021"/>
            <a:chOff x="20839" y="6020324"/>
            <a:chExt cx="640080" cy="692021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BE692CA-2646-6547-C1BB-51582F2D2496}"/>
                </a:ext>
              </a:extLst>
            </p:cNvPr>
            <p:cNvSpPr/>
            <p:nvPr/>
          </p:nvSpPr>
          <p:spPr>
            <a:xfrm>
              <a:off x="20839" y="60722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Graphic 87" descr="Home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5D07DD65-90D7-4878-66AC-230FDAB71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839" y="6020324"/>
              <a:ext cx="640080" cy="64008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B4F78FD-FA5F-1F0C-FEAC-F43E8BC3F3D7}"/>
              </a:ext>
            </a:extLst>
          </p:cNvPr>
          <p:cNvGrpSpPr/>
          <p:nvPr/>
        </p:nvGrpSpPr>
        <p:grpSpPr>
          <a:xfrm>
            <a:off x="833540" y="6067766"/>
            <a:ext cx="640080" cy="640080"/>
            <a:chOff x="846240" y="6067766"/>
            <a:chExt cx="640080" cy="640080"/>
          </a:xfrm>
        </p:grpSpPr>
        <p:sp>
          <p:nvSpPr>
            <p:cNvPr id="74" name="Oval 73">
              <a:hlinkClick r:id="rId6" action="ppaction://hlinksldjump"/>
              <a:extLst>
                <a:ext uri="{FF2B5EF4-FFF2-40B4-BE49-F238E27FC236}">
                  <a16:creationId xmlns:a16="http://schemas.microsoft.com/office/drawing/2014/main" id="{12951AFA-FD82-7DE0-0375-1EC76564A27B}"/>
                </a:ext>
              </a:extLst>
            </p:cNvPr>
            <p:cNvSpPr/>
            <p:nvPr/>
          </p:nvSpPr>
          <p:spPr>
            <a:xfrm>
              <a:off x="84624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Graphic 88" descr="Users with solid fill">
              <a:extLst>
                <a:ext uri="{FF2B5EF4-FFF2-40B4-BE49-F238E27FC236}">
                  <a16:creationId xmlns:a16="http://schemas.microsoft.com/office/drawing/2014/main" id="{3173D05D-BE57-3369-20EF-0AF9DEADC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8185" y="6109711"/>
              <a:ext cx="556190" cy="556190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A9A02B7-2AA7-3D6D-916F-B088ADA576A3}"/>
              </a:ext>
            </a:extLst>
          </p:cNvPr>
          <p:cNvGrpSpPr/>
          <p:nvPr/>
        </p:nvGrpSpPr>
        <p:grpSpPr>
          <a:xfrm>
            <a:off x="1648232" y="6055160"/>
            <a:ext cx="657812" cy="647629"/>
            <a:chOff x="1660932" y="6055160"/>
            <a:chExt cx="657812" cy="647629"/>
          </a:xfrm>
        </p:grpSpPr>
        <p:sp>
          <p:nvSpPr>
            <p:cNvPr id="75" name="Oval 74">
              <a:hlinkClick r:id="rId9" action="ppaction://hlinksldjump"/>
              <a:extLst>
                <a:ext uri="{FF2B5EF4-FFF2-40B4-BE49-F238E27FC236}">
                  <a16:creationId xmlns:a16="http://schemas.microsoft.com/office/drawing/2014/main" id="{B1C3F785-E536-2AD1-CA00-038D5B2767AC}"/>
                </a:ext>
              </a:extLst>
            </p:cNvPr>
            <p:cNvSpPr/>
            <p:nvPr/>
          </p:nvSpPr>
          <p:spPr>
            <a:xfrm>
              <a:off x="1660932" y="605516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Graphic 89" descr="Lightbulb and gear with solid fill">
              <a:extLst>
                <a:ext uri="{FF2B5EF4-FFF2-40B4-BE49-F238E27FC236}">
                  <a16:creationId xmlns:a16="http://schemas.microsoft.com/office/drawing/2014/main" id="{17BC9864-B4FF-CAC6-A494-A73D968A6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71115" y="6055160"/>
              <a:ext cx="647629" cy="647629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4A9F14E-57A3-845E-E720-C8D96BF4A45F}"/>
              </a:ext>
            </a:extLst>
          </p:cNvPr>
          <p:cNvGrpSpPr/>
          <p:nvPr/>
        </p:nvGrpSpPr>
        <p:grpSpPr>
          <a:xfrm>
            <a:off x="2458935" y="6018272"/>
            <a:ext cx="647631" cy="689574"/>
            <a:chOff x="2471635" y="6018272"/>
            <a:chExt cx="647631" cy="689574"/>
          </a:xfrm>
        </p:grpSpPr>
        <p:sp>
          <p:nvSpPr>
            <p:cNvPr id="76" name="Oval 75">
              <a:hlinkClick r:id="rId12" action="ppaction://hlinksldjump"/>
              <a:extLst>
                <a:ext uri="{FF2B5EF4-FFF2-40B4-BE49-F238E27FC236}">
                  <a16:creationId xmlns:a16="http://schemas.microsoft.com/office/drawing/2014/main" id="{F9A45F0C-E71C-5602-FEAA-93AB8F84BED9}"/>
                </a:ext>
              </a:extLst>
            </p:cNvPr>
            <p:cNvSpPr/>
            <p:nvPr/>
          </p:nvSpPr>
          <p:spPr>
            <a:xfrm>
              <a:off x="2479186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Graphic 90" descr="Flowchart with solid fill">
              <a:extLst>
                <a:ext uri="{FF2B5EF4-FFF2-40B4-BE49-F238E27FC236}">
                  <a16:creationId xmlns:a16="http://schemas.microsoft.com/office/drawing/2014/main" id="{EC9E859C-400D-837B-9135-0B9C250EB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471635" y="6018272"/>
              <a:ext cx="647629" cy="647629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9C9E97F-40EF-A595-E7C2-20B9AC11B665}"/>
              </a:ext>
            </a:extLst>
          </p:cNvPr>
          <p:cNvGrpSpPr/>
          <p:nvPr/>
        </p:nvGrpSpPr>
        <p:grpSpPr>
          <a:xfrm>
            <a:off x="9063807" y="6067766"/>
            <a:ext cx="640080" cy="640080"/>
            <a:chOff x="9076507" y="6067766"/>
            <a:chExt cx="640080" cy="64008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1A92F0E-0F2A-1E0F-B60F-072EEE81D1FE}"/>
                </a:ext>
              </a:extLst>
            </p:cNvPr>
            <p:cNvSpPr/>
            <p:nvPr/>
          </p:nvSpPr>
          <p:spPr>
            <a:xfrm>
              <a:off x="9076507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Graphic 91" descr="Cloud with solid fill">
              <a:hlinkClick r:id="rId15" action="ppaction://hlinksldjump"/>
              <a:extLst>
                <a:ext uri="{FF2B5EF4-FFF2-40B4-BE49-F238E27FC236}">
                  <a16:creationId xmlns:a16="http://schemas.microsoft.com/office/drawing/2014/main" id="{B6275D23-016F-2F6B-B0D4-7720F20F4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125275" y="6067766"/>
              <a:ext cx="548640" cy="548640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BAAFD9A-7615-76A6-4913-C3ABFE1FADFE}"/>
              </a:ext>
            </a:extLst>
          </p:cNvPr>
          <p:cNvGrpSpPr/>
          <p:nvPr/>
        </p:nvGrpSpPr>
        <p:grpSpPr>
          <a:xfrm>
            <a:off x="9888944" y="6067766"/>
            <a:ext cx="640080" cy="640080"/>
            <a:chOff x="9901644" y="6067766"/>
            <a:chExt cx="640080" cy="640080"/>
          </a:xfrm>
        </p:grpSpPr>
        <p:sp>
          <p:nvSpPr>
            <p:cNvPr id="85" name="Oval 84">
              <a:hlinkClick r:id="rId18" action="ppaction://hlinksldjump"/>
              <a:extLst>
                <a:ext uri="{FF2B5EF4-FFF2-40B4-BE49-F238E27FC236}">
                  <a16:creationId xmlns:a16="http://schemas.microsoft.com/office/drawing/2014/main" id="{935A8191-A20B-66BC-538A-B8E4331B6FE2}"/>
                </a:ext>
              </a:extLst>
            </p:cNvPr>
            <p:cNvSpPr/>
            <p:nvPr/>
          </p:nvSpPr>
          <p:spPr>
            <a:xfrm>
              <a:off x="9901644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Graphic 92" descr="Internet Of Things with solid fill">
              <a:extLst>
                <a:ext uri="{FF2B5EF4-FFF2-40B4-BE49-F238E27FC236}">
                  <a16:creationId xmlns:a16="http://schemas.microsoft.com/office/drawing/2014/main" id="{CE8D1D56-B2F6-8666-BFC6-C7779CF1C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971095" y="6113486"/>
              <a:ext cx="548640" cy="54864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4AB8BD6-F057-D867-1B5C-35F73190E94D}"/>
              </a:ext>
            </a:extLst>
          </p:cNvPr>
          <p:cNvGrpSpPr/>
          <p:nvPr/>
        </p:nvGrpSpPr>
        <p:grpSpPr>
          <a:xfrm>
            <a:off x="3267008" y="6089765"/>
            <a:ext cx="640080" cy="640080"/>
            <a:chOff x="3279708" y="6089765"/>
            <a:chExt cx="640080" cy="640080"/>
          </a:xfrm>
        </p:grpSpPr>
        <p:sp>
          <p:nvSpPr>
            <p:cNvPr id="77" name="Oval 76">
              <a:hlinkClick r:id="rId21" action="ppaction://hlinksldjump"/>
              <a:extLst>
                <a:ext uri="{FF2B5EF4-FFF2-40B4-BE49-F238E27FC236}">
                  <a16:creationId xmlns:a16="http://schemas.microsoft.com/office/drawing/2014/main" id="{78EEB012-07C0-6BD7-5C2A-2C714E38A06F}"/>
                </a:ext>
              </a:extLst>
            </p:cNvPr>
            <p:cNvSpPr/>
            <p:nvPr/>
          </p:nvSpPr>
          <p:spPr>
            <a:xfrm>
              <a:off x="3279708" y="60897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Graphic 93" descr="Research with solid fill">
              <a:extLst>
                <a:ext uri="{FF2B5EF4-FFF2-40B4-BE49-F238E27FC236}">
                  <a16:creationId xmlns:a16="http://schemas.microsoft.com/office/drawing/2014/main" id="{ED69BF55-DFAC-FD75-FFA1-F73A62FE6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355211" y="6111764"/>
              <a:ext cx="548640" cy="54864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52759-A058-27CF-9F7B-E2C8DD5797A5}"/>
              </a:ext>
            </a:extLst>
          </p:cNvPr>
          <p:cNvGrpSpPr/>
          <p:nvPr/>
        </p:nvGrpSpPr>
        <p:grpSpPr>
          <a:xfrm>
            <a:off x="11539220" y="6067766"/>
            <a:ext cx="640080" cy="640080"/>
            <a:chOff x="11551920" y="6067766"/>
            <a:chExt cx="640080" cy="640080"/>
          </a:xfrm>
        </p:grpSpPr>
        <p:sp>
          <p:nvSpPr>
            <p:cNvPr id="87" name="Oval 86">
              <a:hlinkClick r:id="rId24" action="ppaction://hlinksldjump"/>
              <a:extLst>
                <a:ext uri="{FF2B5EF4-FFF2-40B4-BE49-F238E27FC236}">
                  <a16:creationId xmlns:a16="http://schemas.microsoft.com/office/drawing/2014/main" id="{DD4AEC7C-932A-1B58-5581-416A1267FB11}"/>
                </a:ext>
              </a:extLst>
            </p:cNvPr>
            <p:cNvSpPr/>
            <p:nvPr/>
          </p:nvSpPr>
          <p:spPr>
            <a:xfrm>
              <a:off x="1155192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Graphic 94" descr="Rocket with solid fill">
              <a:extLst>
                <a:ext uri="{FF2B5EF4-FFF2-40B4-BE49-F238E27FC236}">
                  <a16:creationId xmlns:a16="http://schemas.microsoft.com/office/drawing/2014/main" id="{BE7858AC-05C5-F012-065F-DAD433FA3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1597640" y="6138204"/>
              <a:ext cx="548640" cy="54864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01F0054-845D-AC18-C2BD-B5D8FE7B8408}"/>
              </a:ext>
            </a:extLst>
          </p:cNvPr>
          <p:cNvGrpSpPr/>
          <p:nvPr/>
        </p:nvGrpSpPr>
        <p:grpSpPr>
          <a:xfrm>
            <a:off x="4080954" y="6089765"/>
            <a:ext cx="672109" cy="640080"/>
            <a:chOff x="4093654" y="6089765"/>
            <a:chExt cx="672109" cy="640080"/>
          </a:xfrm>
        </p:grpSpPr>
        <p:sp>
          <p:nvSpPr>
            <p:cNvPr id="78" name="Oval 77">
              <a:hlinkClick r:id="rId27" action="ppaction://hlinksldjump"/>
              <a:extLst>
                <a:ext uri="{FF2B5EF4-FFF2-40B4-BE49-F238E27FC236}">
                  <a16:creationId xmlns:a16="http://schemas.microsoft.com/office/drawing/2014/main" id="{6D959842-011D-F467-DA53-2809F0981F7A}"/>
                </a:ext>
              </a:extLst>
            </p:cNvPr>
            <p:cNvSpPr/>
            <p:nvPr/>
          </p:nvSpPr>
          <p:spPr>
            <a:xfrm>
              <a:off x="4125683" y="60897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Graphic 95" descr="Route (Two Pins With A Path) with solid fill">
              <a:extLst>
                <a:ext uri="{FF2B5EF4-FFF2-40B4-BE49-F238E27FC236}">
                  <a16:creationId xmlns:a16="http://schemas.microsoft.com/office/drawing/2014/main" id="{D5553676-57B4-8A8A-CBE6-1F8D55B8E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093654" y="6089765"/>
              <a:ext cx="640080" cy="640080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0C6E9D4-0B2C-95A8-B4EE-A68A04B8BF09}"/>
              </a:ext>
            </a:extLst>
          </p:cNvPr>
          <p:cNvGrpSpPr/>
          <p:nvPr/>
        </p:nvGrpSpPr>
        <p:grpSpPr>
          <a:xfrm>
            <a:off x="10714081" y="6067766"/>
            <a:ext cx="640080" cy="640080"/>
            <a:chOff x="10726781" y="6067766"/>
            <a:chExt cx="640080" cy="640080"/>
          </a:xfrm>
        </p:grpSpPr>
        <p:sp>
          <p:nvSpPr>
            <p:cNvPr id="86" name="Oval 85">
              <a:hlinkClick r:id="rId30" action="ppaction://hlinksldjump"/>
              <a:extLst>
                <a:ext uri="{FF2B5EF4-FFF2-40B4-BE49-F238E27FC236}">
                  <a16:creationId xmlns:a16="http://schemas.microsoft.com/office/drawing/2014/main" id="{8F3364AB-7AD8-E0EA-F913-645E06380C8A}"/>
                </a:ext>
              </a:extLst>
            </p:cNvPr>
            <p:cNvSpPr/>
            <p:nvPr/>
          </p:nvSpPr>
          <p:spPr>
            <a:xfrm>
              <a:off x="10726781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Graphic 96" descr="Web design with solid fill">
              <a:extLst>
                <a:ext uri="{FF2B5EF4-FFF2-40B4-BE49-F238E27FC236}">
                  <a16:creationId xmlns:a16="http://schemas.microsoft.com/office/drawing/2014/main" id="{0B3B64DB-2ABC-9705-ADE0-70C3888E8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0772501" y="6117261"/>
              <a:ext cx="548640" cy="548640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5BE8B79-12C2-FB4C-AE07-A6D984403FAA}"/>
              </a:ext>
            </a:extLst>
          </p:cNvPr>
          <p:cNvGrpSpPr/>
          <p:nvPr/>
        </p:nvGrpSpPr>
        <p:grpSpPr>
          <a:xfrm>
            <a:off x="6588396" y="6067766"/>
            <a:ext cx="640080" cy="640080"/>
            <a:chOff x="6601096" y="6067766"/>
            <a:chExt cx="640080" cy="640080"/>
          </a:xfrm>
        </p:grpSpPr>
        <p:sp>
          <p:nvSpPr>
            <p:cNvPr id="81" name="Oval 80">
              <a:hlinkClick r:id="rId33" action="ppaction://hlinksldjump"/>
              <a:extLst>
                <a:ext uri="{FF2B5EF4-FFF2-40B4-BE49-F238E27FC236}">
                  <a16:creationId xmlns:a16="http://schemas.microsoft.com/office/drawing/2014/main" id="{24023291-BA67-F2D6-801F-A2D4C203A27E}"/>
                </a:ext>
              </a:extLst>
            </p:cNvPr>
            <p:cNvSpPr/>
            <p:nvPr/>
          </p:nvSpPr>
          <p:spPr>
            <a:xfrm>
              <a:off x="6601096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Graphic 97" descr="Statistics with solid fill">
              <a:extLst>
                <a:ext uri="{FF2B5EF4-FFF2-40B4-BE49-F238E27FC236}">
                  <a16:creationId xmlns:a16="http://schemas.microsoft.com/office/drawing/2014/main" id="{B9BCEFA3-8371-0D7B-F7BF-B1E361D3C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6626091" y="6070781"/>
              <a:ext cx="548640" cy="548640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B4E5B4D-FC9D-8A74-7E5A-F011654C07CB}"/>
              </a:ext>
            </a:extLst>
          </p:cNvPr>
          <p:cNvGrpSpPr/>
          <p:nvPr/>
        </p:nvGrpSpPr>
        <p:grpSpPr>
          <a:xfrm>
            <a:off x="7413533" y="6067766"/>
            <a:ext cx="640080" cy="640080"/>
            <a:chOff x="7426233" y="6067766"/>
            <a:chExt cx="640080" cy="640080"/>
          </a:xfrm>
        </p:grpSpPr>
        <p:sp>
          <p:nvSpPr>
            <p:cNvPr id="82" name="Oval 81">
              <a:hlinkClick r:id="rId36" action="ppaction://hlinksldjump"/>
              <a:extLst>
                <a:ext uri="{FF2B5EF4-FFF2-40B4-BE49-F238E27FC236}">
                  <a16:creationId xmlns:a16="http://schemas.microsoft.com/office/drawing/2014/main" id="{265B83CF-CD53-9A73-2224-9F3A241E8639}"/>
                </a:ext>
              </a:extLst>
            </p:cNvPr>
            <p:cNvSpPr/>
            <p:nvPr/>
          </p:nvSpPr>
          <p:spPr>
            <a:xfrm>
              <a:off x="7426233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Graphic 98" descr="Bar chart with solid fill">
              <a:extLst>
                <a:ext uri="{FF2B5EF4-FFF2-40B4-BE49-F238E27FC236}">
                  <a16:creationId xmlns:a16="http://schemas.microsoft.com/office/drawing/2014/main" id="{F2A87261-5066-7FB2-F8E7-D919F455D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7471953" y="6067766"/>
              <a:ext cx="548640" cy="548640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50BA8E8-71E6-8673-66A5-AD00DD67B664}"/>
              </a:ext>
            </a:extLst>
          </p:cNvPr>
          <p:cNvGrpSpPr/>
          <p:nvPr/>
        </p:nvGrpSpPr>
        <p:grpSpPr>
          <a:xfrm>
            <a:off x="4924833" y="6072265"/>
            <a:ext cx="640080" cy="652686"/>
            <a:chOff x="4937533" y="6072265"/>
            <a:chExt cx="640080" cy="652686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DAA8A22-8CE9-E241-F915-5F5BE6C47CBC}"/>
                </a:ext>
              </a:extLst>
            </p:cNvPr>
            <p:cNvSpPr/>
            <p:nvPr/>
          </p:nvSpPr>
          <p:spPr>
            <a:xfrm>
              <a:off x="4937533" y="6084871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Graphic 99" descr="Database with solid fill">
              <a:hlinkClick r:id="rId39" action="ppaction://hlinksldjump"/>
              <a:extLst>
                <a:ext uri="{FF2B5EF4-FFF2-40B4-BE49-F238E27FC236}">
                  <a16:creationId xmlns:a16="http://schemas.microsoft.com/office/drawing/2014/main" id="{2B9D50F7-3A87-F752-9D36-4DC7C243E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4937533" y="6072265"/>
              <a:ext cx="640080" cy="64008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62D5274-257B-7E4E-361C-5931BE56651A}"/>
              </a:ext>
            </a:extLst>
          </p:cNvPr>
          <p:cNvGrpSpPr/>
          <p:nvPr/>
        </p:nvGrpSpPr>
        <p:grpSpPr>
          <a:xfrm>
            <a:off x="5728103" y="5524568"/>
            <a:ext cx="640080" cy="650993"/>
            <a:chOff x="5754399" y="5201167"/>
            <a:chExt cx="640080" cy="650993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F30CD1B-2E83-9292-0169-0940A164E5B6}"/>
                </a:ext>
              </a:extLst>
            </p:cNvPr>
            <p:cNvSpPr/>
            <p:nvPr/>
          </p:nvSpPr>
          <p:spPr>
            <a:xfrm>
              <a:off x="5754399" y="521208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Graphic 100" descr="Presentation with pie chart with solid fill">
              <a:hlinkClick r:id="rId42" action="ppaction://hlinksldjump"/>
              <a:extLst>
                <a:ext uri="{FF2B5EF4-FFF2-40B4-BE49-F238E27FC236}">
                  <a16:creationId xmlns:a16="http://schemas.microsoft.com/office/drawing/2014/main" id="{066E291F-2512-6DD8-3672-B9F858B13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5754399" y="5201167"/>
              <a:ext cx="640080" cy="64008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4BCB953-3DD3-2627-0EA2-B66EBF8B5F21}"/>
              </a:ext>
            </a:extLst>
          </p:cNvPr>
          <p:cNvGrpSpPr/>
          <p:nvPr/>
        </p:nvGrpSpPr>
        <p:grpSpPr>
          <a:xfrm>
            <a:off x="8238670" y="6067766"/>
            <a:ext cx="640080" cy="640080"/>
            <a:chOff x="8251370" y="6067766"/>
            <a:chExt cx="640080" cy="64008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A4BD825-913C-18BE-5D10-1D9C1A1E3BBB}"/>
                </a:ext>
              </a:extLst>
            </p:cNvPr>
            <p:cNvSpPr/>
            <p:nvPr/>
          </p:nvSpPr>
          <p:spPr>
            <a:xfrm>
              <a:off x="825137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Graphic 101" descr="Check In with solid fill">
              <a:hlinkClick r:id="rId45" action="ppaction://hlinksldjump"/>
              <a:extLst>
                <a:ext uri="{FF2B5EF4-FFF2-40B4-BE49-F238E27FC236}">
                  <a16:creationId xmlns:a16="http://schemas.microsoft.com/office/drawing/2014/main" id="{07AB9DF0-21B2-80F9-E9E2-2F64F9F8B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8293531" y="6089765"/>
              <a:ext cx="548640" cy="548640"/>
            </a:xfrm>
            <a:prstGeom prst="rect">
              <a:avLst/>
            </a:prstGeom>
          </p:spPr>
        </p:pic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BB93335-EAAB-C2DD-898E-A1ADB5D7E494}"/>
              </a:ext>
            </a:extLst>
          </p:cNvPr>
          <p:cNvSpPr/>
          <p:nvPr/>
        </p:nvSpPr>
        <p:spPr>
          <a:xfrm>
            <a:off x="0" y="-40279"/>
            <a:ext cx="12191999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 Rounded MT Bold" panose="020F0704030504030204" pitchFamily="34" charset="0"/>
              </a:rPr>
              <a:t>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79F12-582B-76CB-9B51-1DF2AAE69004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4370" y="571969"/>
            <a:ext cx="7447545" cy="487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68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5605C-E086-DA56-AFEB-DB81A6D6A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D558C7D0-EA69-DD7E-C1AE-B057889AEEE6}"/>
              </a:ext>
            </a:extLst>
          </p:cNvPr>
          <p:cNvSpPr/>
          <p:nvPr/>
        </p:nvSpPr>
        <p:spPr>
          <a:xfrm>
            <a:off x="-11929392" y="6018272"/>
            <a:ext cx="45720000" cy="839728"/>
          </a:xfrm>
          <a:custGeom>
            <a:avLst/>
            <a:gdLst>
              <a:gd name="connsiteX0" fmla="*/ 0 w 45720000"/>
              <a:gd name="connsiteY0" fmla="*/ 0 h 1325880"/>
              <a:gd name="connsiteX1" fmla="*/ 17588361 w 45720000"/>
              <a:gd name="connsiteY1" fmla="*/ 0 h 1325880"/>
              <a:gd name="connsiteX2" fmla="*/ 17585709 w 45720000"/>
              <a:gd name="connsiteY2" fmla="*/ 13139 h 1325880"/>
              <a:gd name="connsiteX3" fmla="*/ 17997189 w 45720000"/>
              <a:gd name="connsiteY3" fmla="*/ 424619 h 1325880"/>
              <a:gd name="connsiteX4" fmla="*/ 18408669 w 45720000"/>
              <a:gd name="connsiteY4" fmla="*/ 13139 h 1325880"/>
              <a:gd name="connsiteX5" fmla="*/ 18406016 w 45720000"/>
              <a:gd name="connsiteY5" fmla="*/ 0 h 1325880"/>
              <a:gd name="connsiteX6" fmla="*/ 45720000 w 45720000"/>
              <a:gd name="connsiteY6" fmla="*/ 0 h 1325880"/>
              <a:gd name="connsiteX7" fmla="*/ 45720000 w 45720000"/>
              <a:gd name="connsiteY7" fmla="*/ 1325880 h 1325880"/>
              <a:gd name="connsiteX8" fmla="*/ 0 w 45720000"/>
              <a:gd name="connsiteY8" fmla="*/ 132588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0" h="1325880">
                <a:moveTo>
                  <a:pt x="0" y="0"/>
                </a:moveTo>
                <a:lnTo>
                  <a:pt x="17588361" y="0"/>
                </a:lnTo>
                <a:lnTo>
                  <a:pt x="17585709" y="13139"/>
                </a:lnTo>
                <a:cubicBezTo>
                  <a:pt x="17585709" y="240393"/>
                  <a:pt x="17769935" y="424619"/>
                  <a:pt x="17997189" y="424619"/>
                </a:cubicBezTo>
                <a:cubicBezTo>
                  <a:pt x="18224442" y="424619"/>
                  <a:pt x="18408669" y="240393"/>
                  <a:pt x="18408669" y="13139"/>
                </a:cubicBezTo>
                <a:lnTo>
                  <a:pt x="18406016" y="0"/>
                </a:lnTo>
                <a:lnTo>
                  <a:pt x="45720000" y="0"/>
                </a:lnTo>
                <a:lnTo>
                  <a:pt x="45720000" y="1325880"/>
                </a:lnTo>
                <a:lnTo>
                  <a:pt x="0" y="132588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E537CAA-7977-3624-9ED7-9C669892AC54}"/>
              </a:ext>
            </a:extLst>
          </p:cNvPr>
          <p:cNvGrpSpPr/>
          <p:nvPr/>
        </p:nvGrpSpPr>
        <p:grpSpPr>
          <a:xfrm>
            <a:off x="8139" y="6020324"/>
            <a:ext cx="640080" cy="692021"/>
            <a:chOff x="20839" y="6020324"/>
            <a:chExt cx="640080" cy="692021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1BC379D-C91E-CA5B-3EAB-D7EDA4739CAC}"/>
                </a:ext>
              </a:extLst>
            </p:cNvPr>
            <p:cNvSpPr/>
            <p:nvPr/>
          </p:nvSpPr>
          <p:spPr>
            <a:xfrm>
              <a:off x="20839" y="60722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Graphic 87" descr="Home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A573EBCF-6762-99BC-C28B-005456F31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839" y="6020324"/>
              <a:ext cx="640080" cy="64008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2AF3038-E610-7C25-D99C-FA11B8AD202D}"/>
              </a:ext>
            </a:extLst>
          </p:cNvPr>
          <p:cNvGrpSpPr/>
          <p:nvPr/>
        </p:nvGrpSpPr>
        <p:grpSpPr>
          <a:xfrm>
            <a:off x="833540" y="6067766"/>
            <a:ext cx="640080" cy="640080"/>
            <a:chOff x="846240" y="6067766"/>
            <a:chExt cx="640080" cy="640080"/>
          </a:xfrm>
        </p:grpSpPr>
        <p:sp>
          <p:nvSpPr>
            <p:cNvPr id="74" name="Oval 73">
              <a:hlinkClick r:id="rId6" action="ppaction://hlinksldjump"/>
              <a:extLst>
                <a:ext uri="{FF2B5EF4-FFF2-40B4-BE49-F238E27FC236}">
                  <a16:creationId xmlns:a16="http://schemas.microsoft.com/office/drawing/2014/main" id="{DCE8833B-AF92-B05B-DFEE-101F8351702B}"/>
                </a:ext>
              </a:extLst>
            </p:cNvPr>
            <p:cNvSpPr/>
            <p:nvPr/>
          </p:nvSpPr>
          <p:spPr>
            <a:xfrm>
              <a:off x="84624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Graphic 88" descr="Users with solid fill">
              <a:extLst>
                <a:ext uri="{FF2B5EF4-FFF2-40B4-BE49-F238E27FC236}">
                  <a16:creationId xmlns:a16="http://schemas.microsoft.com/office/drawing/2014/main" id="{E393D58D-D586-F1DA-A49D-376D4D66B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8185" y="6109711"/>
              <a:ext cx="556190" cy="556190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F900D4F-B8DB-EA33-333C-E79203746CC0}"/>
              </a:ext>
            </a:extLst>
          </p:cNvPr>
          <p:cNvGrpSpPr/>
          <p:nvPr/>
        </p:nvGrpSpPr>
        <p:grpSpPr>
          <a:xfrm>
            <a:off x="1648232" y="6055160"/>
            <a:ext cx="657812" cy="647629"/>
            <a:chOff x="1660932" y="6055160"/>
            <a:chExt cx="657812" cy="647629"/>
          </a:xfrm>
        </p:grpSpPr>
        <p:sp>
          <p:nvSpPr>
            <p:cNvPr id="75" name="Oval 74">
              <a:hlinkClick r:id="rId9" action="ppaction://hlinksldjump"/>
              <a:extLst>
                <a:ext uri="{FF2B5EF4-FFF2-40B4-BE49-F238E27FC236}">
                  <a16:creationId xmlns:a16="http://schemas.microsoft.com/office/drawing/2014/main" id="{32D0A916-E443-2C69-1961-ECE02F6234B0}"/>
                </a:ext>
              </a:extLst>
            </p:cNvPr>
            <p:cNvSpPr/>
            <p:nvPr/>
          </p:nvSpPr>
          <p:spPr>
            <a:xfrm>
              <a:off x="1660932" y="605516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Graphic 89" descr="Lightbulb and gear with solid fill">
              <a:extLst>
                <a:ext uri="{FF2B5EF4-FFF2-40B4-BE49-F238E27FC236}">
                  <a16:creationId xmlns:a16="http://schemas.microsoft.com/office/drawing/2014/main" id="{B48CF214-403A-0E78-911A-39A07E825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71115" y="6055160"/>
              <a:ext cx="647629" cy="647629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3472017-C371-4D13-DE20-5D8F22B891BE}"/>
              </a:ext>
            </a:extLst>
          </p:cNvPr>
          <p:cNvGrpSpPr/>
          <p:nvPr/>
        </p:nvGrpSpPr>
        <p:grpSpPr>
          <a:xfrm>
            <a:off x="2458935" y="6018272"/>
            <a:ext cx="647631" cy="689574"/>
            <a:chOff x="2471635" y="6018272"/>
            <a:chExt cx="647631" cy="689574"/>
          </a:xfrm>
        </p:grpSpPr>
        <p:sp>
          <p:nvSpPr>
            <p:cNvPr id="76" name="Oval 75">
              <a:hlinkClick r:id="rId12" action="ppaction://hlinksldjump"/>
              <a:extLst>
                <a:ext uri="{FF2B5EF4-FFF2-40B4-BE49-F238E27FC236}">
                  <a16:creationId xmlns:a16="http://schemas.microsoft.com/office/drawing/2014/main" id="{91168314-B7DD-BFF4-0601-3D58F95B39FA}"/>
                </a:ext>
              </a:extLst>
            </p:cNvPr>
            <p:cNvSpPr/>
            <p:nvPr/>
          </p:nvSpPr>
          <p:spPr>
            <a:xfrm>
              <a:off x="2479186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Graphic 90" descr="Flowchart with solid fill">
              <a:extLst>
                <a:ext uri="{FF2B5EF4-FFF2-40B4-BE49-F238E27FC236}">
                  <a16:creationId xmlns:a16="http://schemas.microsoft.com/office/drawing/2014/main" id="{965CE8F8-4963-6485-1F20-2B95BF7D4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471635" y="6018272"/>
              <a:ext cx="647629" cy="647629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9CB290A-C503-BB83-B618-BC2A4BF7AEFD}"/>
              </a:ext>
            </a:extLst>
          </p:cNvPr>
          <p:cNvGrpSpPr/>
          <p:nvPr/>
        </p:nvGrpSpPr>
        <p:grpSpPr>
          <a:xfrm>
            <a:off x="9063807" y="6067766"/>
            <a:ext cx="640080" cy="640080"/>
            <a:chOff x="9076507" y="6067766"/>
            <a:chExt cx="640080" cy="64008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AE4110E-8FD1-D05C-71EC-6518FDDC7402}"/>
                </a:ext>
              </a:extLst>
            </p:cNvPr>
            <p:cNvSpPr/>
            <p:nvPr/>
          </p:nvSpPr>
          <p:spPr>
            <a:xfrm>
              <a:off x="9076507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Graphic 91" descr="Cloud with solid fill">
              <a:hlinkClick r:id="rId15" action="ppaction://hlinksldjump"/>
              <a:extLst>
                <a:ext uri="{FF2B5EF4-FFF2-40B4-BE49-F238E27FC236}">
                  <a16:creationId xmlns:a16="http://schemas.microsoft.com/office/drawing/2014/main" id="{A2F2A185-AC7C-0119-0928-907A65B6E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125275" y="6067766"/>
              <a:ext cx="548640" cy="548640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61B1025-32BA-3C12-1F5F-C4489F633CD1}"/>
              </a:ext>
            </a:extLst>
          </p:cNvPr>
          <p:cNvGrpSpPr/>
          <p:nvPr/>
        </p:nvGrpSpPr>
        <p:grpSpPr>
          <a:xfrm>
            <a:off x="9888944" y="6067766"/>
            <a:ext cx="640080" cy="640080"/>
            <a:chOff x="9901644" y="6067766"/>
            <a:chExt cx="640080" cy="640080"/>
          </a:xfrm>
        </p:grpSpPr>
        <p:sp>
          <p:nvSpPr>
            <p:cNvPr id="85" name="Oval 84">
              <a:hlinkClick r:id="rId18" action="ppaction://hlinksldjump"/>
              <a:extLst>
                <a:ext uri="{FF2B5EF4-FFF2-40B4-BE49-F238E27FC236}">
                  <a16:creationId xmlns:a16="http://schemas.microsoft.com/office/drawing/2014/main" id="{B0E754C5-91FA-F0F2-65E0-2DFCA96EFC5A}"/>
                </a:ext>
              </a:extLst>
            </p:cNvPr>
            <p:cNvSpPr/>
            <p:nvPr/>
          </p:nvSpPr>
          <p:spPr>
            <a:xfrm>
              <a:off x="9901644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Graphic 92" descr="Internet Of Things with solid fill">
              <a:extLst>
                <a:ext uri="{FF2B5EF4-FFF2-40B4-BE49-F238E27FC236}">
                  <a16:creationId xmlns:a16="http://schemas.microsoft.com/office/drawing/2014/main" id="{18C38CF6-7113-0236-7A50-DC5DE7F6A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971095" y="6113486"/>
              <a:ext cx="548640" cy="54864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7CE2003-3DBF-65E4-8415-492A9C7861D6}"/>
              </a:ext>
            </a:extLst>
          </p:cNvPr>
          <p:cNvGrpSpPr/>
          <p:nvPr/>
        </p:nvGrpSpPr>
        <p:grpSpPr>
          <a:xfrm>
            <a:off x="3267008" y="6089765"/>
            <a:ext cx="640080" cy="640080"/>
            <a:chOff x="3279708" y="6089765"/>
            <a:chExt cx="640080" cy="640080"/>
          </a:xfrm>
        </p:grpSpPr>
        <p:sp>
          <p:nvSpPr>
            <p:cNvPr id="77" name="Oval 76">
              <a:hlinkClick r:id="rId21" action="ppaction://hlinksldjump"/>
              <a:extLst>
                <a:ext uri="{FF2B5EF4-FFF2-40B4-BE49-F238E27FC236}">
                  <a16:creationId xmlns:a16="http://schemas.microsoft.com/office/drawing/2014/main" id="{3ED242AC-6B92-DA9F-C246-0655D1370757}"/>
                </a:ext>
              </a:extLst>
            </p:cNvPr>
            <p:cNvSpPr/>
            <p:nvPr/>
          </p:nvSpPr>
          <p:spPr>
            <a:xfrm>
              <a:off x="3279708" y="60897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Graphic 93" descr="Research with solid fill">
              <a:extLst>
                <a:ext uri="{FF2B5EF4-FFF2-40B4-BE49-F238E27FC236}">
                  <a16:creationId xmlns:a16="http://schemas.microsoft.com/office/drawing/2014/main" id="{B161F3C7-A732-AB6B-0A44-CAA22A93A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355211" y="6111764"/>
              <a:ext cx="548640" cy="54864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A442609-B7C7-E46E-AF52-2F9DB365DA87}"/>
              </a:ext>
            </a:extLst>
          </p:cNvPr>
          <p:cNvGrpSpPr/>
          <p:nvPr/>
        </p:nvGrpSpPr>
        <p:grpSpPr>
          <a:xfrm>
            <a:off x="11539220" y="6067766"/>
            <a:ext cx="640080" cy="640080"/>
            <a:chOff x="11551920" y="6067766"/>
            <a:chExt cx="640080" cy="640080"/>
          </a:xfrm>
        </p:grpSpPr>
        <p:sp>
          <p:nvSpPr>
            <p:cNvPr id="87" name="Oval 86">
              <a:hlinkClick r:id="rId24" action="ppaction://hlinksldjump"/>
              <a:extLst>
                <a:ext uri="{FF2B5EF4-FFF2-40B4-BE49-F238E27FC236}">
                  <a16:creationId xmlns:a16="http://schemas.microsoft.com/office/drawing/2014/main" id="{62FFF803-0617-6474-5E12-A98FDE7F854B}"/>
                </a:ext>
              </a:extLst>
            </p:cNvPr>
            <p:cNvSpPr/>
            <p:nvPr/>
          </p:nvSpPr>
          <p:spPr>
            <a:xfrm>
              <a:off x="1155192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Graphic 94" descr="Rocket with solid fill">
              <a:extLst>
                <a:ext uri="{FF2B5EF4-FFF2-40B4-BE49-F238E27FC236}">
                  <a16:creationId xmlns:a16="http://schemas.microsoft.com/office/drawing/2014/main" id="{03DD4BBA-58A2-9229-D598-BF01BBD83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1597640" y="6138204"/>
              <a:ext cx="548640" cy="54864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41FE040-7BC3-8B39-EEDD-D9851FA13795}"/>
              </a:ext>
            </a:extLst>
          </p:cNvPr>
          <p:cNvGrpSpPr/>
          <p:nvPr/>
        </p:nvGrpSpPr>
        <p:grpSpPr>
          <a:xfrm>
            <a:off x="4080954" y="6089765"/>
            <a:ext cx="672109" cy="640080"/>
            <a:chOff x="4093654" y="6089765"/>
            <a:chExt cx="672109" cy="640080"/>
          </a:xfrm>
        </p:grpSpPr>
        <p:sp>
          <p:nvSpPr>
            <p:cNvPr id="78" name="Oval 77">
              <a:hlinkClick r:id="rId27" action="ppaction://hlinksldjump"/>
              <a:extLst>
                <a:ext uri="{FF2B5EF4-FFF2-40B4-BE49-F238E27FC236}">
                  <a16:creationId xmlns:a16="http://schemas.microsoft.com/office/drawing/2014/main" id="{52B32465-A878-7287-C364-93108C7511FF}"/>
                </a:ext>
              </a:extLst>
            </p:cNvPr>
            <p:cNvSpPr/>
            <p:nvPr/>
          </p:nvSpPr>
          <p:spPr>
            <a:xfrm>
              <a:off x="4125683" y="60897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Graphic 95" descr="Route (Two Pins With A Path) with solid fill">
              <a:extLst>
                <a:ext uri="{FF2B5EF4-FFF2-40B4-BE49-F238E27FC236}">
                  <a16:creationId xmlns:a16="http://schemas.microsoft.com/office/drawing/2014/main" id="{A107CBFC-B90A-564C-C89D-CA960B759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093654" y="6089765"/>
              <a:ext cx="640080" cy="640080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86401E8-957F-C372-0712-6C746105E5C9}"/>
              </a:ext>
            </a:extLst>
          </p:cNvPr>
          <p:cNvGrpSpPr/>
          <p:nvPr/>
        </p:nvGrpSpPr>
        <p:grpSpPr>
          <a:xfrm>
            <a:off x="10714081" y="6067766"/>
            <a:ext cx="640080" cy="640080"/>
            <a:chOff x="10726781" y="6067766"/>
            <a:chExt cx="640080" cy="640080"/>
          </a:xfrm>
        </p:grpSpPr>
        <p:sp>
          <p:nvSpPr>
            <p:cNvPr id="86" name="Oval 85">
              <a:hlinkClick r:id="rId30" action="ppaction://hlinksldjump"/>
              <a:extLst>
                <a:ext uri="{FF2B5EF4-FFF2-40B4-BE49-F238E27FC236}">
                  <a16:creationId xmlns:a16="http://schemas.microsoft.com/office/drawing/2014/main" id="{2814E923-19D6-C934-C120-6DFBE812175E}"/>
                </a:ext>
              </a:extLst>
            </p:cNvPr>
            <p:cNvSpPr/>
            <p:nvPr/>
          </p:nvSpPr>
          <p:spPr>
            <a:xfrm>
              <a:off x="10726781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Graphic 96" descr="Web design with solid fill">
              <a:extLst>
                <a:ext uri="{FF2B5EF4-FFF2-40B4-BE49-F238E27FC236}">
                  <a16:creationId xmlns:a16="http://schemas.microsoft.com/office/drawing/2014/main" id="{B6024717-8C68-89DD-FAF3-B85052AB3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0772501" y="6117261"/>
              <a:ext cx="548640" cy="548640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D1AEF37-2A2E-8767-8AE3-6B11D495BDF5}"/>
              </a:ext>
            </a:extLst>
          </p:cNvPr>
          <p:cNvGrpSpPr/>
          <p:nvPr/>
        </p:nvGrpSpPr>
        <p:grpSpPr>
          <a:xfrm>
            <a:off x="6588396" y="6067766"/>
            <a:ext cx="640080" cy="640080"/>
            <a:chOff x="6601096" y="6067766"/>
            <a:chExt cx="640080" cy="640080"/>
          </a:xfrm>
        </p:grpSpPr>
        <p:sp>
          <p:nvSpPr>
            <p:cNvPr id="81" name="Oval 80">
              <a:hlinkClick r:id="rId33" action="ppaction://hlinksldjump"/>
              <a:extLst>
                <a:ext uri="{FF2B5EF4-FFF2-40B4-BE49-F238E27FC236}">
                  <a16:creationId xmlns:a16="http://schemas.microsoft.com/office/drawing/2014/main" id="{883E86BE-C550-4ED8-6F61-739AF8909F93}"/>
                </a:ext>
              </a:extLst>
            </p:cNvPr>
            <p:cNvSpPr/>
            <p:nvPr/>
          </p:nvSpPr>
          <p:spPr>
            <a:xfrm>
              <a:off x="6601096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Graphic 97" descr="Statistics with solid fill">
              <a:extLst>
                <a:ext uri="{FF2B5EF4-FFF2-40B4-BE49-F238E27FC236}">
                  <a16:creationId xmlns:a16="http://schemas.microsoft.com/office/drawing/2014/main" id="{AD19E457-DA67-D1B9-BAE7-2CB4B3202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6626091" y="6070781"/>
              <a:ext cx="548640" cy="548640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409A0BA-5A2E-216A-C626-589BE094D3A9}"/>
              </a:ext>
            </a:extLst>
          </p:cNvPr>
          <p:cNvGrpSpPr/>
          <p:nvPr/>
        </p:nvGrpSpPr>
        <p:grpSpPr>
          <a:xfrm>
            <a:off x="7413533" y="6067766"/>
            <a:ext cx="640080" cy="640080"/>
            <a:chOff x="7426233" y="6067766"/>
            <a:chExt cx="640080" cy="640080"/>
          </a:xfrm>
        </p:grpSpPr>
        <p:sp>
          <p:nvSpPr>
            <p:cNvPr id="82" name="Oval 81">
              <a:hlinkClick r:id="rId36" action="ppaction://hlinksldjump"/>
              <a:extLst>
                <a:ext uri="{FF2B5EF4-FFF2-40B4-BE49-F238E27FC236}">
                  <a16:creationId xmlns:a16="http://schemas.microsoft.com/office/drawing/2014/main" id="{ABD3C5EA-1A1E-1372-4225-E56B0860410A}"/>
                </a:ext>
              </a:extLst>
            </p:cNvPr>
            <p:cNvSpPr/>
            <p:nvPr/>
          </p:nvSpPr>
          <p:spPr>
            <a:xfrm>
              <a:off x="7426233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Graphic 98" descr="Bar chart with solid fill">
              <a:extLst>
                <a:ext uri="{FF2B5EF4-FFF2-40B4-BE49-F238E27FC236}">
                  <a16:creationId xmlns:a16="http://schemas.microsoft.com/office/drawing/2014/main" id="{7A13CAA3-0ECD-C377-82EC-2942DD226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7471953" y="6067766"/>
              <a:ext cx="548640" cy="548640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859B677-29D0-A2FF-3BBD-7DEFC1B2525F}"/>
              </a:ext>
            </a:extLst>
          </p:cNvPr>
          <p:cNvGrpSpPr/>
          <p:nvPr/>
        </p:nvGrpSpPr>
        <p:grpSpPr>
          <a:xfrm>
            <a:off x="4924833" y="6072265"/>
            <a:ext cx="640080" cy="652686"/>
            <a:chOff x="4937533" y="6072265"/>
            <a:chExt cx="640080" cy="652686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C2A81D0-2BAC-DF1C-C699-C23293C22DB1}"/>
                </a:ext>
              </a:extLst>
            </p:cNvPr>
            <p:cNvSpPr/>
            <p:nvPr/>
          </p:nvSpPr>
          <p:spPr>
            <a:xfrm>
              <a:off x="4937533" y="6084871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Graphic 99" descr="Database with solid fill">
              <a:hlinkClick r:id="rId39" action="ppaction://hlinksldjump"/>
              <a:extLst>
                <a:ext uri="{FF2B5EF4-FFF2-40B4-BE49-F238E27FC236}">
                  <a16:creationId xmlns:a16="http://schemas.microsoft.com/office/drawing/2014/main" id="{D0325D68-1F45-02EA-D6F2-62C5E47B7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4937533" y="6072265"/>
              <a:ext cx="640080" cy="64008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C59BE21-74A6-3ACC-0DD3-982F66652F29}"/>
              </a:ext>
            </a:extLst>
          </p:cNvPr>
          <p:cNvGrpSpPr/>
          <p:nvPr/>
        </p:nvGrpSpPr>
        <p:grpSpPr>
          <a:xfrm>
            <a:off x="5728103" y="5524568"/>
            <a:ext cx="640080" cy="650993"/>
            <a:chOff x="5754399" y="5201167"/>
            <a:chExt cx="640080" cy="650993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BAD98BB-0B44-045E-B64E-3C1F8FD6A58C}"/>
                </a:ext>
              </a:extLst>
            </p:cNvPr>
            <p:cNvSpPr/>
            <p:nvPr/>
          </p:nvSpPr>
          <p:spPr>
            <a:xfrm>
              <a:off x="5754399" y="521208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Graphic 100" descr="Presentation with pie chart with solid fill">
              <a:hlinkClick r:id="rId42" action="ppaction://hlinksldjump"/>
              <a:extLst>
                <a:ext uri="{FF2B5EF4-FFF2-40B4-BE49-F238E27FC236}">
                  <a16:creationId xmlns:a16="http://schemas.microsoft.com/office/drawing/2014/main" id="{DF0B98DB-B542-9009-75F6-B1A05AFD1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5754399" y="5201167"/>
              <a:ext cx="640080" cy="64008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2B93AF8-08F0-5974-4874-4BA4E0CEBFE1}"/>
              </a:ext>
            </a:extLst>
          </p:cNvPr>
          <p:cNvGrpSpPr/>
          <p:nvPr/>
        </p:nvGrpSpPr>
        <p:grpSpPr>
          <a:xfrm>
            <a:off x="8238670" y="6067766"/>
            <a:ext cx="640080" cy="640080"/>
            <a:chOff x="8251370" y="6067766"/>
            <a:chExt cx="640080" cy="64008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C2A8CFF-0CBC-D79B-120A-C5EECD160A45}"/>
                </a:ext>
              </a:extLst>
            </p:cNvPr>
            <p:cNvSpPr/>
            <p:nvPr/>
          </p:nvSpPr>
          <p:spPr>
            <a:xfrm>
              <a:off x="825137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Graphic 101" descr="Check In with solid fill">
              <a:hlinkClick r:id="rId45" action="ppaction://hlinksldjump"/>
              <a:extLst>
                <a:ext uri="{FF2B5EF4-FFF2-40B4-BE49-F238E27FC236}">
                  <a16:creationId xmlns:a16="http://schemas.microsoft.com/office/drawing/2014/main" id="{1F692053-B4D1-9CFD-F3A7-D0A883342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8293531" y="6089765"/>
              <a:ext cx="548640" cy="548640"/>
            </a:xfrm>
            <a:prstGeom prst="rect">
              <a:avLst/>
            </a:prstGeom>
          </p:spPr>
        </p:pic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3ED7EF8-4733-04B6-55AC-532B26E20AB1}"/>
              </a:ext>
            </a:extLst>
          </p:cNvPr>
          <p:cNvSpPr/>
          <p:nvPr/>
        </p:nvSpPr>
        <p:spPr>
          <a:xfrm>
            <a:off x="0" y="-40279"/>
            <a:ext cx="12191999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 Rounded MT Bold" panose="020F0704030504030204" pitchFamily="34" charset="0"/>
              </a:rPr>
              <a:t>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BB7F7-B0C7-CEB0-DF78-893C648F683E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2211127" y="531477"/>
            <a:ext cx="7492760" cy="490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92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455EB-810A-70F5-DFA4-31116E203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767DB5CF-DE3B-E469-79B4-0D70B5EE6CB2}"/>
              </a:ext>
            </a:extLst>
          </p:cNvPr>
          <p:cNvSpPr/>
          <p:nvPr/>
        </p:nvSpPr>
        <p:spPr>
          <a:xfrm>
            <a:off x="-11929392" y="6018272"/>
            <a:ext cx="45720000" cy="839728"/>
          </a:xfrm>
          <a:custGeom>
            <a:avLst/>
            <a:gdLst>
              <a:gd name="connsiteX0" fmla="*/ 0 w 45720000"/>
              <a:gd name="connsiteY0" fmla="*/ 0 h 1325880"/>
              <a:gd name="connsiteX1" fmla="*/ 17588361 w 45720000"/>
              <a:gd name="connsiteY1" fmla="*/ 0 h 1325880"/>
              <a:gd name="connsiteX2" fmla="*/ 17585709 w 45720000"/>
              <a:gd name="connsiteY2" fmla="*/ 13139 h 1325880"/>
              <a:gd name="connsiteX3" fmla="*/ 17997189 w 45720000"/>
              <a:gd name="connsiteY3" fmla="*/ 424619 h 1325880"/>
              <a:gd name="connsiteX4" fmla="*/ 18408669 w 45720000"/>
              <a:gd name="connsiteY4" fmla="*/ 13139 h 1325880"/>
              <a:gd name="connsiteX5" fmla="*/ 18406016 w 45720000"/>
              <a:gd name="connsiteY5" fmla="*/ 0 h 1325880"/>
              <a:gd name="connsiteX6" fmla="*/ 45720000 w 45720000"/>
              <a:gd name="connsiteY6" fmla="*/ 0 h 1325880"/>
              <a:gd name="connsiteX7" fmla="*/ 45720000 w 45720000"/>
              <a:gd name="connsiteY7" fmla="*/ 1325880 h 1325880"/>
              <a:gd name="connsiteX8" fmla="*/ 0 w 45720000"/>
              <a:gd name="connsiteY8" fmla="*/ 132588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0" h="1325880">
                <a:moveTo>
                  <a:pt x="0" y="0"/>
                </a:moveTo>
                <a:lnTo>
                  <a:pt x="17588361" y="0"/>
                </a:lnTo>
                <a:lnTo>
                  <a:pt x="17585709" y="13139"/>
                </a:lnTo>
                <a:cubicBezTo>
                  <a:pt x="17585709" y="240393"/>
                  <a:pt x="17769935" y="424619"/>
                  <a:pt x="17997189" y="424619"/>
                </a:cubicBezTo>
                <a:cubicBezTo>
                  <a:pt x="18224442" y="424619"/>
                  <a:pt x="18408669" y="240393"/>
                  <a:pt x="18408669" y="13139"/>
                </a:cubicBezTo>
                <a:lnTo>
                  <a:pt x="18406016" y="0"/>
                </a:lnTo>
                <a:lnTo>
                  <a:pt x="45720000" y="0"/>
                </a:lnTo>
                <a:lnTo>
                  <a:pt x="45720000" y="1325880"/>
                </a:lnTo>
                <a:lnTo>
                  <a:pt x="0" y="132588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11FD990-1A87-29B3-0985-6D99D676423F}"/>
              </a:ext>
            </a:extLst>
          </p:cNvPr>
          <p:cNvGrpSpPr/>
          <p:nvPr/>
        </p:nvGrpSpPr>
        <p:grpSpPr>
          <a:xfrm>
            <a:off x="8139" y="6020324"/>
            <a:ext cx="640080" cy="692021"/>
            <a:chOff x="20839" y="6020324"/>
            <a:chExt cx="640080" cy="692021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67D7EDA-14CC-1606-55DA-1C6132483CA4}"/>
                </a:ext>
              </a:extLst>
            </p:cNvPr>
            <p:cNvSpPr/>
            <p:nvPr/>
          </p:nvSpPr>
          <p:spPr>
            <a:xfrm>
              <a:off x="20839" y="60722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Graphic 87" descr="Home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A73495C5-02D4-10B5-FE9F-C451CCB85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839" y="6020324"/>
              <a:ext cx="640080" cy="64008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6F14844-A545-72B8-0B6D-07E478BC86F8}"/>
              </a:ext>
            </a:extLst>
          </p:cNvPr>
          <p:cNvGrpSpPr/>
          <p:nvPr/>
        </p:nvGrpSpPr>
        <p:grpSpPr>
          <a:xfrm>
            <a:off x="833540" y="6067766"/>
            <a:ext cx="640080" cy="640080"/>
            <a:chOff x="846240" y="6067766"/>
            <a:chExt cx="640080" cy="640080"/>
          </a:xfrm>
        </p:grpSpPr>
        <p:sp>
          <p:nvSpPr>
            <p:cNvPr id="74" name="Oval 73">
              <a:hlinkClick r:id="rId6" action="ppaction://hlinksldjump"/>
              <a:extLst>
                <a:ext uri="{FF2B5EF4-FFF2-40B4-BE49-F238E27FC236}">
                  <a16:creationId xmlns:a16="http://schemas.microsoft.com/office/drawing/2014/main" id="{8D0ADE05-B8FC-7145-5117-11BD66373387}"/>
                </a:ext>
              </a:extLst>
            </p:cNvPr>
            <p:cNvSpPr/>
            <p:nvPr/>
          </p:nvSpPr>
          <p:spPr>
            <a:xfrm>
              <a:off x="84624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Graphic 88" descr="Users with solid fill">
              <a:extLst>
                <a:ext uri="{FF2B5EF4-FFF2-40B4-BE49-F238E27FC236}">
                  <a16:creationId xmlns:a16="http://schemas.microsoft.com/office/drawing/2014/main" id="{565FF5E6-19C1-362B-56C8-242543F73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8185" y="6109711"/>
              <a:ext cx="556190" cy="556190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B65D040-36A3-BD3E-5E9B-2CDDCBF3EBC6}"/>
              </a:ext>
            </a:extLst>
          </p:cNvPr>
          <p:cNvGrpSpPr/>
          <p:nvPr/>
        </p:nvGrpSpPr>
        <p:grpSpPr>
          <a:xfrm>
            <a:off x="1648232" y="6055160"/>
            <a:ext cx="657812" cy="647629"/>
            <a:chOff x="1660932" y="6055160"/>
            <a:chExt cx="657812" cy="647629"/>
          </a:xfrm>
        </p:grpSpPr>
        <p:sp>
          <p:nvSpPr>
            <p:cNvPr id="75" name="Oval 74">
              <a:hlinkClick r:id="rId9" action="ppaction://hlinksldjump"/>
              <a:extLst>
                <a:ext uri="{FF2B5EF4-FFF2-40B4-BE49-F238E27FC236}">
                  <a16:creationId xmlns:a16="http://schemas.microsoft.com/office/drawing/2014/main" id="{1BA4E0EE-2EF6-B903-917B-8124432CA537}"/>
                </a:ext>
              </a:extLst>
            </p:cNvPr>
            <p:cNvSpPr/>
            <p:nvPr/>
          </p:nvSpPr>
          <p:spPr>
            <a:xfrm>
              <a:off x="1660932" y="605516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Graphic 89" descr="Lightbulb and gear with solid fill">
              <a:extLst>
                <a:ext uri="{FF2B5EF4-FFF2-40B4-BE49-F238E27FC236}">
                  <a16:creationId xmlns:a16="http://schemas.microsoft.com/office/drawing/2014/main" id="{876844DB-39B8-030A-2D39-65E2DE238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71115" y="6055160"/>
              <a:ext cx="647629" cy="647629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AF6E9F2-B81D-C9EC-0D02-1E2939BBFD0B}"/>
              </a:ext>
            </a:extLst>
          </p:cNvPr>
          <p:cNvGrpSpPr/>
          <p:nvPr/>
        </p:nvGrpSpPr>
        <p:grpSpPr>
          <a:xfrm>
            <a:off x="2458935" y="6018272"/>
            <a:ext cx="647631" cy="689574"/>
            <a:chOff x="2471635" y="6018272"/>
            <a:chExt cx="647631" cy="689574"/>
          </a:xfrm>
        </p:grpSpPr>
        <p:sp>
          <p:nvSpPr>
            <p:cNvPr id="76" name="Oval 75">
              <a:hlinkClick r:id="rId12" action="ppaction://hlinksldjump"/>
              <a:extLst>
                <a:ext uri="{FF2B5EF4-FFF2-40B4-BE49-F238E27FC236}">
                  <a16:creationId xmlns:a16="http://schemas.microsoft.com/office/drawing/2014/main" id="{F0E95D54-5FEC-A0FE-F6DD-A5CAD6B48483}"/>
                </a:ext>
              </a:extLst>
            </p:cNvPr>
            <p:cNvSpPr/>
            <p:nvPr/>
          </p:nvSpPr>
          <p:spPr>
            <a:xfrm>
              <a:off x="2479186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Graphic 90" descr="Flowchart with solid fill">
              <a:extLst>
                <a:ext uri="{FF2B5EF4-FFF2-40B4-BE49-F238E27FC236}">
                  <a16:creationId xmlns:a16="http://schemas.microsoft.com/office/drawing/2014/main" id="{6EBC1449-BE26-89D6-F6DE-C60459161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471635" y="6018272"/>
              <a:ext cx="647629" cy="647629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F5980D0-7F3F-DF07-B902-B58F998D0D84}"/>
              </a:ext>
            </a:extLst>
          </p:cNvPr>
          <p:cNvGrpSpPr/>
          <p:nvPr/>
        </p:nvGrpSpPr>
        <p:grpSpPr>
          <a:xfrm>
            <a:off x="9063807" y="6067766"/>
            <a:ext cx="640080" cy="640080"/>
            <a:chOff x="9076507" y="6067766"/>
            <a:chExt cx="640080" cy="64008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0F7F878-E30F-B4D7-247A-58BBFE532895}"/>
                </a:ext>
              </a:extLst>
            </p:cNvPr>
            <p:cNvSpPr/>
            <p:nvPr/>
          </p:nvSpPr>
          <p:spPr>
            <a:xfrm>
              <a:off x="9076507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Graphic 91" descr="Cloud with solid fill">
              <a:hlinkClick r:id="rId15" action="ppaction://hlinksldjump"/>
              <a:extLst>
                <a:ext uri="{FF2B5EF4-FFF2-40B4-BE49-F238E27FC236}">
                  <a16:creationId xmlns:a16="http://schemas.microsoft.com/office/drawing/2014/main" id="{4E508B18-D9E4-3AF0-BCB4-AC5839982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125275" y="6067766"/>
              <a:ext cx="548640" cy="548640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17FFF0E-E90F-5ADD-06CC-F5F55D168EFD}"/>
              </a:ext>
            </a:extLst>
          </p:cNvPr>
          <p:cNvGrpSpPr/>
          <p:nvPr/>
        </p:nvGrpSpPr>
        <p:grpSpPr>
          <a:xfrm>
            <a:off x="9888944" y="6067766"/>
            <a:ext cx="640080" cy="640080"/>
            <a:chOff x="9901644" y="6067766"/>
            <a:chExt cx="640080" cy="640080"/>
          </a:xfrm>
        </p:grpSpPr>
        <p:sp>
          <p:nvSpPr>
            <p:cNvPr id="85" name="Oval 84">
              <a:hlinkClick r:id="rId18" action="ppaction://hlinksldjump"/>
              <a:extLst>
                <a:ext uri="{FF2B5EF4-FFF2-40B4-BE49-F238E27FC236}">
                  <a16:creationId xmlns:a16="http://schemas.microsoft.com/office/drawing/2014/main" id="{2106E996-F8F0-E0EC-C9E2-FC2C452D02D4}"/>
                </a:ext>
              </a:extLst>
            </p:cNvPr>
            <p:cNvSpPr/>
            <p:nvPr/>
          </p:nvSpPr>
          <p:spPr>
            <a:xfrm>
              <a:off x="9901644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Graphic 92" descr="Internet Of Things with solid fill">
              <a:extLst>
                <a:ext uri="{FF2B5EF4-FFF2-40B4-BE49-F238E27FC236}">
                  <a16:creationId xmlns:a16="http://schemas.microsoft.com/office/drawing/2014/main" id="{50F8917C-0D84-B5EE-5D14-4DD1FEDEE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971095" y="6113486"/>
              <a:ext cx="548640" cy="54864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51A2367-BA38-5F6D-B42A-2E485DFB36A4}"/>
              </a:ext>
            </a:extLst>
          </p:cNvPr>
          <p:cNvGrpSpPr/>
          <p:nvPr/>
        </p:nvGrpSpPr>
        <p:grpSpPr>
          <a:xfrm>
            <a:off x="3267008" y="6089765"/>
            <a:ext cx="640080" cy="640080"/>
            <a:chOff x="3279708" y="6089765"/>
            <a:chExt cx="640080" cy="640080"/>
          </a:xfrm>
        </p:grpSpPr>
        <p:sp>
          <p:nvSpPr>
            <p:cNvPr id="77" name="Oval 76">
              <a:hlinkClick r:id="rId21" action="ppaction://hlinksldjump"/>
              <a:extLst>
                <a:ext uri="{FF2B5EF4-FFF2-40B4-BE49-F238E27FC236}">
                  <a16:creationId xmlns:a16="http://schemas.microsoft.com/office/drawing/2014/main" id="{75B3F2F7-795C-7288-A450-4BD6E9AAF5F5}"/>
                </a:ext>
              </a:extLst>
            </p:cNvPr>
            <p:cNvSpPr/>
            <p:nvPr/>
          </p:nvSpPr>
          <p:spPr>
            <a:xfrm>
              <a:off x="3279708" y="60897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Graphic 93" descr="Research with solid fill">
              <a:extLst>
                <a:ext uri="{FF2B5EF4-FFF2-40B4-BE49-F238E27FC236}">
                  <a16:creationId xmlns:a16="http://schemas.microsoft.com/office/drawing/2014/main" id="{39110564-49B2-DD50-D652-E0984180B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355211" y="6111764"/>
              <a:ext cx="548640" cy="54864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39ECBBD-3796-27BD-A34F-051156550BB5}"/>
              </a:ext>
            </a:extLst>
          </p:cNvPr>
          <p:cNvGrpSpPr/>
          <p:nvPr/>
        </p:nvGrpSpPr>
        <p:grpSpPr>
          <a:xfrm>
            <a:off x="11539220" y="6067766"/>
            <a:ext cx="640080" cy="640080"/>
            <a:chOff x="11551920" y="6067766"/>
            <a:chExt cx="640080" cy="640080"/>
          </a:xfrm>
        </p:grpSpPr>
        <p:sp>
          <p:nvSpPr>
            <p:cNvPr id="87" name="Oval 86">
              <a:hlinkClick r:id="rId24" action="ppaction://hlinksldjump"/>
              <a:extLst>
                <a:ext uri="{FF2B5EF4-FFF2-40B4-BE49-F238E27FC236}">
                  <a16:creationId xmlns:a16="http://schemas.microsoft.com/office/drawing/2014/main" id="{E2CE15BE-43ED-B370-E631-A702D289BF39}"/>
                </a:ext>
              </a:extLst>
            </p:cNvPr>
            <p:cNvSpPr/>
            <p:nvPr/>
          </p:nvSpPr>
          <p:spPr>
            <a:xfrm>
              <a:off x="1155192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Graphic 94" descr="Rocket with solid fill">
              <a:extLst>
                <a:ext uri="{FF2B5EF4-FFF2-40B4-BE49-F238E27FC236}">
                  <a16:creationId xmlns:a16="http://schemas.microsoft.com/office/drawing/2014/main" id="{EF2C5B67-125E-C988-3413-DE4ED1085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1597640" y="6138204"/>
              <a:ext cx="548640" cy="54864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8E4A9E7-7B9C-2234-9807-D4A1769F7573}"/>
              </a:ext>
            </a:extLst>
          </p:cNvPr>
          <p:cNvGrpSpPr/>
          <p:nvPr/>
        </p:nvGrpSpPr>
        <p:grpSpPr>
          <a:xfrm>
            <a:off x="4080954" y="6089765"/>
            <a:ext cx="672109" cy="640080"/>
            <a:chOff x="4093654" y="6089765"/>
            <a:chExt cx="672109" cy="640080"/>
          </a:xfrm>
        </p:grpSpPr>
        <p:sp>
          <p:nvSpPr>
            <p:cNvPr id="78" name="Oval 77">
              <a:hlinkClick r:id="rId27" action="ppaction://hlinksldjump"/>
              <a:extLst>
                <a:ext uri="{FF2B5EF4-FFF2-40B4-BE49-F238E27FC236}">
                  <a16:creationId xmlns:a16="http://schemas.microsoft.com/office/drawing/2014/main" id="{7CF21C73-5EB1-2020-A538-E4D51215B05D}"/>
                </a:ext>
              </a:extLst>
            </p:cNvPr>
            <p:cNvSpPr/>
            <p:nvPr/>
          </p:nvSpPr>
          <p:spPr>
            <a:xfrm>
              <a:off x="4125683" y="60897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Graphic 95" descr="Route (Two Pins With A Path) with solid fill">
              <a:extLst>
                <a:ext uri="{FF2B5EF4-FFF2-40B4-BE49-F238E27FC236}">
                  <a16:creationId xmlns:a16="http://schemas.microsoft.com/office/drawing/2014/main" id="{64C0FA91-A6F8-382E-0CCB-0ED25A390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093654" y="6089765"/>
              <a:ext cx="640080" cy="640080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FFA05EA-E203-8B01-4B18-FEE8059C011C}"/>
              </a:ext>
            </a:extLst>
          </p:cNvPr>
          <p:cNvGrpSpPr/>
          <p:nvPr/>
        </p:nvGrpSpPr>
        <p:grpSpPr>
          <a:xfrm>
            <a:off x="10714081" y="6067766"/>
            <a:ext cx="640080" cy="640080"/>
            <a:chOff x="10726781" y="6067766"/>
            <a:chExt cx="640080" cy="640080"/>
          </a:xfrm>
        </p:grpSpPr>
        <p:sp>
          <p:nvSpPr>
            <p:cNvPr id="86" name="Oval 85">
              <a:hlinkClick r:id="rId30" action="ppaction://hlinksldjump"/>
              <a:extLst>
                <a:ext uri="{FF2B5EF4-FFF2-40B4-BE49-F238E27FC236}">
                  <a16:creationId xmlns:a16="http://schemas.microsoft.com/office/drawing/2014/main" id="{EFC62446-6C30-0476-67A1-79F9547A32A4}"/>
                </a:ext>
              </a:extLst>
            </p:cNvPr>
            <p:cNvSpPr/>
            <p:nvPr/>
          </p:nvSpPr>
          <p:spPr>
            <a:xfrm>
              <a:off x="10726781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Graphic 96" descr="Web design with solid fill">
              <a:extLst>
                <a:ext uri="{FF2B5EF4-FFF2-40B4-BE49-F238E27FC236}">
                  <a16:creationId xmlns:a16="http://schemas.microsoft.com/office/drawing/2014/main" id="{93475FC7-4D78-8965-C128-648FE43F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0772501" y="6117261"/>
              <a:ext cx="548640" cy="548640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E86A390-86AD-A9E0-72AF-4588DCB4DE06}"/>
              </a:ext>
            </a:extLst>
          </p:cNvPr>
          <p:cNvGrpSpPr/>
          <p:nvPr/>
        </p:nvGrpSpPr>
        <p:grpSpPr>
          <a:xfrm>
            <a:off x="6588396" y="6067766"/>
            <a:ext cx="640080" cy="640080"/>
            <a:chOff x="6601096" y="6067766"/>
            <a:chExt cx="640080" cy="640080"/>
          </a:xfrm>
        </p:grpSpPr>
        <p:sp>
          <p:nvSpPr>
            <p:cNvPr id="81" name="Oval 80">
              <a:hlinkClick r:id="rId33" action="ppaction://hlinksldjump"/>
              <a:extLst>
                <a:ext uri="{FF2B5EF4-FFF2-40B4-BE49-F238E27FC236}">
                  <a16:creationId xmlns:a16="http://schemas.microsoft.com/office/drawing/2014/main" id="{24C1D254-2495-729D-3116-52BC9D0E138D}"/>
                </a:ext>
              </a:extLst>
            </p:cNvPr>
            <p:cNvSpPr/>
            <p:nvPr/>
          </p:nvSpPr>
          <p:spPr>
            <a:xfrm>
              <a:off x="6601096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Graphic 97" descr="Statistics with solid fill">
              <a:extLst>
                <a:ext uri="{FF2B5EF4-FFF2-40B4-BE49-F238E27FC236}">
                  <a16:creationId xmlns:a16="http://schemas.microsoft.com/office/drawing/2014/main" id="{EA22D704-3D7F-B7FC-6250-0252886DD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6626091" y="6070781"/>
              <a:ext cx="548640" cy="548640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9824290-F787-8DE2-BF52-701394A075BC}"/>
              </a:ext>
            </a:extLst>
          </p:cNvPr>
          <p:cNvGrpSpPr/>
          <p:nvPr/>
        </p:nvGrpSpPr>
        <p:grpSpPr>
          <a:xfrm>
            <a:off x="7413533" y="6067766"/>
            <a:ext cx="640080" cy="640080"/>
            <a:chOff x="7426233" y="6067766"/>
            <a:chExt cx="640080" cy="640080"/>
          </a:xfrm>
        </p:grpSpPr>
        <p:sp>
          <p:nvSpPr>
            <p:cNvPr id="82" name="Oval 81">
              <a:hlinkClick r:id="rId36" action="ppaction://hlinksldjump"/>
              <a:extLst>
                <a:ext uri="{FF2B5EF4-FFF2-40B4-BE49-F238E27FC236}">
                  <a16:creationId xmlns:a16="http://schemas.microsoft.com/office/drawing/2014/main" id="{E5E43EBA-D04B-96C8-3696-5BDAC746213D}"/>
                </a:ext>
              </a:extLst>
            </p:cNvPr>
            <p:cNvSpPr/>
            <p:nvPr/>
          </p:nvSpPr>
          <p:spPr>
            <a:xfrm>
              <a:off x="7426233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Graphic 98" descr="Bar chart with solid fill">
              <a:extLst>
                <a:ext uri="{FF2B5EF4-FFF2-40B4-BE49-F238E27FC236}">
                  <a16:creationId xmlns:a16="http://schemas.microsoft.com/office/drawing/2014/main" id="{A8CF41C6-272D-16CF-3D18-E63988C01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7471953" y="6067766"/>
              <a:ext cx="548640" cy="548640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2512474-9403-9C0E-DA4F-C61F37E157EC}"/>
              </a:ext>
            </a:extLst>
          </p:cNvPr>
          <p:cNvGrpSpPr/>
          <p:nvPr/>
        </p:nvGrpSpPr>
        <p:grpSpPr>
          <a:xfrm>
            <a:off x="4924833" y="6072265"/>
            <a:ext cx="640080" cy="652686"/>
            <a:chOff x="4937533" y="6072265"/>
            <a:chExt cx="640080" cy="652686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E89ED0C-85FA-6100-7C02-3F8677CE7E86}"/>
                </a:ext>
              </a:extLst>
            </p:cNvPr>
            <p:cNvSpPr/>
            <p:nvPr/>
          </p:nvSpPr>
          <p:spPr>
            <a:xfrm>
              <a:off x="4937533" y="6084871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Graphic 99" descr="Database with solid fill">
              <a:hlinkClick r:id="rId39" action="ppaction://hlinksldjump"/>
              <a:extLst>
                <a:ext uri="{FF2B5EF4-FFF2-40B4-BE49-F238E27FC236}">
                  <a16:creationId xmlns:a16="http://schemas.microsoft.com/office/drawing/2014/main" id="{0A1F85FB-8998-4AA4-E6A6-513502363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4937533" y="6072265"/>
              <a:ext cx="640080" cy="64008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EF8D530-2FD7-D666-2785-61723BBC8130}"/>
              </a:ext>
            </a:extLst>
          </p:cNvPr>
          <p:cNvGrpSpPr/>
          <p:nvPr/>
        </p:nvGrpSpPr>
        <p:grpSpPr>
          <a:xfrm>
            <a:off x="5728103" y="5524568"/>
            <a:ext cx="640080" cy="650993"/>
            <a:chOff x="5754399" y="5201167"/>
            <a:chExt cx="640080" cy="650993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2D6773E-F8FE-B84D-5A27-856C83EFACA6}"/>
                </a:ext>
              </a:extLst>
            </p:cNvPr>
            <p:cNvSpPr/>
            <p:nvPr/>
          </p:nvSpPr>
          <p:spPr>
            <a:xfrm>
              <a:off x="5754399" y="521208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Graphic 100" descr="Presentation with pie chart with solid fill">
              <a:hlinkClick r:id="rId42" action="ppaction://hlinksldjump"/>
              <a:extLst>
                <a:ext uri="{FF2B5EF4-FFF2-40B4-BE49-F238E27FC236}">
                  <a16:creationId xmlns:a16="http://schemas.microsoft.com/office/drawing/2014/main" id="{15A46FC9-2F8A-1ADB-7B84-2DA2167D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5754399" y="5201167"/>
              <a:ext cx="640080" cy="64008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0BD94F0-179C-F047-09D2-3E9086C75879}"/>
              </a:ext>
            </a:extLst>
          </p:cNvPr>
          <p:cNvGrpSpPr/>
          <p:nvPr/>
        </p:nvGrpSpPr>
        <p:grpSpPr>
          <a:xfrm>
            <a:off x="8238670" y="6067766"/>
            <a:ext cx="640080" cy="640080"/>
            <a:chOff x="8251370" y="6067766"/>
            <a:chExt cx="640080" cy="64008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658F95A-2F5A-3081-2DBD-0F62BF58825A}"/>
                </a:ext>
              </a:extLst>
            </p:cNvPr>
            <p:cNvSpPr/>
            <p:nvPr/>
          </p:nvSpPr>
          <p:spPr>
            <a:xfrm>
              <a:off x="825137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Graphic 101" descr="Check In with solid fill">
              <a:hlinkClick r:id="rId33" action="ppaction://hlinksldjump"/>
              <a:extLst>
                <a:ext uri="{FF2B5EF4-FFF2-40B4-BE49-F238E27FC236}">
                  <a16:creationId xmlns:a16="http://schemas.microsoft.com/office/drawing/2014/main" id="{716D6CEE-2631-794B-F721-6B20AAA3F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8293531" y="6089765"/>
              <a:ext cx="548640" cy="548640"/>
            </a:xfrm>
            <a:prstGeom prst="rect">
              <a:avLst/>
            </a:prstGeom>
          </p:spPr>
        </p:pic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FDE4891-CE27-CE69-502A-CC551FD38C37}"/>
              </a:ext>
            </a:extLst>
          </p:cNvPr>
          <p:cNvSpPr/>
          <p:nvPr/>
        </p:nvSpPr>
        <p:spPr>
          <a:xfrm>
            <a:off x="0" y="-40279"/>
            <a:ext cx="12191999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 Rounded MT Bold" panose="020F0704030504030204" pitchFamily="34" charset="0"/>
              </a:rPr>
              <a:t>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50EBF-C756-5BA3-49C9-7045ECEB09C9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127" y="531477"/>
            <a:ext cx="7492759" cy="490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40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1629E-8E44-1CAE-A05D-C0DC8F38C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F508C2B5-1DB0-A971-F68E-AA990CDE08B7}"/>
              </a:ext>
            </a:extLst>
          </p:cNvPr>
          <p:cNvSpPr/>
          <p:nvPr/>
        </p:nvSpPr>
        <p:spPr>
          <a:xfrm>
            <a:off x="-11929392" y="6018272"/>
            <a:ext cx="45720000" cy="839728"/>
          </a:xfrm>
          <a:custGeom>
            <a:avLst/>
            <a:gdLst>
              <a:gd name="connsiteX0" fmla="*/ 0 w 45720000"/>
              <a:gd name="connsiteY0" fmla="*/ 0 h 1325880"/>
              <a:gd name="connsiteX1" fmla="*/ 17588361 w 45720000"/>
              <a:gd name="connsiteY1" fmla="*/ 0 h 1325880"/>
              <a:gd name="connsiteX2" fmla="*/ 17585709 w 45720000"/>
              <a:gd name="connsiteY2" fmla="*/ 13139 h 1325880"/>
              <a:gd name="connsiteX3" fmla="*/ 17997189 w 45720000"/>
              <a:gd name="connsiteY3" fmla="*/ 424619 h 1325880"/>
              <a:gd name="connsiteX4" fmla="*/ 18408669 w 45720000"/>
              <a:gd name="connsiteY4" fmla="*/ 13139 h 1325880"/>
              <a:gd name="connsiteX5" fmla="*/ 18406016 w 45720000"/>
              <a:gd name="connsiteY5" fmla="*/ 0 h 1325880"/>
              <a:gd name="connsiteX6" fmla="*/ 45720000 w 45720000"/>
              <a:gd name="connsiteY6" fmla="*/ 0 h 1325880"/>
              <a:gd name="connsiteX7" fmla="*/ 45720000 w 45720000"/>
              <a:gd name="connsiteY7" fmla="*/ 1325880 h 1325880"/>
              <a:gd name="connsiteX8" fmla="*/ 0 w 45720000"/>
              <a:gd name="connsiteY8" fmla="*/ 132588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0" h="1325880">
                <a:moveTo>
                  <a:pt x="0" y="0"/>
                </a:moveTo>
                <a:lnTo>
                  <a:pt x="17588361" y="0"/>
                </a:lnTo>
                <a:lnTo>
                  <a:pt x="17585709" y="13139"/>
                </a:lnTo>
                <a:cubicBezTo>
                  <a:pt x="17585709" y="240393"/>
                  <a:pt x="17769935" y="424619"/>
                  <a:pt x="17997189" y="424619"/>
                </a:cubicBezTo>
                <a:cubicBezTo>
                  <a:pt x="18224442" y="424619"/>
                  <a:pt x="18408669" y="240393"/>
                  <a:pt x="18408669" y="13139"/>
                </a:cubicBezTo>
                <a:lnTo>
                  <a:pt x="18406016" y="0"/>
                </a:lnTo>
                <a:lnTo>
                  <a:pt x="45720000" y="0"/>
                </a:lnTo>
                <a:lnTo>
                  <a:pt x="45720000" y="1325880"/>
                </a:lnTo>
                <a:lnTo>
                  <a:pt x="0" y="132588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F264620-4C7D-9BC4-C908-905CEB1CD1EF}"/>
              </a:ext>
            </a:extLst>
          </p:cNvPr>
          <p:cNvGrpSpPr/>
          <p:nvPr/>
        </p:nvGrpSpPr>
        <p:grpSpPr>
          <a:xfrm>
            <a:off x="8139" y="6020324"/>
            <a:ext cx="640080" cy="692021"/>
            <a:chOff x="20839" y="6020324"/>
            <a:chExt cx="640080" cy="692021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F14EB99-B8D9-A54C-CAB4-6E647001C99D}"/>
                </a:ext>
              </a:extLst>
            </p:cNvPr>
            <p:cNvSpPr/>
            <p:nvPr/>
          </p:nvSpPr>
          <p:spPr>
            <a:xfrm>
              <a:off x="20839" y="60722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Graphic 87" descr="Home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E93EE1F3-5372-C37B-8C9E-D7703485A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839" y="6020324"/>
              <a:ext cx="640080" cy="64008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1D78FD9-848C-880F-9ED1-EEECFF895A8B}"/>
              </a:ext>
            </a:extLst>
          </p:cNvPr>
          <p:cNvGrpSpPr/>
          <p:nvPr/>
        </p:nvGrpSpPr>
        <p:grpSpPr>
          <a:xfrm>
            <a:off x="833540" y="6067766"/>
            <a:ext cx="640080" cy="640080"/>
            <a:chOff x="846240" y="6067766"/>
            <a:chExt cx="640080" cy="640080"/>
          </a:xfrm>
        </p:grpSpPr>
        <p:sp>
          <p:nvSpPr>
            <p:cNvPr id="74" name="Oval 73">
              <a:hlinkClick r:id="rId6" action="ppaction://hlinksldjump"/>
              <a:extLst>
                <a:ext uri="{FF2B5EF4-FFF2-40B4-BE49-F238E27FC236}">
                  <a16:creationId xmlns:a16="http://schemas.microsoft.com/office/drawing/2014/main" id="{293A7B29-03F0-0971-3FEA-DA8B9C994F15}"/>
                </a:ext>
              </a:extLst>
            </p:cNvPr>
            <p:cNvSpPr/>
            <p:nvPr/>
          </p:nvSpPr>
          <p:spPr>
            <a:xfrm>
              <a:off x="84624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Graphic 88" descr="Users with solid fill">
              <a:extLst>
                <a:ext uri="{FF2B5EF4-FFF2-40B4-BE49-F238E27FC236}">
                  <a16:creationId xmlns:a16="http://schemas.microsoft.com/office/drawing/2014/main" id="{5D6F5EDA-7019-BC50-5922-086EC2616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8185" y="6109711"/>
              <a:ext cx="556190" cy="556190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4CEB4C0-5B33-0B1A-666E-F44E15B1D802}"/>
              </a:ext>
            </a:extLst>
          </p:cNvPr>
          <p:cNvGrpSpPr/>
          <p:nvPr/>
        </p:nvGrpSpPr>
        <p:grpSpPr>
          <a:xfrm>
            <a:off x="1648232" y="6055160"/>
            <a:ext cx="657812" cy="647629"/>
            <a:chOff x="1660932" y="6055160"/>
            <a:chExt cx="657812" cy="647629"/>
          </a:xfrm>
        </p:grpSpPr>
        <p:sp>
          <p:nvSpPr>
            <p:cNvPr id="75" name="Oval 74">
              <a:hlinkClick r:id="rId9" action="ppaction://hlinksldjump"/>
              <a:extLst>
                <a:ext uri="{FF2B5EF4-FFF2-40B4-BE49-F238E27FC236}">
                  <a16:creationId xmlns:a16="http://schemas.microsoft.com/office/drawing/2014/main" id="{3781DC1A-B393-B76A-D169-7ECD4A453449}"/>
                </a:ext>
              </a:extLst>
            </p:cNvPr>
            <p:cNvSpPr/>
            <p:nvPr/>
          </p:nvSpPr>
          <p:spPr>
            <a:xfrm>
              <a:off x="1660932" y="605516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Graphic 89" descr="Lightbulb and gear with solid fill">
              <a:extLst>
                <a:ext uri="{FF2B5EF4-FFF2-40B4-BE49-F238E27FC236}">
                  <a16:creationId xmlns:a16="http://schemas.microsoft.com/office/drawing/2014/main" id="{9DBF34F1-FA25-F567-110F-A104AF0A1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71115" y="6055160"/>
              <a:ext cx="647629" cy="647629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735C50F-FC08-BDC8-7BC2-CAB97E1DE98F}"/>
              </a:ext>
            </a:extLst>
          </p:cNvPr>
          <p:cNvGrpSpPr/>
          <p:nvPr/>
        </p:nvGrpSpPr>
        <p:grpSpPr>
          <a:xfrm>
            <a:off x="2458935" y="6018272"/>
            <a:ext cx="647631" cy="689574"/>
            <a:chOff x="2471635" y="6018272"/>
            <a:chExt cx="647631" cy="689574"/>
          </a:xfrm>
        </p:grpSpPr>
        <p:sp>
          <p:nvSpPr>
            <p:cNvPr id="76" name="Oval 75">
              <a:hlinkClick r:id="rId12" action="ppaction://hlinksldjump"/>
              <a:extLst>
                <a:ext uri="{FF2B5EF4-FFF2-40B4-BE49-F238E27FC236}">
                  <a16:creationId xmlns:a16="http://schemas.microsoft.com/office/drawing/2014/main" id="{9C05CBA7-DC28-FB84-72F7-BBEA7052179C}"/>
                </a:ext>
              </a:extLst>
            </p:cNvPr>
            <p:cNvSpPr/>
            <p:nvPr/>
          </p:nvSpPr>
          <p:spPr>
            <a:xfrm>
              <a:off x="2479186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Graphic 90" descr="Flowchart with solid fill">
              <a:extLst>
                <a:ext uri="{FF2B5EF4-FFF2-40B4-BE49-F238E27FC236}">
                  <a16:creationId xmlns:a16="http://schemas.microsoft.com/office/drawing/2014/main" id="{66D0F914-CC25-FD9C-A334-DC0613803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471635" y="6018272"/>
              <a:ext cx="647629" cy="647629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88E542E-61C3-8D86-84F6-9E394FDB4231}"/>
              </a:ext>
            </a:extLst>
          </p:cNvPr>
          <p:cNvGrpSpPr/>
          <p:nvPr/>
        </p:nvGrpSpPr>
        <p:grpSpPr>
          <a:xfrm>
            <a:off x="9063807" y="6067766"/>
            <a:ext cx="640080" cy="640080"/>
            <a:chOff x="9076507" y="6067766"/>
            <a:chExt cx="640080" cy="64008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DC0DF00-2704-D397-FA87-F836D05E1C8C}"/>
                </a:ext>
              </a:extLst>
            </p:cNvPr>
            <p:cNvSpPr/>
            <p:nvPr/>
          </p:nvSpPr>
          <p:spPr>
            <a:xfrm>
              <a:off x="9076507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Graphic 91" descr="Cloud with solid fill">
              <a:hlinkClick r:id="rId15" action="ppaction://hlinksldjump"/>
              <a:extLst>
                <a:ext uri="{FF2B5EF4-FFF2-40B4-BE49-F238E27FC236}">
                  <a16:creationId xmlns:a16="http://schemas.microsoft.com/office/drawing/2014/main" id="{979199BC-6A4A-F5A7-3C96-AA6C49CCB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125275" y="6067766"/>
              <a:ext cx="548640" cy="548640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A2B81E7-321F-0835-6921-11A7CCA85499}"/>
              </a:ext>
            </a:extLst>
          </p:cNvPr>
          <p:cNvGrpSpPr/>
          <p:nvPr/>
        </p:nvGrpSpPr>
        <p:grpSpPr>
          <a:xfrm>
            <a:off x="9888944" y="6067766"/>
            <a:ext cx="640080" cy="640080"/>
            <a:chOff x="9901644" y="6067766"/>
            <a:chExt cx="640080" cy="640080"/>
          </a:xfrm>
        </p:grpSpPr>
        <p:sp>
          <p:nvSpPr>
            <p:cNvPr id="85" name="Oval 84">
              <a:hlinkClick r:id="rId18" action="ppaction://hlinksldjump"/>
              <a:extLst>
                <a:ext uri="{FF2B5EF4-FFF2-40B4-BE49-F238E27FC236}">
                  <a16:creationId xmlns:a16="http://schemas.microsoft.com/office/drawing/2014/main" id="{3BDEF42C-F3AF-F234-8ACA-CCED3025BD70}"/>
                </a:ext>
              </a:extLst>
            </p:cNvPr>
            <p:cNvSpPr/>
            <p:nvPr/>
          </p:nvSpPr>
          <p:spPr>
            <a:xfrm>
              <a:off x="9901644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Graphic 92" descr="Internet Of Things with solid fill">
              <a:extLst>
                <a:ext uri="{FF2B5EF4-FFF2-40B4-BE49-F238E27FC236}">
                  <a16:creationId xmlns:a16="http://schemas.microsoft.com/office/drawing/2014/main" id="{AB66740D-7750-3C7C-0B9C-48CF67225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971095" y="6113486"/>
              <a:ext cx="548640" cy="54864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8A755C3-52E0-C0FE-AF90-5191EB4B1945}"/>
              </a:ext>
            </a:extLst>
          </p:cNvPr>
          <p:cNvGrpSpPr/>
          <p:nvPr/>
        </p:nvGrpSpPr>
        <p:grpSpPr>
          <a:xfrm>
            <a:off x="3267008" y="6089765"/>
            <a:ext cx="640080" cy="640080"/>
            <a:chOff x="3279708" y="6089765"/>
            <a:chExt cx="640080" cy="640080"/>
          </a:xfrm>
        </p:grpSpPr>
        <p:sp>
          <p:nvSpPr>
            <p:cNvPr id="77" name="Oval 76">
              <a:hlinkClick r:id="rId21" action="ppaction://hlinksldjump"/>
              <a:extLst>
                <a:ext uri="{FF2B5EF4-FFF2-40B4-BE49-F238E27FC236}">
                  <a16:creationId xmlns:a16="http://schemas.microsoft.com/office/drawing/2014/main" id="{D1ABE5B6-74DF-E275-210F-72873EA30938}"/>
                </a:ext>
              </a:extLst>
            </p:cNvPr>
            <p:cNvSpPr/>
            <p:nvPr/>
          </p:nvSpPr>
          <p:spPr>
            <a:xfrm>
              <a:off x="3279708" y="60897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Graphic 93" descr="Research with solid fill">
              <a:extLst>
                <a:ext uri="{FF2B5EF4-FFF2-40B4-BE49-F238E27FC236}">
                  <a16:creationId xmlns:a16="http://schemas.microsoft.com/office/drawing/2014/main" id="{DA086387-BE13-D10F-4866-0EFDB8020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355211" y="6111764"/>
              <a:ext cx="548640" cy="54864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AFC59AE-6DE2-6CC1-9E39-1825388C73D8}"/>
              </a:ext>
            </a:extLst>
          </p:cNvPr>
          <p:cNvGrpSpPr/>
          <p:nvPr/>
        </p:nvGrpSpPr>
        <p:grpSpPr>
          <a:xfrm>
            <a:off x="11539220" y="6067766"/>
            <a:ext cx="640080" cy="640080"/>
            <a:chOff x="11551920" y="6067766"/>
            <a:chExt cx="640080" cy="640080"/>
          </a:xfrm>
        </p:grpSpPr>
        <p:sp>
          <p:nvSpPr>
            <p:cNvPr id="87" name="Oval 86">
              <a:hlinkClick r:id="rId24" action="ppaction://hlinksldjump"/>
              <a:extLst>
                <a:ext uri="{FF2B5EF4-FFF2-40B4-BE49-F238E27FC236}">
                  <a16:creationId xmlns:a16="http://schemas.microsoft.com/office/drawing/2014/main" id="{A6AFE40B-44FB-3A1D-BD4A-B8667897CB0E}"/>
                </a:ext>
              </a:extLst>
            </p:cNvPr>
            <p:cNvSpPr/>
            <p:nvPr/>
          </p:nvSpPr>
          <p:spPr>
            <a:xfrm>
              <a:off x="1155192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Graphic 94" descr="Rocket with solid fill">
              <a:extLst>
                <a:ext uri="{FF2B5EF4-FFF2-40B4-BE49-F238E27FC236}">
                  <a16:creationId xmlns:a16="http://schemas.microsoft.com/office/drawing/2014/main" id="{5B5AA8EF-0E98-0510-E6FB-4CAAA2FF2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1597640" y="6138204"/>
              <a:ext cx="548640" cy="54864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4945E58-6058-FDDB-9C79-4E8188DF245A}"/>
              </a:ext>
            </a:extLst>
          </p:cNvPr>
          <p:cNvGrpSpPr/>
          <p:nvPr/>
        </p:nvGrpSpPr>
        <p:grpSpPr>
          <a:xfrm>
            <a:off x="4080954" y="6089765"/>
            <a:ext cx="672109" cy="640080"/>
            <a:chOff x="4093654" y="6089765"/>
            <a:chExt cx="672109" cy="640080"/>
          </a:xfrm>
        </p:grpSpPr>
        <p:sp>
          <p:nvSpPr>
            <p:cNvPr id="78" name="Oval 77">
              <a:hlinkClick r:id="rId27" action="ppaction://hlinksldjump"/>
              <a:extLst>
                <a:ext uri="{FF2B5EF4-FFF2-40B4-BE49-F238E27FC236}">
                  <a16:creationId xmlns:a16="http://schemas.microsoft.com/office/drawing/2014/main" id="{A0491B11-65F4-E14D-F5F9-828CA35A87FA}"/>
                </a:ext>
              </a:extLst>
            </p:cNvPr>
            <p:cNvSpPr/>
            <p:nvPr/>
          </p:nvSpPr>
          <p:spPr>
            <a:xfrm>
              <a:off x="4125683" y="60897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Graphic 95" descr="Route (Two Pins With A Path) with solid fill">
              <a:extLst>
                <a:ext uri="{FF2B5EF4-FFF2-40B4-BE49-F238E27FC236}">
                  <a16:creationId xmlns:a16="http://schemas.microsoft.com/office/drawing/2014/main" id="{D5BA5579-3020-BD21-5552-B8DDD5E61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093654" y="6089765"/>
              <a:ext cx="640080" cy="640080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0399D30-F679-43EB-C20B-79397E4FBE6C}"/>
              </a:ext>
            </a:extLst>
          </p:cNvPr>
          <p:cNvGrpSpPr/>
          <p:nvPr/>
        </p:nvGrpSpPr>
        <p:grpSpPr>
          <a:xfrm>
            <a:off x="10714081" y="6067766"/>
            <a:ext cx="640080" cy="640080"/>
            <a:chOff x="10726781" y="6067766"/>
            <a:chExt cx="640080" cy="640080"/>
          </a:xfrm>
        </p:grpSpPr>
        <p:sp>
          <p:nvSpPr>
            <p:cNvPr id="86" name="Oval 85">
              <a:hlinkClick r:id="rId30" action="ppaction://hlinksldjump"/>
              <a:extLst>
                <a:ext uri="{FF2B5EF4-FFF2-40B4-BE49-F238E27FC236}">
                  <a16:creationId xmlns:a16="http://schemas.microsoft.com/office/drawing/2014/main" id="{DC56D82C-09C3-5E4C-E8EB-B8C08F3EAB80}"/>
                </a:ext>
              </a:extLst>
            </p:cNvPr>
            <p:cNvSpPr/>
            <p:nvPr/>
          </p:nvSpPr>
          <p:spPr>
            <a:xfrm>
              <a:off x="10726781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Graphic 96" descr="Web design with solid fill">
              <a:extLst>
                <a:ext uri="{FF2B5EF4-FFF2-40B4-BE49-F238E27FC236}">
                  <a16:creationId xmlns:a16="http://schemas.microsoft.com/office/drawing/2014/main" id="{3025FEE7-B89E-C37F-4681-FDBFF7BA4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0772501" y="6117261"/>
              <a:ext cx="548640" cy="548640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9188C73-2E19-1BF0-5347-5911F3F4E081}"/>
              </a:ext>
            </a:extLst>
          </p:cNvPr>
          <p:cNvGrpSpPr/>
          <p:nvPr/>
        </p:nvGrpSpPr>
        <p:grpSpPr>
          <a:xfrm>
            <a:off x="6588396" y="6067766"/>
            <a:ext cx="640080" cy="640080"/>
            <a:chOff x="6601096" y="6067766"/>
            <a:chExt cx="640080" cy="640080"/>
          </a:xfrm>
        </p:grpSpPr>
        <p:sp>
          <p:nvSpPr>
            <p:cNvPr id="81" name="Oval 80">
              <a:hlinkClick r:id="rId33" action="ppaction://hlinksldjump"/>
              <a:extLst>
                <a:ext uri="{FF2B5EF4-FFF2-40B4-BE49-F238E27FC236}">
                  <a16:creationId xmlns:a16="http://schemas.microsoft.com/office/drawing/2014/main" id="{DAA44BBB-CC98-5D5C-CBB7-AAD20830B84A}"/>
                </a:ext>
              </a:extLst>
            </p:cNvPr>
            <p:cNvSpPr/>
            <p:nvPr/>
          </p:nvSpPr>
          <p:spPr>
            <a:xfrm>
              <a:off x="6601096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Graphic 97" descr="Statistics with solid fill">
              <a:extLst>
                <a:ext uri="{FF2B5EF4-FFF2-40B4-BE49-F238E27FC236}">
                  <a16:creationId xmlns:a16="http://schemas.microsoft.com/office/drawing/2014/main" id="{2EAEBBF6-4951-C15C-3EB8-44DBDE292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6626091" y="6070781"/>
              <a:ext cx="548640" cy="548640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429DF87-1520-6B5A-55A2-1CFE8B44D023}"/>
              </a:ext>
            </a:extLst>
          </p:cNvPr>
          <p:cNvGrpSpPr/>
          <p:nvPr/>
        </p:nvGrpSpPr>
        <p:grpSpPr>
          <a:xfrm>
            <a:off x="7413533" y="6067766"/>
            <a:ext cx="640080" cy="640080"/>
            <a:chOff x="7426233" y="6067766"/>
            <a:chExt cx="640080" cy="640080"/>
          </a:xfrm>
        </p:grpSpPr>
        <p:sp>
          <p:nvSpPr>
            <p:cNvPr id="82" name="Oval 81">
              <a:hlinkClick r:id="rId36" action="ppaction://hlinksldjump"/>
              <a:extLst>
                <a:ext uri="{FF2B5EF4-FFF2-40B4-BE49-F238E27FC236}">
                  <a16:creationId xmlns:a16="http://schemas.microsoft.com/office/drawing/2014/main" id="{EEE37B02-B8D5-43AA-7D53-4A797D7DC8B2}"/>
                </a:ext>
              </a:extLst>
            </p:cNvPr>
            <p:cNvSpPr/>
            <p:nvPr/>
          </p:nvSpPr>
          <p:spPr>
            <a:xfrm>
              <a:off x="7426233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Graphic 98" descr="Bar chart with solid fill">
              <a:extLst>
                <a:ext uri="{FF2B5EF4-FFF2-40B4-BE49-F238E27FC236}">
                  <a16:creationId xmlns:a16="http://schemas.microsoft.com/office/drawing/2014/main" id="{2B8D53F9-1A16-60B6-E608-C10F46B63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7471953" y="6067766"/>
              <a:ext cx="548640" cy="548640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5A7037-79A2-E212-55EC-216FAF52A96E}"/>
              </a:ext>
            </a:extLst>
          </p:cNvPr>
          <p:cNvGrpSpPr/>
          <p:nvPr/>
        </p:nvGrpSpPr>
        <p:grpSpPr>
          <a:xfrm>
            <a:off x="4924833" y="6072265"/>
            <a:ext cx="640080" cy="652686"/>
            <a:chOff x="4937533" y="6072265"/>
            <a:chExt cx="640080" cy="652686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945D25A-D75B-D104-F19E-91EA3A8681A3}"/>
                </a:ext>
              </a:extLst>
            </p:cNvPr>
            <p:cNvSpPr/>
            <p:nvPr/>
          </p:nvSpPr>
          <p:spPr>
            <a:xfrm>
              <a:off x="4937533" y="6084871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Graphic 99" descr="Database with solid fill">
              <a:hlinkClick r:id="rId39" action="ppaction://hlinksldjump"/>
              <a:extLst>
                <a:ext uri="{FF2B5EF4-FFF2-40B4-BE49-F238E27FC236}">
                  <a16:creationId xmlns:a16="http://schemas.microsoft.com/office/drawing/2014/main" id="{92E9C91E-F5A4-DFBA-4962-B61CCB1C6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4937533" y="6072265"/>
              <a:ext cx="640080" cy="64008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5A114AF-62E5-4D0A-81DE-4862612BA683}"/>
              </a:ext>
            </a:extLst>
          </p:cNvPr>
          <p:cNvGrpSpPr/>
          <p:nvPr/>
        </p:nvGrpSpPr>
        <p:grpSpPr>
          <a:xfrm>
            <a:off x="5728103" y="5524568"/>
            <a:ext cx="640080" cy="650993"/>
            <a:chOff x="5754399" y="5201167"/>
            <a:chExt cx="640080" cy="650993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D5F4E95-FB46-08DA-19A9-6A4A9FF7A700}"/>
                </a:ext>
              </a:extLst>
            </p:cNvPr>
            <p:cNvSpPr/>
            <p:nvPr/>
          </p:nvSpPr>
          <p:spPr>
            <a:xfrm>
              <a:off x="5754399" y="521208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Graphic 100" descr="Presentation with pie chart with solid fill">
              <a:hlinkClick r:id="rId42" action="ppaction://hlinksldjump"/>
              <a:extLst>
                <a:ext uri="{FF2B5EF4-FFF2-40B4-BE49-F238E27FC236}">
                  <a16:creationId xmlns:a16="http://schemas.microsoft.com/office/drawing/2014/main" id="{E90C6C6A-0B70-D0DD-5101-3D142CCC5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5754399" y="5201167"/>
              <a:ext cx="640080" cy="64008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C8538A9-1CE7-23C6-44E3-4C2B8CDA355A}"/>
              </a:ext>
            </a:extLst>
          </p:cNvPr>
          <p:cNvGrpSpPr/>
          <p:nvPr/>
        </p:nvGrpSpPr>
        <p:grpSpPr>
          <a:xfrm>
            <a:off x="8238670" y="6067766"/>
            <a:ext cx="640080" cy="640080"/>
            <a:chOff x="8251370" y="6067766"/>
            <a:chExt cx="640080" cy="64008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7576F1E-72CE-9AB3-D2B4-67FE204E26B7}"/>
                </a:ext>
              </a:extLst>
            </p:cNvPr>
            <p:cNvSpPr/>
            <p:nvPr/>
          </p:nvSpPr>
          <p:spPr>
            <a:xfrm>
              <a:off x="825137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Graphic 101" descr="Check In with solid fill">
              <a:hlinkClick r:id="rId45" action="ppaction://hlinksldjump"/>
              <a:extLst>
                <a:ext uri="{FF2B5EF4-FFF2-40B4-BE49-F238E27FC236}">
                  <a16:creationId xmlns:a16="http://schemas.microsoft.com/office/drawing/2014/main" id="{FD55570D-7C18-48B5-939D-C81AA58D0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8293531" y="6089765"/>
              <a:ext cx="548640" cy="548640"/>
            </a:xfrm>
            <a:prstGeom prst="rect">
              <a:avLst/>
            </a:prstGeom>
          </p:spPr>
        </p:pic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901FD08-76F5-8D6D-ED79-402ABB020406}"/>
              </a:ext>
            </a:extLst>
          </p:cNvPr>
          <p:cNvSpPr/>
          <p:nvPr/>
        </p:nvSpPr>
        <p:spPr>
          <a:xfrm>
            <a:off x="0" y="-40279"/>
            <a:ext cx="12191999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 Rounded MT Bold" panose="020F0704030504030204" pitchFamily="34" charset="0"/>
              </a:rPr>
              <a:t>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C64E12-A4EF-22D4-8C50-B90242799FC3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2098718" y="557743"/>
            <a:ext cx="7790226" cy="49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98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B37A7-CBC6-55D9-88EA-A25E917A1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4AAF1681-58A9-9296-F261-A54C4586319E}"/>
              </a:ext>
            </a:extLst>
          </p:cNvPr>
          <p:cNvSpPr/>
          <p:nvPr/>
        </p:nvSpPr>
        <p:spPr>
          <a:xfrm>
            <a:off x="-11929392" y="6018272"/>
            <a:ext cx="45720000" cy="839728"/>
          </a:xfrm>
          <a:custGeom>
            <a:avLst/>
            <a:gdLst>
              <a:gd name="connsiteX0" fmla="*/ 0 w 45720000"/>
              <a:gd name="connsiteY0" fmla="*/ 0 h 1325880"/>
              <a:gd name="connsiteX1" fmla="*/ 17588361 w 45720000"/>
              <a:gd name="connsiteY1" fmla="*/ 0 h 1325880"/>
              <a:gd name="connsiteX2" fmla="*/ 17585709 w 45720000"/>
              <a:gd name="connsiteY2" fmla="*/ 13139 h 1325880"/>
              <a:gd name="connsiteX3" fmla="*/ 17997189 w 45720000"/>
              <a:gd name="connsiteY3" fmla="*/ 424619 h 1325880"/>
              <a:gd name="connsiteX4" fmla="*/ 18408669 w 45720000"/>
              <a:gd name="connsiteY4" fmla="*/ 13139 h 1325880"/>
              <a:gd name="connsiteX5" fmla="*/ 18406016 w 45720000"/>
              <a:gd name="connsiteY5" fmla="*/ 0 h 1325880"/>
              <a:gd name="connsiteX6" fmla="*/ 45720000 w 45720000"/>
              <a:gd name="connsiteY6" fmla="*/ 0 h 1325880"/>
              <a:gd name="connsiteX7" fmla="*/ 45720000 w 45720000"/>
              <a:gd name="connsiteY7" fmla="*/ 1325880 h 1325880"/>
              <a:gd name="connsiteX8" fmla="*/ 0 w 45720000"/>
              <a:gd name="connsiteY8" fmla="*/ 132588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0" h="1325880">
                <a:moveTo>
                  <a:pt x="0" y="0"/>
                </a:moveTo>
                <a:lnTo>
                  <a:pt x="17588361" y="0"/>
                </a:lnTo>
                <a:lnTo>
                  <a:pt x="17585709" y="13139"/>
                </a:lnTo>
                <a:cubicBezTo>
                  <a:pt x="17585709" y="240393"/>
                  <a:pt x="17769935" y="424619"/>
                  <a:pt x="17997189" y="424619"/>
                </a:cubicBezTo>
                <a:cubicBezTo>
                  <a:pt x="18224442" y="424619"/>
                  <a:pt x="18408669" y="240393"/>
                  <a:pt x="18408669" y="13139"/>
                </a:cubicBezTo>
                <a:lnTo>
                  <a:pt x="18406016" y="0"/>
                </a:lnTo>
                <a:lnTo>
                  <a:pt x="45720000" y="0"/>
                </a:lnTo>
                <a:lnTo>
                  <a:pt x="45720000" y="1325880"/>
                </a:lnTo>
                <a:lnTo>
                  <a:pt x="0" y="132588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F9AAF63-4C43-B2B3-A195-FFAC1346C10B}"/>
              </a:ext>
            </a:extLst>
          </p:cNvPr>
          <p:cNvGrpSpPr/>
          <p:nvPr/>
        </p:nvGrpSpPr>
        <p:grpSpPr>
          <a:xfrm>
            <a:off x="8139" y="6020324"/>
            <a:ext cx="640080" cy="692021"/>
            <a:chOff x="20839" y="6020324"/>
            <a:chExt cx="640080" cy="692021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4101E90-B4A6-3466-46F1-639D59FC223C}"/>
                </a:ext>
              </a:extLst>
            </p:cNvPr>
            <p:cNvSpPr/>
            <p:nvPr/>
          </p:nvSpPr>
          <p:spPr>
            <a:xfrm>
              <a:off x="20839" y="60722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Graphic 87" descr="Home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AA8FFC77-E8E4-D27E-3528-D160C5098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839" y="6020324"/>
              <a:ext cx="640080" cy="64008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A67D839-DBA2-6CE9-BCE0-FF0913893BE9}"/>
              </a:ext>
            </a:extLst>
          </p:cNvPr>
          <p:cNvGrpSpPr/>
          <p:nvPr/>
        </p:nvGrpSpPr>
        <p:grpSpPr>
          <a:xfrm>
            <a:off x="833540" y="6067766"/>
            <a:ext cx="640080" cy="640080"/>
            <a:chOff x="846240" y="6067766"/>
            <a:chExt cx="640080" cy="640080"/>
          </a:xfrm>
        </p:grpSpPr>
        <p:sp>
          <p:nvSpPr>
            <p:cNvPr id="74" name="Oval 73">
              <a:hlinkClick r:id="rId6" action="ppaction://hlinksldjump"/>
              <a:extLst>
                <a:ext uri="{FF2B5EF4-FFF2-40B4-BE49-F238E27FC236}">
                  <a16:creationId xmlns:a16="http://schemas.microsoft.com/office/drawing/2014/main" id="{C1F27C5B-F0FB-1858-BFB3-16F55C503A11}"/>
                </a:ext>
              </a:extLst>
            </p:cNvPr>
            <p:cNvSpPr/>
            <p:nvPr/>
          </p:nvSpPr>
          <p:spPr>
            <a:xfrm>
              <a:off x="84624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Graphic 88" descr="Users with solid fill">
              <a:extLst>
                <a:ext uri="{FF2B5EF4-FFF2-40B4-BE49-F238E27FC236}">
                  <a16:creationId xmlns:a16="http://schemas.microsoft.com/office/drawing/2014/main" id="{DAAB9B0A-8394-69B0-0EFA-478E154CD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8185" y="6109711"/>
              <a:ext cx="556190" cy="556190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EA8210B-096C-2BCD-BDFF-FB9265C35BA6}"/>
              </a:ext>
            </a:extLst>
          </p:cNvPr>
          <p:cNvGrpSpPr/>
          <p:nvPr/>
        </p:nvGrpSpPr>
        <p:grpSpPr>
          <a:xfrm>
            <a:off x="1648232" y="6055160"/>
            <a:ext cx="657812" cy="647629"/>
            <a:chOff x="1660932" y="6055160"/>
            <a:chExt cx="657812" cy="647629"/>
          </a:xfrm>
        </p:grpSpPr>
        <p:sp>
          <p:nvSpPr>
            <p:cNvPr id="75" name="Oval 74">
              <a:hlinkClick r:id="rId9" action="ppaction://hlinksldjump"/>
              <a:extLst>
                <a:ext uri="{FF2B5EF4-FFF2-40B4-BE49-F238E27FC236}">
                  <a16:creationId xmlns:a16="http://schemas.microsoft.com/office/drawing/2014/main" id="{0500D883-9F54-0EB6-B017-B21CA8149796}"/>
                </a:ext>
              </a:extLst>
            </p:cNvPr>
            <p:cNvSpPr/>
            <p:nvPr/>
          </p:nvSpPr>
          <p:spPr>
            <a:xfrm>
              <a:off x="1660932" y="605516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Graphic 89" descr="Lightbulb and gear with solid fill">
              <a:extLst>
                <a:ext uri="{FF2B5EF4-FFF2-40B4-BE49-F238E27FC236}">
                  <a16:creationId xmlns:a16="http://schemas.microsoft.com/office/drawing/2014/main" id="{8DF95090-01E9-DE12-CF14-57FF5F263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71115" y="6055160"/>
              <a:ext cx="647629" cy="647629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ED5B66-C24E-4685-CBB6-F2FFCE4B0A9F}"/>
              </a:ext>
            </a:extLst>
          </p:cNvPr>
          <p:cNvGrpSpPr/>
          <p:nvPr/>
        </p:nvGrpSpPr>
        <p:grpSpPr>
          <a:xfrm>
            <a:off x="2458935" y="6018272"/>
            <a:ext cx="647631" cy="689574"/>
            <a:chOff x="2471635" y="6018272"/>
            <a:chExt cx="647631" cy="689574"/>
          </a:xfrm>
        </p:grpSpPr>
        <p:sp>
          <p:nvSpPr>
            <p:cNvPr id="76" name="Oval 75">
              <a:hlinkClick r:id="rId12" action="ppaction://hlinksldjump"/>
              <a:extLst>
                <a:ext uri="{FF2B5EF4-FFF2-40B4-BE49-F238E27FC236}">
                  <a16:creationId xmlns:a16="http://schemas.microsoft.com/office/drawing/2014/main" id="{AB318D77-B3E0-DCA8-1930-4230170AF7A2}"/>
                </a:ext>
              </a:extLst>
            </p:cNvPr>
            <p:cNvSpPr/>
            <p:nvPr/>
          </p:nvSpPr>
          <p:spPr>
            <a:xfrm>
              <a:off x="2479186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Graphic 90" descr="Flowchart with solid fill">
              <a:extLst>
                <a:ext uri="{FF2B5EF4-FFF2-40B4-BE49-F238E27FC236}">
                  <a16:creationId xmlns:a16="http://schemas.microsoft.com/office/drawing/2014/main" id="{D830D3D1-714D-E09A-0BC9-8E6D4C96B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471635" y="6018272"/>
              <a:ext cx="647629" cy="647629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23000FE-16F7-6F65-FA64-FEA4DA5B2C80}"/>
              </a:ext>
            </a:extLst>
          </p:cNvPr>
          <p:cNvGrpSpPr/>
          <p:nvPr/>
        </p:nvGrpSpPr>
        <p:grpSpPr>
          <a:xfrm>
            <a:off x="9063807" y="6067766"/>
            <a:ext cx="640080" cy="640080"/>
            <a:chOff x="9076507" y="6067766"/>
            <a:chExt cx="640080" cy="64008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29CFECA-34CE-5076-1611-7DBAC023F334}"/>
                </a:ext>
              </a:extLst>
            </p:cNvPr>
            <p:cNvSpPr/>
            <p:nvPr/>
          </p:nvSpPr>
          <p:spPr>
            <a:xfrm>
              <a:off x="9076507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Graphic 91" descr="Cloud with solid fill">
              <a:hlinkClick r:id="rId15" action="ppaction://hlinksldjump"/>
              <a:extLst>
                <a:ext uri="{FF2B5EF4-FFF2-40B4-BE49-F238E27FC236}">
                  <a16:creationId xmlns:a16="http://schemas.microsoft.com/office/drawing/2014/main" id="{4DABFC98-7329-28E6-6024-F5183B031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125275" y="6067766"/>
              <a:ext cx="548640" cy="548640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7356E3B-DC9D-33B7-4EFD-148366B06566}"/>
              </a:ext>
            </a:extLst>
          </p:cNvPr>
          <p:cNvGrpSpPr/>
          <p:nvPr/>
        </p:nvGrpSpPr>
        <p:grpSpPr>
          <a:xfrm>
            <a:off x="9888944" y="6067766"/>
            <a:ext cx="640080" cy="640080"/>
            <a:chOff x="9901644" y="6067766"/>
            <a:chExt cx="640080" cy="640080"/>
          </a:xfrm>
        </p:grpSpPr>
        <p:sp>
          <p:nvSpPr>
            <p:cNvPr id="85" name="Oval 84">
              <a:hlinkClick r:id="rId18" action="ppaction://hlinksldjump"/>
              <a:extLst>
                <a:ext uri="{FF2B5EF4-FFF2-40B4-BE49-F238E27FC236}">
                  <a16:creationId xmlns:a16="http://schemas.microsoft.com/office/drawing/2014/main" id="{54F1464B-2828-7A6C-C4F1-48011025B09E}"/>
                </a:ext>
              </a:extLst>
            </p:cNvPr>
            <p:cNvSpPr/>
            <p:nvPr/>
          </p:nvSpPr>
          <p:spPr>
            <a:xfrm>
              <a:off x="9901644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Graphic 92" descr="Internet Of Things with solid fill">
              <a:extLst>
                <a:ext uri="{FF2B5EF4-FFF2-40B4-BE49-F238E27FC236}">
                  <a16:creationId xmlns:a16="http://schemas.microsoft.com/office/drawing/2014/main" id="{E844E4AC-9078-3E50-F18F-8BD4DECF5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971095" y="6113486"/>
              <a:ext cx="548640" cy="54864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92F5666-3964-53BB-0C42-1BAC862F5069}"/>
              </a:ext>
            </a:extLst>
          </p:cNvPr>
          <p:cNvGrpSpPr/>
          <p:nvPr/>
        </p:nvGrpSpPr>
        <p:grpSpPr>
          <a:xfrm>
            <a:off x="3267008" y="6089765"/>
            <a:ext cx="640080" cy="640080"/>
            <a:chOff x="3279708" y="6089765"/>
            <a:chExt cx="640080" cy="640080"/>
          </a:xfrm>
        </p:grpSpPr>
        <p:sp>
          <p:nvSpPr>
            <p:cNvPr id="77" name="Oval 76">
              <a:hlinkClick r:id="rId21" action="ppaction://hlinksldjump"/>
              <a:extLst>
                <a:ext uri="{FF2B5EF4-FFF2-40B4-BE49-F238E27FC236}">
                  <a16:creationId xmlns:a16="http://schemas.microsoft.com/office/drawing/2014/main" id="{42C01BA8-D907-9BCC-87B0-32B1419F2212}"/>
                </a:ext>
              </a:extLst>
            </p:cNvPr>
            <p:cNvSpPr/>
            <p:nvPr/>
          </p:nvSpPr>
          <p:spPr>
            <a:xfrm>
              <a:off x="3279708" y="60897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Graphic 93" descr="Research with solid fill">
              <a:extLst>
                <a:ext uri="{FF2B5EF4-FFF2-40B4-BE49-F238E27FC236}">
                  <a16:creationId xmlns:a16="http://schemas.microsoft.com/office/drawing/2014/main" id="{98FACEDB-C6E0-BB24-5337-451333682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355211" y="6111764"/>
              <a:ext cx="548640" cy="54864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8370B9B-EF7E-D578-39DD-F0096D65A733}"/>
              </a:ext>
            </a:extLst>
          </p:cNvPr>
          <p:cNvGrpSpPr/>
          <p:nvPr/>
        </p:nvGrpSpPr>
        <p:grpSpPr>
          <a:xfrm>
            <a:off x="11539220" y="6067766"/>
            <a:ext cx="640080" cy="640080"/>
            <a:chOff x="11551920" y="6067766"/>
            <a:chExt cx="640080" cy="640080"/>
          </a:xfrm>
        </p:grpSpPr>
        <p:sp>
          <p:nvSpPr>
            <p:cNvPr id="87" name="Oval 86">
              <a:hlinkClick r:id="rId24" action="ppaction://hlinksldjump"/>
              <a:extLst>
                <a:ext uri="{FF2B5EF4-FFF2-40B4-BE49-F238E27FC236}">
                  <a16:creationId xmlns:a16="http://schemas.microsoft.com/office/drawing/2014/main" id="{DBEFF89D-5C68-9530-1F81-A4CAAA281B5B}"/>
                </a:ext>
              </a:extLst>
            </p:cNvPr>
            <p:cNvSpPr/>
            <p:nvPr/>
          </p:nvSpPr>
          <p:spPr>
            <a:xfrm>
              <a:off x="1155192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Graphic 94" descr="Rocket with solid fill">
              <a:extLst>
                <a:ext uri="{FF2B5EF4-FFF2-40B4-BE49-F238E27FC236}">
                  <a16:creationId xmlns:a16="http://schemas.microsoft.com/office/drawing/2014/main" id="{9C9326FB-029D-828B-1706-1D5430C4B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1597640" y="6138204"/>
              <a:ext cx="548640" cy="54864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E45A808-BF18-5EFF-A7B7-18C8672F1E59}"/>
              </a:ext>
            </a:extLst>
          </p:cNvPr>
          <p:cNvGrpSpPr/>
          <p:nvPr/>
        </p:nvGrpSpPr>
        <p:grpSpPr>
          <a:xfrm>
            <a:off x="4080954" y="6089765"/>
            <a:ext cx="672109" cy="640080"/>
            <a:chOff x="4093654" y="6089765"/>
            <a:chExt cx="672109" cy="640080"/>
          </a:xfrm>
        </p:grpSpPr>
        <p:sp>
          <p:nvSpPr>
            <p:cNvPr id="78" name="Oval 77">
              <a:hlinkClick r:id="rId27" action="ppaction://hlinksldjump"/>
              <a:extLst>
                <a:ext uri="{FF2B5EF4-FFF2-40B4-BE49-F238E27FC236}">
                  <a16:creationId xmlns:a16="http://schemas.microsoft.com/office/drawing/2014/main" id="{25B602A7-E756-D83A-D1F8-22E8EC89D053}"/>
                </a:ext>
              </a:extLst>
            </p:cNvPr>
            <p:cNvSpPr/>
            <p:nvPr/>
          </p:nvSpPr>
          <p:spPr>
            <a:xfrm>
              <a:off x="4125683" y="60897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Graphic 95" descr="Route (Two Pins With A Path) with solid fill">
              <a:extLst>
                <a:ext uri="{FF2B5EF4-FFF2-40B4-BE49-F238E27FC236}">
                  <a16:creationId xmlns:a16="http://schemas.microsoft.com/office/drawing/2014/main" id="{E758B241-F10D-3BF9-6718-9DA1CCBEB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093654" y="6089765"/>
              <a:ext cx="640080" cy="640080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1B95B4C-2E8E-B71C-F6FC-348203C93304}"/>
              </a:ext>
            </a:extLst>
          </p:cNvPr>
          <p:cNvGrpSpPr/>
          <p:nvPr/>
        </p:nvGrpSpPr>
        <p:grpSpPr>
          <a:xfrm>
            <a:off x="10714081" y="6067766"/>
            <a:ext cx="640080" cy="640080"/>
            <a:chOff x="10726781" y="6067766"/>
            <a:chExt cx="640080" cy="640080"/>
          </a:xfrm>
        </p:grpSpPr>
        <p:sp>
          <p:nvSpPr>
            <p:cNvPr id="86" name="Oval 85">
              <a:hlinkClick r:id="rId30" action="ppaction://hlinksldjump"/>
              <a:extLst>
                <a:ext uri="{FF2B5EF4-FFF2-40B4-BE49-F238E27FC236}">
                  <a16:creationId xmlns:a16="http://schemas.microsoft.com/office/drawing/2014/main" id="{2399D341-1C07-CB40-0799-59DED3FBDCF1}"/>
                </a:ext>
              </a:extLst>
            </p:cNvPr>
            <p:cNvSpPr/>
            <p:nvPr/>
          </p:nvSpPr>
          <p:spPr>
            <a:xfrm>
              <a:off x="10726781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Graphic 96" descr="Web design with solid fill">
              <a:extLst>
                <a:ext uri="{FF2B5EF4-FFF2-40B4-BE49-F238E27FC236}">
                  <a16:creationId xmlns:a16="http://schemas.microsoft.com/office/drawing/2014/main" id="{4593F401-3820-50C5-A387-9BF1EE94B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0772501" y="6117261"/>
              <a:ext cx="548640" cy="548640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0DD1D18-CFE9-4161-61D1-539073FFE726}"/>
              </a:ext>
            </a:extLst>
          </p:cNvPr>
          <p:cNvGrpSpPr/>
          <p:nvPr/>
        </p:nvGrpSpPr>
        <p:grpSpPr>
          <a:xfrm>
            <a:off x="6588396" y="6067766"/>
            <a:ext cx="640080" cy="640080"/>
            <a:chOff x="6601096" y="6067766"/>
            <a:chExt cx="640080" cy="640080"/>
          </a:xfrm>
        </p:grpSpPr>
        <p:sp>
          <p:nvSpPr>
            <p:cNvPr id="81" name="Oval 80">
              <a:hlinkClick r:id="rId33" action="ppaction://hlinksldjump"/>
              <a:extLst>
                <a:ext uri="{FF2B5EF4-FFF2-40B4-BE49-F238E27FC236}">
                  <a16:creationId xmlns:a16="http://schemas.microsoft.com/office/drawing/2014/main" id="{F655EB43-087B-8DDB-0D2A-75EC248B9D64}"/>
                </a:ext>
              </a:extLst>
            </p:cNvPr>
            <p:cNvSpPr/>
            <p:nvPr/>
          </p:nvSpPr>
          <p:spPr>
            <a:xfrm>
              <a:off x="6601096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Graphic 97" descr="Statistics with solid fill">
              <a:extLst>
                <a:ext uri="{FF2B5EF4-FFF2-40B4-BE49-F238E27FC236}">
                  <a16:creationId xmlns:a16="http://schemas.microsoft.com/office/drawing/2014/main" id="{DE069F2B-57B5-78CD-E028-7E44315F0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6626091" y="6070781"/>
              <a:ext cx="548640" cy="548640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E330FC6-282E-4916-7835-57AFB6DA1B64}"/>
              </a:ext>
            </a:extLst>
          </p:cNvPr>
          <p:cNvGrpSpPr/>
          <p:nvPr/>
        </p:nvGrpSpPr>
        <p:grpSpPr>
          <a:xfrm>
            <a:off x="7413533" y="6067766"/>
            <a:ext cx="640080" cy="640080"/>
            <a:chOff x="7426233" y="6067766"/>
            <a:chExt cx="640080" cy="640080"/>
          </a:xfrm>
        </p:grpSpPr>
        <p:sp>
          <p:nvSpPr>
            <p:cNvPr id="82" name="Oval 81">
              <a:hlinkClick r:id="rId36" action="ppaction://hlinksldjump"/>
              <a:extLst>
                <a:ext uri="{FF2B5EF4-FFF2-40B4-BE49-F238E27FC236}">
                  <a16:creationId xmlns:a16="http://schemas.microsoft.com/office/drawing/2014/main" id="{641F0E33-0DB8-CA01-5432-3B774391BDC2}"/>
                </a:ext>
              </a:extLst>
            </p:cNvPr>
            <p:cNvSpPr/>
            <p:nvPr/>
          </p:nvSpPr>
          <p:spPr>
            <a:xfrm>
              <a:off x="7426233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Graphic 98" descr="Bar chart with solid fill">
              <a:extLst>
                <a:ext uri="{FF2B5EF4-FFF2-40B4-BE49-F238E27FC236}">
                  <a16:creationId xmlns:a16="http://schemas.microsoft.com/office/drawing/2014/main" id="{3277F7F7-5A84-90E5-CCF5-3C9265452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7471953" y="6067766"/>
              <a:ext cx="548640" cy="548640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39BF863-3CF9-3003-D627-FA927729C72F}"/>
              </a:ext>
            </a:extLst>
          </p:cNvPr>
          <p:cNvGrpSpPr/>
          <p:nvPr/>
        </p:nvGrpSpPr>
        <p:grpSpPr>
          <a:xfrm>
            <a:off x="4924833" y="6072265"/>
            <a:ext cx="640080" cy="652686"/>
            <a:chOff x="4937533" y="6072265"/>
            <a:chExt cx="640080" cy="652686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B103ABA-E544-0964-C4DC-28AE61216742}"/>
                </a:ext>
              </a:extLst>
            </p:cNvPr>
            <p:cNvSpPr/>
            <p:nvPr/>
          </p:nvSpPr>
          <p:spPr>
            <a:xfrm>
              <a:off x="4937533" y="6084871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Graphic 99" descr="Database with solid fill">
              <a:hlinkClick r:id="rId39" action="ppaction://hlinksldjump"/>
              <a:extLst>
                <a:ext uri="{FF2B5EF4-FFF2-40B4-BE49-F238E27FC236}">
                  <a16:creationId xmlns:a16="http://schemas.microsoft.com/office/drawing/2014/main" id="{468D0778-40F9-BC51-574D-BC7AF133C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4937533" y="6072265"/>
              <a:ext cx="640080" cy="64008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0EE4A9A-12E1-660B-153D-59019FD39849}"/>
              </a:ext>
            </a:extLst>
          </p:cNvPr>
          <p:cNvGrpSpPr/>
          <p:nvPr/>
        </p:nvGrpSpPr>
        <p:grpSpPr>
          <a:xfrm>
            <a:off x="5728103" y="5524568"/>
            <a:ext cx="640080" cy="650993"/>
            <a:chOff x="5754399" y="5201167"/>
            <a:chExt cx="640080" cy="650993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4DD3E45-94A8-BAD5-D2FD-F3C3F8E472AD}"/>
                </a:ext>
              </a:extLst>
            </p:cNvPr>
            <p:cNvSpPr/>
            <p:nvPr/>
          </p:nvSpPr>
          <p:spPr>
            <a:xfrm>
              <a:off x="5754399" y="521208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Graphic 100" descr="Presentation with pie chart with solid fill">
              <a:hlinkClick r:id="rId42" action="ppaction://hlinksldjump"/>
              <a:extLst>
                <a:ext uri="{FF2B5EF4-FFF2-40B4-BE49-F238E27FC236}">
                  <a16:creationId xmlns:a16="http://schemas.microsoft.com/office/drawing/2014/main" id="{5C051A4D-1EF0-10C5-4690-9B84E958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5754399" y="5201167"/>
              <a:ext cx="640080" cy="64008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E64D425-F6BA-DE5E-C337-A9DCCEBE8E8A}"/>
              </a:ext>
            </a:extLst>
          </p:cNvPr>
          <p:cNvGrpSpPr/>
          <p:nvPr/>
        </p:nvGrpSpPr>
        <p:grpSpPr>
          <a:xfrm>
            <a:off x="8238670" y="6067766"/>
            <a:ext cx="640080" cy="640080"/>
            <a:chOff x="8251370" y="6067766"/>
            <a:chExt cx="640080" cy="64008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151BFF-1BB3-09C8-7D44-C8185C1B0E8A}"/>
                </a:ext>
              </a:extLst>
            </p:cNvPr>
            <p:cNvSpPr/>
            <p:nvPr/>
          </p:nvSpPr>
          <p:spPr>
            <a:xfrm>
              <a:off x="825137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Graphic 101" descr="Check In with solid fill">
              <a:hlinkClick r:id="rId45" action="ppaction://hlinksldjump"/>
              <a:extLst>
                <a:ext uri="{FF2B5EF4-FFF2-40B4-BE49-F238E27FC236}">
                  <a16:creationId xmlns:a16="http://schemas.microsoft.com/office/drawing/2014/main" id="{33EC4A9B-89E5-57CD-1676-5190FD4D6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8293531" y="6089765"/>
              <a:ext cx="548640" cy="548640"/>
            </a:xfrm>
            <a:prstGeom prst="rect">
              <a:avLst/>
            </a:prstGeom>
          </p:spPr>
        </p:pic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9A90EA7-CC1E-2810-A1DC-70E3D4A51630}"/>
              </a:ext>
            </a:extLst>
          </p:cNvPr>
          <p:cNvSpPr/>
          <p:nvPr/>
        </p:nvSpPr>
        <p:spPr>
          <a:xfrm>
            <a:off x="0" y="-40279"/>
            <a:ext cx="12191999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 Rounded MT Bold" panose="020F0704030504030204" pitchFamily="34" charset="0"/>
              </a:rPr>
              <a:t>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FF01F5-490C-E2F0-40B2-82C107E9CDA4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8718" y="557743"/>
            <a:ext cx="7790226" cy="491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35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F7759-B209-C07B-B274-BE5DCAAF1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664B857B-C4AB-7CFD-9D17-F8BA8D8C976F}"/>
              </a:ext>
            </a:extLst>
          </p:cNvPr>
          <p:cNvSpPr/>
          <p:nvPr/>
        </p:nvSpPr>
        <p:spPr>
          <a:xfrm>
            <a:off x="-11929392" y="6018272"/>
            <a:ext cx="45720000" cy="839728"/>
          </a:xfrm>
          <a:custGeom>
            <a:avLst/>
            <a:gdLst>
              <a:gd name="connsiteX0" fmla="*/ 0 w 45720000"/>
              <a:gd name="connsiteY0" fmla="*/ 0 h 1325880"/>
              <a:gd name="connsiteX1" fmla="*/ 17588361 w 45720000"/>
              <a:gd name="connsiteY1" fmla="*/ 0 h 1325880"/>
              <a:gd name="connsiteX2" fmla="*/ 17585709 w 45720000"/>
              <a:gd name="connsiteY2" fmla="*/ 13139 h 1325880"/>
              <a:gd name="connsiteX3" fmla="*/ 17997189 w 45720000"/>
              <a:gd name="connsiteY3" fmla="*/ 424619 h 1325880"/>
              <a:gd name="connsiteX4" fmla="*/ 18408669 w 45720000"/>
              <a:gd name="connsiteY4" fmla="*/ 13139 h 1325880"/>
              <a:gd name="connsiteX5" fmla="*/ 18406016 w 45720000"/>
              <a:gd name="connsiteY5" fmla="*/ 0 h 1325880"/>
              <a:gd name="connsiteX6" fmla="*/ 45720000 w 45720000"/>
              <a:gd name="connsiteY6" fmla="*/ 0 h 1325880"/>
              <a:gd name="connsiteX7" fmla="*/ 45720000 w 45720000"/>
              <a:gd name="connsiteY7" fmla="*/ 1325880 h 1325880"/>
              <a:gd name="connsiteX8" fmla="*/ 0 w 45720000"/>
              <a:gd name="connsiteY8" fmla="*/ 132588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0" h="1325880">
                <a:moveTo>
                  <a:pt x="0" y="0"/>
                </a:moveTo>
                <a:lnTo>
                  <a:pt x="17588361" y="0"/>
                </a:lnTo>
                <a:lnTo>
                  <a:pt x="17585709" y="13139"/>
                </a:lnTo>
                <a:cubicBezTo>
                  <a:pt x="17585709" y="240393"/>
                  <a:pt x="17769935" y="424619"/>
                  <a:pt x="17997189" y="424619"/>
                </a:cubicBezTo>
                <a:cubicBezTo>
                  <a:pt x="18224442" y="424619"/>
                  <a:pt x="18408669" y="240393"/>
                  <a:pt x="18408669" y="13139"/>
                </a:cubicBezTo>
                <a:lnTo>
                  <a:pt x="18406016" y="0"/>
                </a:lnTo>
                <a:lnTo>
                  <a:pt x="45720000" y="0"/>
                </a:lnTo>
                <a:lnTo>
                  <a:pt x="45720000" y="1325880"/>
                </a:lnTo>
                <a:lnTo>
                  <a:pt x="0" y="132588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C6CB474-FCC7-7875-2A8E-F0D0ED7561E0}"/>
              </a:ext>
            </a:extLst>
          </p:cNvPr>
          <p:cNvGrpSpPr/>
          <p:nvPr/>
        </p:nvGrpSpPr>
        <p:grpSpPr>
          <a:xfrm>
            <a:off x="8139" y="6020324"/>
            <a:ext cx="640080" cy="692021"/>
            <a:chOff x="20839" y="6020324"/>
            <a:chExt cx="640080" cy="692021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65C03CB-4654-A73C-B2C2-8C35C300D765}"/>
                </a:ext>
              </a:extLst>
            </p:cNvPr>
            <p:cNvSpPr/>
            <p:nvPr/>
          </p:nvSpPr>
          <p:spPr>
            <a:xfrm>
              <a:off x="20839" y="60722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Graphic 87" descr="Home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7F8EB858-5159-86F3-0C76-9BA286647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839" y="6020324"/>
              <a:ext cx="640080" cy="64008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A6F981F-E2D8-DD90-47B0-913A5F27B334}"/>
              </a:ext>
            </a:extLst>
          </p:cNvPr>
          <p:cNvGrpSpPr/>
          <p:nvPr/>
        </p:nvGrpSpPr>
        <p:grpSpPr>
          <a:xfrm>
            <a:off x="833540" y="6067766"/>
            <a:ext cx="640080" cy="640080"/>
            <a:chOff x="846240" y="6067766"/>
            <a:chExt cx="640080" cy="640080"/>
          </a:xfrm>
        </p:grpSpPr>
        <p:sp>
          <p:nvSpPr>
            <p:cNvPr id="74" name="Oval 73">
              <a:hlinkClick r:id="rId6" action="ppaction://hlinksldjump"/>
              <a:extLst>
                <a:ext uri="{FF2B5EF4-FFF2-40B4-BE49-F238E27FC236}">
                  <a16:creationId xmlns:a16="http://schemas.microsoft.com/office/drawing/2014/main" id="{F355481B-E2DE-2104-15FE-A0C36F230E0D}"/>
                </a:ext>
              </a:extLst>
            </p:cNvPr>
            <p:cNvSpPr/>
            <p:nvPr/>
          </p:nvSpPr>
          <p:spPr>
            <a:xfrm>
              <a:off x="84624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Graphic 88" descr="Users with solid fill">
              <a:extLst>
                <a:ext uri="{FF2B5EF4-FFF2-40B4-BE49-F238E27FC236}">
                  <a16:creationId xmlns:a16="http://schemas.microsoft.com/office/drawing/2014/main" id="{3A89128B-8AD9-6B2A-CF03-306662871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8185" y="6109711"/>
              <a:ext cx="556190" cy="556190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CE195C3-516E-C431-B696-1A51C50A1C1F}"/>
              </a:ext>
            </a:extLst>
          </p:cNvPr>
          <p:cNvGrpSpPr/>
          <p:nvPr/>
        </p:nvGrpSpPr>
        <p:grpSpPr>
          <a:xfrm>
            <a:off x="1648232" y="6055160"/>
            <a:ext cx="657812" cy="647629"/>
            <a:chOff x="1660932" y="6055160"/>
            <a:chExt cx="657812" cy="647629"/>
          </a:xfrm>
        </p:grpSpPr>
        <p:sp>
          <p:nvSpPr>
            <p:cNvPr id="75" name="Oval 74">
              <a:hlinkClick r:id="rId9" action="ppaction://hlinksldjump"/>
              <a:extLst>
                <a:ext uri="{FF2B5EF4-FFF2-40B4-BE49-F238E27FC236}">
                  <a16:creationId xmlns:a16="http://schemas.microsoft.com/office/drawing/2014/main" id="{9D1FDD94-C2AB-7B1B-30E0-DD52D5B15697}"/>
                </a:ext>
              </a:extLst>
            </p:cNvPr>
            <p:cNvSpPr/>
            <p:nvPr/>
          </p:nvSpPr>
          <p:spPr>
            <a:xfrm>
              <a:off x="1660932" y="605516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Graphic 89" descr="Lightbulb and gear with solid fill">
              <a:extLst>
                <a:ext uri="{FF2B5EF4-FFF2-40B4-BE49-F238E27FC236}">
                  <a16:creationId xmlns:a16="http://schemas.microsoft.com/office/drawing/2014/main" id="{A436B0B2-0990-B44F-02AE-358BD9219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71115" y="6055160"/>
              <a:ext cx="647629" cy="647629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E3A46D1-DED5-0EB4-181A-9CA04C11CE50}"/>
              </a:ext>
            </a:extLst>
          </p:cNvPr>
          <p:cNvGrpSpPr/>
          <p:nvPr/>
        </p:nvGrpSpPr>
        <p:grpSpPr>
          <a:xfrm>
            <a:off x="2458935" y="6018272"/>
            <a:ext cx="647631" cy="689574"/>
            <a:chOff x="2471635" y="6018272"/>
            <a:chExt cx="647631" cy="689574"/>
          </a:xfrm>
        </p:grpSpPr>
        <p:sp>
          <p:nvSpPr>
            <p:cNvPr id="76" name="Oval 75">
              <a:hlinkClick r:id="rId12" action="ppaction://hlinksldjump"/>
              <a:extLst>
                <a:ext uri="{FF2B5EF4-FFF2-40B4-BE49-F238E27FC236}">
                  <a16:creationId xmlns:a16="http://schemas.microsoft.com/office/drawing/2014/main" id="{9D4A856A-6FF8-6BA1-BC1D-1A833E07734C}"/>
                </a:ext>
              </a:extLst>
            </p:cNvPr>
            <p:cNvSpPr/>
            <p:nvPr/>
          </p:nvSpPr>
          <p:spPr>
            <a:xfrm>
              <a:off x="2479186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Graphic 90" descr="Flowchart with solid fill">
              <a:extLst>
                <a:ext uri="{FF2B5EF4-FFF2-40B4-BE49-F238E27FC236}">
                  <a16:creationId xmlns:a16="http://schemas.microsoft.com/office/drawing/2014/main" id="{E7986985-355E-7EB8-6657-D041E0DD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471635" y="6018272"/>
              <a:ext cx="647629" cy="647629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3E98355-00C5-5B27-32F2-B7EA9035AAB5}"/>
              </a:ext>
            </a:extLst>
          </p:cNvPr>
          <p:cNvGrpSpPr/>
          <p:nvPr/>
        </p:nvGrpSpPr>
        <p:grpSpPr>
          <a:xfrm>
            <a:off x="9063807" y="6067766"/>
            <a:ext cx="640080" cy="640080"/>
            <a:chOff x="9076507" y="6067766"/>
            <a:chExt cx="640080" cy="64008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784BC07-13AE-40DA-B9EE-DCEBCF6A6A81}"/>
                </a:ext>
              </a:extLst>
            </p:cNvPr>
            <p:cNvSpPr/>
            <p:nvPr/>
          </p:nvSpPr>
          <p:spPr>
            <a:xfrm>
              <a:off x="9076507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Graphic 91" descr="Cloud with solid fill">
              <a:hlinkClick r:id="rId15" action="ppaction://hlinksldjump"/>
              <a:extLst>
                <a:ext uri="{FF2B5EF4-FFF2-40B4-BE49-F238E27FC236}">
                  <a16:creationId xmlns:a16="http://schemas.microsoft.com/office/drawing/2014/main" id="{D14EC263-2872-9F67-2D9A-8DDD14BDE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125275" y="6067766"/>
              <a:ext cx="548640" cy="548640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C4F050-023A-883F-8715-E3A2ED07A4A6}"/>
              </a:ext>
            </a:extLst>
          </p:cNvPr>
          <p:cNvGrpSpPr/>
          <p:nvPr/>
        </p:nvGrpSpPr>
        <p:grpSpPr>
          <a:xfrm>
            <a:off x="9888944" y="6067766"/>
            <a:ext cx="640080" cy="640080"/>
            <a:chOff x="9901644" y="6067766"/>
            <a:chExt cx="640080" cy="640080"/>
          </a:xfrm>
        </p:grpSpPr>
        <p:sp>
          <p:nvSpPr>
            <p:cNvPr id="85" name="Oval 84">
              <a:hlinkClick r:id="rId18" action="ppaction://hlinksldjump"/>
              <a:extLst>
                <a:ext uri="{FF2B5EF4-FFF2-40B4-BE49-F238E27FC236}">
                  <a16:creationId xmlns:a16="http://schemas.microsoft.com/office/drawing/2014/main" id="{5EDB0C13-7B56-3436-5D5E-96341FD269F9}"/>
                </a:ext>
              </a:extLst>
            </p:cNvPr>
            <p:cNvSpPr/>
            <p:nvPr/>
          </p:nvSpPr>
          <p:spPr>
            <a:xfrm>
              <a:off x="9901644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Graphic 92" descr="Internet Of Things with solid fill">
              <a:extLst>
                <a:ext uri="{FF2B5EF4-FFF2-40B4-BE49-F238E27FC236}">
                  <a16:creationId xmlns:a16="http://schemas.microsoft.com/office/drawing/2014/main" id="{8D8513D3-E8E2-9D96-4103-F8898728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971095" y="6113486"/>
              <a:ext cx="548640" cy="54864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7972EC9-C927-0A5C-BC0C-00D643CE77EE}"/>
              </a:ext>
            </a:extLst>
          </p:cNvPr>
          <p:cNvGrpSpPr/>
          <p:nvPr/>
        </p:nvGrpSpPr>
        <p:grpSpPr>
          <a:xfrm>
            <a:off x="3267008" y="6089765"/>
            <a:ext cx="640080" cy="640080"/>
            <a:chOff x="3279708" y="6089765"/>
            <a:chExt cx="640080" cy="640080"/>
          </a:xfrm>
        </p:grpSpPr>
        <p:sp>
          <p:nvSpPr>
            <p:cNvPr id="77" name="Oval 76">
              <a:hlinkClick r:id="rId21" action="ppaction://hlinksldjump"/>
              <a:extLst>
                <a:ext uri="{FF2B5EF4-FFF2-40B4-BE49-F238E27FC236}">
                  <a16:creationId xmlns:a16="http://schemas.microsoft.com/office/drawing/2014/main" id="{367EEBE2-C975-7FAC-5351-83900A558CD5}"/>
                </a:ext>
              </a:extLst>
            </p:cNvPr>
            <p:cNvSpPr/>
            <p:nvPr/>
          </p:nvSpPr>
          <p:spPr>
            <a:xfrm>
              <a:off x="3279708" y="60897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Graphic 93" descr="Research with solid fill">
              <a:extLst>
                <a:ext uri="{FF2B5EF4-FFF2-40B4-BE49-F238E27FC236}">
                  <a16:creationId xmlns:a16="http://schemas.microsoft.com/office/drawing/2014/main" id="{6E4F65B2-EB81-34F1-5082-530CD515D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355211" y="6111764"/>
              <a:ext cx="548640" cy="54864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B9C35FB-2718-73B5-D6C8-A4256ACB69A0}"/>
              </a:ext>
            </a:extLst>
          </p:cNvPr>
          <p:cNvGrpSpPr/>
          <p:nvPr/>
        </p:nvGrpSpPr>
        <p:grpSpPr>
          <a:xfrm>
            <a:off x="11539220" y="6067766"/>
            <a:ext cx="640080" cy="640080"/>
            <a:chOff x="11551920" y="6067766"/>
            <a:chExt cx="640080" cy="640080"/>
          </a:xfrm>
        </p:grpSpPr>
        <p:sp>
          <p:nvSpPr>
            <p:cNvPr id="87" name="Oval 86">
              <a:hlinkClick r:id="rId24" action="ppaction://hlinksldjump"/>
              <a:extLst>
                <a:ext uri="{FF2B5EF4-FFF2-40B4-BE49-F238E27FC236}">
                  <a16:creationId xmlns:a16="http://schemas.microsoft.com/office/drawing/2014/main" id="{679D643D-6AF2-33CE-8B2D-0C24A07FAF7C}"/>
                </a:ext>
              </a:extLst>
            </p:cNvPr>
            <p:cNvSpPr/>
            <p:nvPr/>
          </p:nvSpPr>
          <p:spPr>
            <a:xfrm>
              <a:off x="1155192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Graphic 94" descr="Rocket with solid fill">
              <a:extLst>
                <a:ext uri="{FF2B5EF4-FFF2-40B4-BE49-F238E27FC236}">
                  <a16:creationId xmlns:a16="http://schemas.microsoft.com/office/drawing/2014/main" id="{8BF68356-3CE6-0E0F-C225-9F2788AA9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1597640" y="6138204"/>
              <a:ext cx="548640" cy="54864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E36B3AC-16A4-F861-D660-14755D79B3DD}"/>
              </a:ext>
            </a:extLst>
          </p:cNvPr>
          <p:cNvGrpSpPr/>
          <p:nvPr/>
        </p:nvGrpSpPr>
        <p:grpSpPr>
          <a:xfrm>
            <a:off x="4080954" y="6089765"/>
            <a:ext cx="672109" cy="640080"/>
            <a:chOff x="4093654" y="6089765"/>
            <a:chExt cx="672109" cy="640080"/>
          </a:xfrm>
        </p:grpSpPr>
        <p:sp>
          <p:nvSpPr>
            <p:cNvPr id="78" name="Oval 77">
              <a:hlinkClick r:id="rId27" action="ppaction://hlinksldjump"/>
              <a:extLst>
                <a:ext uri="{FF2B5EF4-FFF2-40B4-BE49-F238E27FC236}">
                  <a16:creationId xmlns:a16="http://schemas.microsoft.com/office/drawing/2014/main" id="{1D3658AA-AC93-6E92-8462-6F95DEC763E5}"/>
                </a:ext>
              </a:extLst>
            </p:cNvPr>
            <p:cNvSpPr/>
            <p:nvPr/>
          </p:nvSpPr>
          <p:spPr>
            <a:xfrm>
              <a:off x="4125683" y="60897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Graphic 95" descr="Route (Two Pins With A Path) with solid fill">
              <a:extLst>
                <a:ext uri="{FF2B5EF4-FFF2-40B4-BE49-F238E27FC236}">
                  <a16:creationId xmlns:a16="http://schemas.microsoft.com/office/drawing/2014/main" id="{801816EA-155E-CA87-1590-F3B57412B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093654" y="6089765"/>
              <a:ext cx="640080" cy="640080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B7EE634-B5F7-C38B-993D-E6498025B421}"/>
              </a:ext>
            </a:extLst>
          </p:cNvPr>
          <p:cNvGrpSpPr/>
          <p:nvPr/>
        </p:nvGrpSpPr>
        <p:grpSpPr>
          <a:xfrm>
            <a:off x="10714081" y="6067766"/>
            <a:ext cx="640080" cy="640080"/>
            <a:chOff x="10726781" y="6067766"/>
            <a:chExt cx="640080" cy="640080"/>
          </a:xfrm>
        </p:grpSpPr>
        <p:sp>
          <p:nvSpPr>
            <p:cNvPr id="86" name="Oval 85">
              <a:hlinkClick r:id="rId30" action="ppaction://hlinksldjump"/>
              <a:extLst>
                <a:ext uri="{FF2B5EF4-FFF2-40B4-BE49-F238E27FC236}">
                  <a16:creationId xmlns:a16="http://schemas.microsoft.com/office/drawing/2014/main" id="{072A6752-38F6-7C66-BE36-A2157EF4DE0A}"/>
                </a:ext>
              </a:extLst>
            </p:cNvPr>
            <p:cNvSpPr/>
            <p:nvPr/>
          </p:nvSpPr>
          <p:spPr>
            <a:xfrm>
              <a:off x="10726781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Graphic 96" descr="Web design with solid fill">
              <a:extLst>
                <a:ext uri="{FF2B5EF4-FFF2-40B4-BE49-F238E27FC236}">
                  <a16:creationId xmlns:a16="http://schemas.microsoft.com/office/drawing/2014/main" id="{0A913625-1A7D-D74A-06B1-8857EC21D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0772501" y="6117261"/>
              <a:ext cx="548640" cy="548640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1564CF3-CAFB-2998-A821-A259A7D39BE1}"/>
              </a:ext>
            </a:extLst>
          </p:cNvPr>
          <p:cNvGrpSpPr/>
          <p:nvPr/>
        </p:nvGrpSpPr>
        <p:grpSpPr>
          <a:xfrm>
            <a:off x="6588396" y="6067766"/>
            <a:ext cx="640080" cy="640080"/>
            <a:chOff x="6601096" y="6067766"/>
            <a:chExt cx="640080" cy="640080"/>
          </a:xfrm>
        </p:grpSpPr>
        <p:sp>
          <p:nvSpPr>
            <p:cNvPr id="81" name="Oval 80">
              <a:hlinkClick r:id="rId33" action="ppaction://hlinksldjump"/>
              <a:extLst>
                <a:ext uri="{FF2B5EF4-FFF2-40B4-BE49-F238E27FC236}">
                  <a16:creationId xmlns:a16="http://schemas.microsoft.com/office/drawing/2014/main" id="{3BDA19EC-1A36-5E1C-1AA7-DE139367C5B0}"/>
                </a:ext>
              </a:extLst>
            </p:cNvPr>
            <p:cNvSpPr/>
            <p:nvPr/>
          </p:nvSpPr>
          <p:spPr>
            <a:xfrm>
              <a:off x="6601096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Graphic 97" descr="Statistics with solid fill">
              <a:extLst>
                <a:ext uri="{FF2B5EF4-FFF2-40B4-BE49-F238E27FC236}">
                  <a16:creationId xmlns:a16="http://schemas.microsoft.com/office/drawing/2014/main" id="{1F178AF9-BCD5-5557-62DE-E454E4098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6626091" y="6070781"/>
              <a:ext cx="548640" cy="548640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F5B8A6A-DFE0-92FC-E0C7-A0710056843F}"/>
              </a:ext>
            </a:extLst>
          </p:cNvPr>
          <p:cNvGrpSpPr/>
          <p:nvPr/>
        </p:nvGrpSpPr>
        <p:grpSpPr>
          <a:xfrm>
            <a:off x="7413533" y="6067766"/>
            <a:ext cx="640080" cy="640080"/>
            <a:chOff x="7426233" y="6067766"/>
            <a:chExt cx="640080" cy="640080"/>
          </a:xfrm>
        </p:grpSpPr>
        <p:sp>
          <p:nvSpPr>
            <p:cNvPr id="82" name="Oval 81">
              <a:hlinkClick r:id="rId36" action="ppaction://hlinksldjump"/>
              <a:extLst>
                <a:ext uri="{FF2B5EF4-FFF2-40B4-BE49-F238E27FC236}">
                  <a16:creationId xmlns:a16="http://schemas.microsoft.com/office/drawing/2014/main" id="{6241BC22-2943-76CE-CBA8-3B5934DF1781}"/>
                </a:ext>
              </a:extLst>
            </p:cNvPr>
            <p:cNvSpPr/>
            <p:nvPr/>
          </p:nvSpPr>
          <p:spPr>
            <a:xfrm>
              <a:off x="7426233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Graphic 98" descr="Bar chart with solid fill">
              <a:extLst>
                <a:ext uri="{FF2B5EF4-FFF2-40B4-BE49-F238E27FC236}">
                  <a16:creationId xmlns:a16="http://schemas.microsoft.com/office/drawing/2014/main" id="{7941CA8B-CA62-3E02-396A-CDB7A86EE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7471953" y="6067766"/>
              <a:ext cx="548640" cy="548640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2159C62-DDA1-6013-8A4B-64FCDB196E48}"/>
              </a:ext>
            </a:extLst>
          </p:cNvPr>
          <p:cNvGrpSpPr/>
          <p:nvPr/>
        </p:nvGrpSpPr>
        <p:grpSpPr>
          <a:xfrm>
            <a:off x="4924833" y="6072265"/>
            <a:ext cx="640080" cy="652686"/>
            <a:chOff x="4937533" y="6072265"/>
            <a:chExt cx="640080" cy="652686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BA277EB-5A11-7BCA-F02D-98FE4ED565DC}"/>
                </a:ext>
              </a:extLst>
            </p:cNvPr>
            <p:cNvSpPr/>
            <p:nvPr/>
          </p:nvSpPr>
          <p:spPr>
            <a:xfrm>
              <a:off x="4937533" y="6084871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Graphic 99" descr="Database with solid fill">
              <a:hlinkClick r:id="rId39" action="ppaction://hlinksldjump"/>
              <a:extLst>
                <a:ext uri="{FF2B5EF4-FFF2-40B4-BE49-F238E27FC236}">
                  <a16:creationId xmlns:a16="http://schemas.microsoft.com/office/drawing/2014/main" id="{C3097590-AE50-B213-1CE2-2C21C0C9E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4937533" y="6072265"/>
              <a:ext cx="640080" cy="64008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289FFE-F518-47C5-7434-8F38DAB030AC}"/>
              </a:ext>
            </a:extLst>
          </p:cNvPr>
          <p:cNvGrpSpPr/>
          <p:nvPr/>
        </p:nvGrpSpPr>
        <p:grpSpPr>
          <a:xfrm>
            <a:off x="5728103" y="5524568"/>
            <a:ext cx="640080" cy="650993"/>
            <a:chOff x="5754399" y="5201167"/>
            <a:chExt cx="640080" cy="650993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B3EBDFB-9176-5755-DE0D-C7EA303031DB}"/>
                </a:ext>
              </a:extLst>
            </p:cNvPr>
            <p:cNvSpPr/>
            <p:nvPr/>
          </p:nvSpPr>
          <p:spPr>
            <a:xfrm>
              <a:off x="5754399" y="521208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Graphic 100" descr="Presentation with pie chart with solid fill">
              <a:hlinkClick r:id="rId42" action="ppaction://hlinksldjump"/>
              <a:extLst>
                <a:ext uri="{FF2B5EF4-FFF2-40B4-BE49-F238E27FC236}">
                  <a16:creationId xmlns:a16="http://schemas.microsoft.com/office/drawing/2014/main" id="{382876CD-A191-12CD-D1BA-4E68C4FA4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5754399" y="5201167"/>
              <a:ext cx="640080" cy="64008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38973E2-4E87-A182-83DB-2EA383C7FA8A}"/>
              </a:ext>
            </a:extLst>
          </p:cNvPr>
          <p:cNvGrpSpPr/>
          <p:nvPr/>
        </p:nvGrpSpPr>
        <p:grpSpPr>
          <a:xfrm>
            <a:off x="8238670" y="6067766"/>
            <a:ext cx="640080" cy="640080"/>
            <a:chOff x="8251370" y="6067766"/>
            <a:chExt cx="640080" cy="64008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8EF276F-07C6-0F03-27BE-279C2EE704F9}"/>
                </a:ext>
              </a:extLst>
            </p:cNvPr>
            <p:cNvSpPr/>
            <p:nvPr/>
          </p:nvSpPr>
          <p:spPr>
            <a:xfrm>
              <a:off x="825137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Graphic 101" descr="Check In with solid fill">
              <a:hlinkClick r:id="rId45" action="ppaction://hlinksldjump"/>
              <a:extLst>
                <a:ext uri="{FF2B5EF4-FFF2-40B4-BE49-F238E27FC236}">
                  <a16:creationId xmlns:a16="http://schemas.microsoft.com/office/drawing/2014/main" id="{45FCEBCB-2CF7-E2F8-4E9A-6A1D023D9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8293531" y="6089765"/>
              <a:ext cx="548640" cy="548640"/>
            </a:xfrm>
            <a:prstGeom prst="rect">
              <a:avLst/>
            </a:prstGeom>
          </p:spPr>
        </p:pic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482DD51-3E79-05DF-87E8-ED12676ADACE}"/>
              </a:ext>
            </a:extLst>
          </p:cNvPr>
          <p:cNvSpPr/>
          <p:nvPr/>
        </p:nvSpPr>
        <p:spPr>
          <a:xfrm>
            <a:off x="0" y="-40279"/>
            <a:ext cx="12191999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 Rounded MT Bold" panose="020F0704030504030204" pitchFamily="34" charset="0"/>
              </a:rPr>
              <a:t>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CD0C07-C603-33BB-0843-FAC2A8086055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2944863" y="547879"/>
            <a:ext cx="6302272" cy="491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32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976E8-FC87-82F5-ECC9-A5496BFE5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FD2BB2D-BD3E-AFCE-4C34-1B76C377FDE7}"/>
              </a:ext>
            </a:extLst>
          </p:cNvPr>
          <p:cNvSpPr/>
          <p:nvPr/>
        </p:nvSpPr>
        <p:spPr>
          <a:xfrm>
            <a:off x="-10216846" y="6018272"/>
            <a:ext cx="45720000" cy="839728"/>
          </a:xfrm>
          <a:custGeom>
            <a:avLst/>
            <a:gdLst>
              <a:gd name="connsiteX0" fmla="*/ 0 w 45720000"/>
              <a:gd name="connsiteY0" fmla="*/ 0 h 1325880"/>
              <a:gd name="connsiteX1" fmla="*/ 17588361 w 45720000"/>
              <a:gd name="connsiteY1" fmla="*/ 0 h 1325880"/>
              <a:gd name="connsiteX2" fmla="*/ 17585709 w 45720000"/>
              <a:gd name="connsiteY2" fmla="*/ 13139 h 1325880"/>
              <a:gd name="connsiteX3" fmla="*/ 17997189 w 45720000"/>
              <a:gd name="connsiteY3" fmla="*/ 424619 h 1325880"/>
              <a:gd name="connsiteX4" fmla="*/ 18408669 w 45720000"/>
              <a:gd name="connsiteY4" fmla="*/ 13139 h 1325880"/>
              <a:gd name="connsiteX5" fmla="*/ 18406016 w 45720000"/>
              <a:gd name="connsiteY5" fmla="*/ 0 h 1325880"/>
              <a:gd name="connsiteX6" fmla="*/ 45720000 w 45720000"/>
              <a:gd name="connsiteY6" fmla="*/ 0 h 1325880"/>
              <a:gd name="connsiteX7" fmla="*/ 45720000 w 45720000"/>
              <a:gd name="connsiteY7" fmla="*/ 1325880 h 1325880"/>
              <a:gd name="connsiteX8" fmla="*/ 0 w 45720000"/>
              <a:gd name="connsiteY8" fmla="*/ 132588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0" h="1325880">
                <a:moveTo>
                  <a:pt x="0" y="0"/>
                </a:moveTo>
                <a:lnTo>
                  <a:pt x="17588361" y="0"/>
                </a:lnTo>
                <a:lnTo>
                  <a:pt x="17585709" y="13139"/>
                </a:lnTo>
                <a:cubicBezTo>
                  <a:pt x="17585709" y="240393"/>
                  <a:pt x="17769935" y="424619"/>
                  <a:pt x="17997189" y="424619"/>
                </a:cubicBezTo>
                <a:cubicBezTo>
                  <a:pt x="18224442" y="424619"/>
                  <a:pt x="18408669" y="240393"/>
                  <a:pt x="18408669" y="13139"/>
                </a:cubicBezTo>
                <a:lnTo>
                  <a:pt x="18406016" y="0"/>
                </a:lnTo>
                <a:lnTo>
                  <a:pt x="45720000" y="0"/>
                </a:lnTo>
                <a:lnTo>
                  <a:pt x="45720000" y="1325880"/>
                </a:lnTo>
                <a:lnTo>
                  <a:pt x="0" y="132588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D0B2F41-EF03-0A22-7870-5708521701BB}"/>
              </a:ext>
            </a:extLst>
          </p:cNvPr>
          <p:cNvGrpSpPr/>
          <p:nvPr/>
        </p:nvGrpSpPr>
        <p:grpSpPr>
          <a:xfrm>
            <a:off x="20839" y="6020324"/>
            <a:ext cx="640080" cy="692021"/>
            <a:chOff x="20839" y="6020324"/>
            <a:chExt cx="640080" cy="69202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6F829C3-F273-5E08-0895-AEA4593FFAE2}"/>
                </a:ext>
              </a:extLst>
            </p:cNvPr>
            <p:cNvSpPr/>
            <p:nvPr/>
          </p:nvSpPr>
          <p:spPr>
            <a:xfrm>
              <a:off x="20839" y="60722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phic 51" descr="Home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FAED099C-7BE8-2D34-0B84-3DFDE43E4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839" y="6020324"/>
              <a:ext cx="640080" cy="64008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CB43C6E-7A32-21F4-CD62-0E8883B5E8B3}"/>
              </a:ext>
            </a:extLst>
          </p:cNvPr>
          <p:cNvGrpSpPr/>
          <p:nvPr/>
        </p:nvGrpSpPr>
        <p:grpSpPr>
          <a:xfrm>
            <a:off x="846240" y="6067766"/>
            <a:ext cx="640080" cy="640080"/>
            <a:chOff x="846240" y="6067766"/>
            <a:chExt cx="640080" cy="640080"/>
          </a:xfrm>
        </p:grpSpPr>
        <p:sp>
          <p:nvSpPr>
            <p:cNvPr id="38" name="Oval 37">
              <a:hlinkClick r:id="rId5" action="ppaction://hlinksldjump"/>
              <a:extLst>
                <a:ext uri="{FF2B5EF4-FFF2-40B4-BE49-F238E27FC236}">
                  <a16:creationId xmlns:a16="http://schemas.microsoft.com/office/drawing/2014/main" id="{BEC4CEE5-FD14-E80C-67DD-7A9C58CB3156}"/>
                </a:ext>
              </a:extLst>
            </p:cNvPr>
            <p:cNvSpPr/>
            <p:nvPr/>
          </p:nvSpPr>
          <p:spPr>
            <a:xfrm>
              <a:off x="84624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Graphic 52" descr="Users with solid fill">
              <a:extLst>
                <a:ext uri="{FF2B5EF4-FFF2-40B4-BE49-F238E27FC236}">
                  <a16:creationId xmlns:a16="http://schemas.microsoft.com/office/drawing/2014/main" id="{CC5676C7-2695-5C6C-6B94-0C8BFE616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8185" y="6109711"/>
              <a:ext cx="556190" cy="55619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FA08DC9-2A21-92B5-5754-0CE2F60C1FA5}"/>
              </a:ext>
            </a:extLst>
          </p:cNvPr>
          <p:cNvGrpSpPr/>
          <p:nvPr/>
        </p:nvGrpSpPr>
        <p:grpSpPr>
          <a:xfrm>
            <a:off x="1660932" y="6055160"/>
            <a:ext cx="657812" cy="647629"/>
            <a:chOff x="1660932" y="6055160"/>
            <a:chExt cx="657812" cy="647629"/>
          </a:xfrm>
        </p:grpSpPr>
        <p:sp>
          <p:nvSpPr>
            <p:cNvPr id="39" name="Oval 38">
              <a:hlinkClick r:id="rId8" action="ppaction://hlinksldjump"/>
              <a:extLst>
                <a:ext uri="{FF2B5EF4-FFF2-40B4-BE49-F238E27FC236}">
                  <a16:creationId xmlns:a16="http://schemas.microsoft.com/office/drawing/2014/main" id="{95DEEE43-1023-A42C-9AF9-08B3E1E202D2}"/>
                </a:ext>
              </a:extLst>
            </p:cNvPr>
            <p:cNvSpPr/>
            <p:nvPr/>
          </p:nvSpPr>
          <p:spPr>
            <a:xfrm>
              <a:off x="1660932" y="605516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Lightbulb and gear with solid fill">
              <a:extLst>
                <a:ext uri="{FF2B5EF4-FFF2-40B4-BE49-F238E27FC236}">
                  <a16:creationId xmlns:a16="http://schemas.microsoft.com/office/drawing/2014/main" id="{7CDD058D-D1BD-E79B-AAF6-050ED90A2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671115" y="6055160"/>
              <a:ext cx="647629" cy="647629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E9DCAC2-2536-7F57-2249-42D71BD5CDA2}"/>
              </a:ext>
            </a:extLst>
          </p:cNvPr>
          <p:cNvGrpSpPr/>
          <p:nvPr/>
        </p:nvGrpSpPr>
        <p:grpSpPr>
          <a:xfrm>
            <a:off x="2471635" y="6018272"/>
            <a:ext cx="647631" cy="689574"/>
            <a:chOff x="2471635" y="6018272"/>
            <a:chExt cx="647631" cy="689574"/>
          </a:xfrm>
        </p:grpSpPr>
        <p:sp>
          <p:nvSpPr>
            <p:cNvPr id="40" name="Oval 39">
              <a:hlinkClick r:id="rId11" action="ppaction://hlinksldjump"/>
              <a:extLst>
                <a:ext uri="{FF2B5EF4-FFF2-40B4-BE49-F238E27FC236}">
                  <a16:creationId xmlns:a16="http://schemas.microsoft.com/office/drawing/2014/main" id="{14E29865-690F-4105-BE25-9F9044D417B6}"/>
                </a:ext>
              </a:extLst>
            </p:cNvPr>
            <p:cNvSpPr/>
            <p:nvPr/>
          </p:nvSpPr>
          <p:spPr>
            <a:xfrm>
              <a:off x="2479186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Flowchart with solid fill">
              <a:extLst>
                <a:ext uri="{FF2B5EF4-FFF2-40B4-BE49-F238E27FC236}">
                  <a16:creationId xmlns:a16="http://schemas.microsoft.com/office/drawing/2014/main" id="{F0C6E77A-D16D-0BD4-EDC3-46177537E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471635" y="6018272"/>
              <a:ext cx="647629" cy="647629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5FABC5F-763D-7782-0861-34BB50E90F18}"/>
              </a:ext>
            </a:extLst>
          </p:cNvPr>
          <p:cNvGrpSpPr/>
          <p:nvPr/>
        </p:nvGrpSpPr>
        <p:grpSpPr>
          <a:xfrm>
            <a:off x="9076507" y="6067766"/>
            <a:ext cx="640080" cy="640080"/>
            <a:chOff x="9076507" y="6067766"/>
            <a:chExt cx="640080" cy="64008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C401776-D0A5-C844-44AF-7EEB118C5BD1}"/>
                </a:ext>
              </a:extLst>
            </p:cNvPr>
            <p:cNvSpPr/>
            <p:nvPr/>
          </p:nvSpPr>
          <p:spPr>
            <a:xfrm>
              <a:off x="9076507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Graphic 55" descr="Cloud with solid fill">
              <a:hlinkClick r:id="rId14" action="ppaction://hlinksldjump"/>
              <a:extLst>
                <a:ext uri="{FF2B5EF4-FFF2-40B4-BE49-F238E27FC236}">
                  <a16:creationId xmlns:a16="http://schemas.microsoft.com/office/drawing/2014/main" id="{204A4A21-B36E-3A84-0B82-06A64C7FC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125275" y="6067766"/>
              <a:ext cx="548640" cy="54864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88B35BE-B886-643C-4616-3983223CD05A}"/>
              </a:ext>
            </a:extLst>
          </p:cNvPr>
          <p:cNvGrpSpPr/>
          <p:nvPr/>
        </p:nvGrpSpPr>
        <p:grpSpPr>
          <a:xfrm>
            <a:off x="9901644" y="6067766"/>
            <a:ext cx="640080" cy="640080"/>
            <a:chOff x="9901644" y="6067766"/>
            <a:chExt cx="640080" cy="640080"/>
          </a:xfrm>
        </p:grpSpPr>
        <p:sp>
          <p:nvSpPr>
            <p:cNvPr id="49" name="Oval 48">
              <a:hlinkClick r:id="rId17" action="ppaction://hlinksldjump"/>
              <a:extLst>
                <a:ext uri="{FF2B5EF4-FFF2-40B4-BE49-F238E27FC236}">
                  <a16:creationId xmlns:a16="http://schemas.microsoft.com/office/drawing/2014/main" id="{85BD8B7A-CDC0-C033-6A7C-E15DD91CD634}"/>
                </a:ext>
              </a:extLst>
            </p:cNvPr>
            <p:cNvSpPr/>
            <p:nvPr/>
          </p:nvSpPr>
          <p:spPr>
            <a:xfrm>
              <a:off x="9901644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Graphic 56" descr="Internet Of Things with solid fill">
              <a:extLst>
                <a:ext uri="{FF2B5EF4-FFF2-40B4-BE49-F238E27FC236}">
                  <a16:creationId xmlns:a16="http://schemas.microsoft.com/office/drawing/2014/main" id="{FC897E60-0C82-F8EE-64C2-CF69B906D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971095" y="6113486"/>
              <a:ext cx="548640" cy="54864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535C1FF-8547-4B7F-C609-E0B4AB348A3F}"/>
              </a:ext>
            </a:extLst>
          </p:cNvPr>
          <p:cNvGrpSpPr/>
          <p:nvPr/>
        </p:nvGrpSpPr>
        <p:grpSpPr>
          <a:xfrm>
            <a:off x="3279708" y="6089765"/>
            <a:ext cx="640080" cy="640080"/>
            <a:chOff x="3279708" y="6089765"/>
            <a:chExt cx="640080" cy="640080"/>
          </a:xfrm>
        </p:grpSpPr>
        <p:sp>
          <p:nvSpPr>
            <p:cNvPr id="41" name="Oval 40">
              <a:hlinkClick r:id="rId20" action="ppaction://hlinksldjump"/>
              <a:extLst>
                <a:ext uri="{FF2B5EF4-FFF2-40B4-BE49-F238E27FC236}">
                  <a16:creationId xmlns:a16="http://schemas.microsoft.com/office/drawing/2014/main" id="{68E25114-BFA2-229A-BD13-C8E0B3640398}"/>
                </a:ext>
              </a:extLst>
            </p:cNvPr>
            <p:cNvSpPr/>
            <p:nvPr/>
          </p:nvSpPr>
          <p:spPr>
            <a:xfrm>
              <a:off x="3279708" y="60897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Graphic 57" descr="Research with solid fill">
              <a:extLst>
                <a:ext uri="{FF2B5EF4-FFF2-40B4-BE49-F238E27FC236}">
                  <a16:creationId xmlns:a16="http://schemas.microsoft.com/office/drawing/2014/main" id="{709FDF87-0EA2-D4D8-478D-F7C9B3D59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355211" y="6111764"/>
              <a:ext cx="548640" cy="54864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7A5FE23-3BDA-0BB8-2A82-EB4B1B7F7607}"/>
              </a:ext>
            </a:extLst>
          </p:cNvPr>
          <p:cNvGrpSpPr/>
          <p:nvPr/>
        </p:nvGrpSpPr>
        <p:grpSpPr>
          <a:xfrm>
            <a:off x="11551920" y="6067766"/>
            <a:ext cx="640080" cy="640080"/>
            <a:chOff x="11551920" y="6067766"/>
            <a:chExt cx="640080" cy="640080"/>
          </a:xfrm>
        </p:grpSpPr>
        <p:sp>
          <p:nvSpPr>
            <p:cNvPr id="51" name="Oval 50">
              <a:hlinkClick r:id="rId23" action="ppaction://hlinksldjump"/>
              <a:extLst>
                <a:ext uri="{FF2B5EF4-FFF2-40B4-BE49-F238E27FC236}">
                  <a16:creationId xmlns:a16="http://schemas.microsoft.com/office/drawing/2014/main" id="{639BDFCD-03A1-F320-E5FA-C82E36821E96}"/>
                </a:ext>
              </a:extLst>
            </p:cNvPr>
            <p:cNvSpPr/>
            <p:nvPr/>
          </p:nvSpPr>
          <p:spPr>
            <a:xfrm>
              <a:off x="1155192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Rocket with solid fill">
              <a:extLst>
                <a:ext uri="{FF2B5EF4-FFF2-40B4-BE49-F238E27FC236}">
                  <a16:creationId xmlns:a16="http://schemas.microsoft.com/office/drawing/2014/main" id="{C01BB05E-46C8-7381-971F-8A47A200B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1597640" y="6138204"/>
              <a:ext cx="548640" cy="54864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81FA386-26E2-77FE-D876-7F48CED7ABC2}"/>
              </a:ext>
            </a:extLst>
          </p:cNvPr>
          <p:cNvGrpSpPr/>
          <p:nvPr/>
        </p:nvGrpSpPr>
        <p:grpSpPr>
          <a:xfrm>
            <a:off x="4093654" y="6089765"/>
            <a:ext cx="672109" cy="640080"/>
            <a:chOff x="4093654" y="6089765"/>
            <a:chExt cx="672109" cy="640080"/>
          </a:xfrm>
        </p:grpSpPr>
        <p:sp>
          <p:nvSpPr>
            <p:cNvPr id="42" name="Oval 41">
              <a:hlinkClick r:id="rId26" action="ppaction://hlinksldjump"/>
              <a:extLst>
                <a:ext uri="{FF2B5EF4-FFF2-40B4-BE49-F238E27FC236}">
                  <a16:creationId xmlns:a16="http://schemas.microsoft.com/office/drawing/2014/main" id="{886CD773-4E93-4545-8CA7-B60CE2C38C77}"/>
                </a:ext>
              </a:extLst>
            </p:cNvPr>
            <p:cNvSpPr/>
            <p:nvPr/>
          </p:nvSpPr>
          <p:spPr>
            <a:xfrm>
              <a:off x="4125683" y="60897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Graphic 59" descr="Route (Two Pins With A Path) with solid fill">
              <a:extLst>
                <a:ext uri="{FF2B5EF4-FFF2-40B4-BE49-F238E27FC236}">
                  <a16:creationId xmlns:a16="http://schemas.microsoft.com/office/drawing/2014/main" id="{241053FF-5C57-AC23-6021-06BE35168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093654" y="6089765"/>
              <a:ext cx="640080" cy="640080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52867F7-D834-88A3-8167-455D7F746A5D}"/>
              </a:ext>
            </a:extLst>
          </p:cNvPr>
          <p:cNvGrpSpPr/>
          <p:nvPr/>
        </p:nvGrpSpPr>
        <p:grpSpPr>
          <a:xfrm>
            <a:off x="10726781" y="6067766"/>
            <a:ext cx="640080" cy="640080"/>
            <a:chOff x="10726781" y="6067766"/>
            <a:chExt cx="640080" cy="640080"/>
          </a:xfrm>
        </p:grpSpPr>
        <p:sp>
          <p:nvSpPr>
            <p:cNvPr id="50" name="Oval 49">
              <a:hlinkClick r:id="rId29" action="ppaction://hlinksldjump"/>
              <a:extLst>
                <a:ext uri="{FF2B5EF4-FFF2-40B4-BE49-F238E27FC236}">
                  <a16:creationId xmlns:a16="http://schemas.microsoft.com/office/drawing/2014/main" id="{D74B83AD-C835-25FD-D61D-052DD8CE73FB}"/>
                </a:ext>
              </a:extLst>
            </p:cNvPr>
            <p:cNvSpPr/>
            <p:nvPr/>
          </p:nvSpPr>
          <p:spPr>
            <a:xfrm>
              <a:off x="10726781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Web design with solid fill">
              <a:extLst>
                <a:ext uri="{FF2B5EF4-FFF2-40B4-BE49-F238E27FC236}">
                  <a16:creationId xmlns:a16="http://schemas.microsoft.com/office/drawing/2014/main" id="{A174C4F8-083F-9E20-1A45-0A8C2A3CE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0772501" y="6117261"/>
              <a:ext cx="548640" cy="54864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519BB4D-0B0F-3E76-23DA-6FB1C9A2FA10}"/>
              </a:ext>
            </a:extLst>
          </p:cNvPr>
          <p:cNvGrpSpPr/>
          <p:nvPr/>
        </p:nvGrpSpPr>
        <p:grpSpPr>
          <a:xfrm>
            <a:off x="6582354" y="6084871"/>
            <a:ext cx="640080" cy="640080"/>
            <a:chOff x="6582354" y="6084871"/>
            <a:chExt cx="640080" cy="640080"/>
          </a:xfrm>
        </p:grpSpPr>
        <p:sp>
          <p:nvSpPr>
            <p:cNvPr id="45" name="Oval 44">
              <a:hlinkClick r:id="rId32" action="ppaction://hlinksldjump"/>
              <a:extLst>
                <a:ext uri="{FF2B5EF4-FFF2-40B4-BE49-F238E27FC236}">
                  <a16:creationId xmlns:a16="http://schemas.microsoft.com/office/drawing/2014/main" id="{D148C3A6-7881-BECC-93FE-09D03A5065EA}"/>
                </a:ext>
              </a:extLst>
            </p:cNvPr>
            <p:cNvSpPr/>
            <p:nvPr/>
          </p:nvSpPr>
          <p:spPr>
            <a:xfrm>
              <a:off x="6582354" y="6084871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Statistics with solid fill">
              <a:extLst>
                <a:ext uri="{FF2B5EF4-FFF2-40B4-BE49-F238E27FC236}">
                  <a16:creationId xmlns:a16="http://schemas.microsoft.com/office/drawing/2014/main" id="{DFFF8E49-C3AA-9155-3E5E-D56FAA96B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6607349" y="6087886"/>
              <a:ext cx="548640" cy="54864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4AB86E5-5DD8-7BD2-26CE-26270985C995}"/>
              </a:ext>
            </a:extLst>
          </p:cNvPr>
          <p:cNvGrpSpPr/>
          <p:nvPr/>
        </p:nvGrpSpPr>
        <p:grpSpPr>
          <a:xfrm>
            <a:off x="7438330" y="5548139"/>
            <a:ext cx="640080" cy="640080"/>
            <a:chOff x="7449680" y="5257800"/>
            <a:chExt cx="640080" cy="640080"/>
          </a:xfrm>
        </p:grpSpPr>
        <p:sp>
          <p:nvSpPr>
            <p:cNvPr id="46" name="Oval 45">
              <a:hlinkClick r:id="rId35" action="ppaction://hlinksldjump"/>
              <a:extLst>
                <a:ext uri="{FF2B5EF4-FFF2-40B4-BE49-F238E27FC236}">
                  <a16:creationId xmlns:a16="http://schemas.microsoft.com/office/drawing/2014/main" id="{ABFEAC52-CAB4-DCE4-E88A-2544A93840D8}"/>
                </a:ext>
              </a:extLst>
            </p:cNvPr>
            <p:cNvSpPr/>
            <p:nvPr/>
          </p:nvSpPr>
          <p:spPr>
            <a:xfrm>
              <a:off x="7449680" y="525780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Graphic 62" descr="Bar chart with solid fill">
              <a:extLst>
                <a:ext uri="{FF2B5EF4-FFF2-40B4-BE49-F238E27FC236}">
                  <a16:creationId xmlns:a16="http://schemas.microsoft.com/office/drawing/2014/main" id="{E2B57572-E404-43BA-BB8F-A323A7252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7495400" y="5257800"/>
              <a:ext cx="548640" cy="54864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FBF0F83-E1F1-0A6C-8145-82F19CA6B561}"/>
              </a:ext>
            </a:extLst>
          </p:cNvPr>
          <p:cNvGrpSpPr/>
          <p:nvPr/>
        </p:nvGrpSpPr>
        <p:grpSpPr>
          <a:xfrm>
            <a:off x="4937533" y="6072265"/>
            <a:ext cx="640080" cy="652686"/>
            <a:chOff x="4937533" y="6072265"/>
            <a:chExt cx="640080" cy="65268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5CDF7E6-DC2C-D173-2993-4E6CCB012786}"/>
                </a:ext>
              </a:extLst>
            </p:cNvPr>
            <p:cNvSpPr/>
            <p:nvPr/>
          </p:nvSpPr>
          <p:spPr>
            <a:xfrm>
              <a:off x="4937533" y="6084871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Graphic 63" descr="Database with solid fill">
              <a:hlinkClick r:id="rId38" action="ppaction://hlinksldjump"/>
              <a:extLst>
                <a:ext uri="{FF2B5EF4-FFF2-40B4-BE49-F238E27FC236}">
                  <a16:creationId xmlns:a16="http://schemas.microsoft.com/office/drawing/2014/main" id="{466FC634-637A-1B3F-9F30-8BC698385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4937533" y="6072265"/>
              <a:ext cx="640080" cy="640080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13B274C-45F5-EB9C-0438-EDF2407E6CA8}"/>
              </a:ext>
            </a:extLst>
          </p:cNvPr>
          <p:cNvGrpSpPr/>
          <p:nvPr/>
        </p:nvGrpSpPr>
        <p:grpSpPr>
          <a:xfrm>
            <a:off x="5769314" y="6055160"/>
            <a:ext cx="640080" cy="650993"/>
            <a:chOff x="5769314" y="6055160"/>
            <a:chExt cx="640080" cy="65099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9C66514-B0C9-64AC-8852-FF61E5ED4DBF}"/>
                </a:ext>
              </a:extLst>
            </p:cNvPr>
            <p:cNvSpPr/>
            <p:nvPr/>
          </p:nvSpPr>
          <p:spPr>
            <a:xfrm>
              <a:off x="5769314" y="6066073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Graphic 64" descr="Presentation with pie chart with solid fill">
              <a:hlinkClick r:id="rId41" action="ppaction://hlinksldjump"/>
              <a:extLst>
                <a:ext uri="{FF2B5EF4-FFF2-40B4-BE49-F238E27FC236}">
                  <a16:creationId xmlns:a16="http://schemas.microsoft.com/office/drawing/2014/main" id="{CE91B208-EDA0-13B6-4BA9-93932C4E3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5769314" y="6055160"/>
              <a:ext cx="640080" cy="640080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5542FF-2884-B949-8161-63BA26235746}"/>
              </a:ext>
            </a:extLst>
          </p:cNvPr>
          <p:cNvGrpSpPr/>
          <p:nvPr/>
        </p:nvGrpSpPr>
        <p:grpSpPr>
          <a:xfrm>
            <a:off x="8251370" y="6067766"/>
            <a:ext cx="640080" cy="640080"/>
            <a:chOff x="8251370" y="6067766"/>
            <a:chExt cx="640080" cy="64008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078283-5F75-EB84-C2AB-121D77E66947}"/>
                </a:ext>
              </a:extLst>
            </p:cNvPr>
            <p:cNvSpPr/>
            <p:nvPr/>
          </p:nvSpPr>
          <p:spPr>
            <a:xfrm>
              <a:off x="825137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Check In with solid fill">
              <a:hlinkClick r:id="rId44" action="ppaction://hlinksldjump"/>
              <a:extLst>
                <a:ext uri="{FF2B5EF4-FFF2-40B4-BE49-F238E27FC236}">
                  <a16:creationId xmlns:a16="http://schemas.microsoft.com/office/drawing/2014/main" id="{848436B9-4BF8-73BC-26B3-7CA0875F6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8293531" y="6089765"/>
              <a:ext cx="548640" cy="548640"/>
            </a:xfrm>
            <a:prstGeom prst="rect">
              <a:avLst/>
            </a:prstGeom>
          </p:spPr>
        </p:pic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750E0E41-FCEA-35A9-713A-F259F774F949}"/>
              </a:ext>
            </a:extLst>
          </p:cNvPr>
          <p:cNvSpPr/>
          <p:nvPr/>
        </p:nvSpPr>
        <p:spPr>
          <a:xfrm>
            <a:off x="0" y="-40279"/>
            <a:ext cx="12191999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A11DE-17CA-EA71-38D0-9A3B6E1855D4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801671" y="641213"/>
            <a:ext cx="8575365" cy="474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08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B1723-B6A4-C398-8845-A017E2E4F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1F26A4-9DDA-0C2E-3E57-3471D81E4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012" y="592446"/>
            <a:ext cx="7210687" cy="5341740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61037D1-AEFF-8472-959F-6B19F481FACD}"/>
              </a:ext>
            </a:extLst>
          </p:cNvPr>
          <p:cNvSpPr/>
          <p:nvPr/>
        </p:nvSpPr>
        <p:spPr>
          <a:xfrm>
            <a:off x="-9407953" y="6018272"/>
            <a:ext cx="45720000" cy="839728"/>
          </a:xfrm>
          <a:custGeom>
            <a:avLst/>
            <a:gdLst>
              <a:gd name="connsiteX0" fmla="*/ 0 w 45720000"/>
              <a:gd name="connsiteY0" fmla="*/ 0 h 1325880"/>
              <a:gd name="connsiteX1" fmla="*/ 17588361 w 45720000"/>
              <a:gd name="connsiteY1" fmla="*/ 0 h 1325880"/>
              <a:gd name="connsiteX2" fmla="*/ 17585709 w 45720000"/>
              <a:gd name="connsiteY2" fmla="*/ 13139 h 1325880"/>
              <a:gd name="connsiteX3" fmla="*/ 17997189 w 45720000"/>
              <a:gd name="connsiteY3" fmla="*/ 424619 h 1325880"/>
              <a:gd name="connsiteX4" fmla="*/ 18408669 w 45720000"/>
              <a:gd name="connsiteY4" fmla="*/ 13139 h 1325880"/>
              <a:gd name="connsiteX5" fmla="*/ 18406016 w 45720000"/>
              <a:gd name="connsiteY5" fmla="*/ 0 h 1325880"/>
              <a:gd name="connsiteX6" fmla="*/ 45720000 w 45720000"/>
              <a:gd name="connsiteY6" fmla="*/ 0 h 1325880"/>
              <a:gd name="connsiteX7" fmla="*/ 45720000 w 45720000"/>
              <a:gd name="connsiteY7" fmla="*/ 1325880 h 1325880"/>
              <a:gd name="connsiteX8" fmla="*/ 0 w 45720000"/>
              <a:gd name="connsiteY8" fmla="*/ 132588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0" h="1325880">
                <a:moveTo>
                  <a:pt x="0" y="0"/>
                </a:moveTo>
                <a:lnTo>
                  <a:pt x="17588361" y="0"/>
                </a:lnTo>
                <a:lnTo>
                  <a:pt x="17585709" y="13139"/>
                </a:lnTo>
                <a:cubicBezTo>
                  <a:pt x="17585709" y="240393"/>
                  <a:pt x="17769935" y="424619"/>
                  <a:pt x="17997189" y="424619"/>
                </a:cubicBezTo>
                <a:cubicBezTo>
                  <a:pt x="18224442" y="424619"/>
                  <a:pt x="18408669" y="240393"/>
                  <a:pt x="18408669" y="13139"/>
                </a:cubicBezTo>
                <a:lnTo>
                  <a:pt x="18406016" y="0"/>
                </a:lnTo>
                <a:lnTo>
                  <a:pt x="45720000" y="0"/>
                </a:lnTo>
                <a:lnTo>
                  <a:pt x="45720000" y="1325880"/>
                </a:lnTo>
                <a:lnTo>
                  <a:pt x="0" y="132588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EBE119F-CD0C-EF9E-AB2C-6720C559E8CB}"/>
              </a:ext>
            </a:extLst>
          </p:cNvPr>
          <p:cNvSpPr/>
          <p:nvPr/>
        </p:nvSpPr>
        <p:spPr>
          <a:xfrm>
            <a:off x="8263467" y="5610153"/>
            <a:ext cx="640080" cy="64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8EF1451-078E-2194-6B8D-D79F089EB111}"/>
              </a:ext>
            </a:extLst>
          </p:cNvPr>
          <p:cNvGrpSpPr/>
          <p:nvPr/>
        </p:nvGrpSpPr>
        <p:grpSpPr>
          <a:xfrm>
            <a:off x="20839" y="6020324"/>
            <a:ext cx="640080" cy="692021"/>
            <a:chOff x="20839" y="6020324"/>
            <a:chExt cx="640080" cy="692021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3F1B72F-1F96-4A99-884A-C8F23E067321}"/>
                </a:ext>
              </a:extLst>
            </p:cNvPr>
            <p:cNvSpPr/>
            <p:nvPr/>
          </p:nvSpPr>
          <p:spPr>
            <a:xfrm>
              <a:off x="20839" y="60722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Graphic 52" descr="Home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5ED4F6E6-A9E0-1270-A3ED-E9B87C552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839" y="6020324"/>
              <a:ext cx="640080" cy="64008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8512900-CF95-18E5-814F-14604977B4F1}"/>
              </a:ext>
            </a:extLst>
          </p:cNvPr>
          <p:cNvGrpSpPr/>
          <p:nvPr/>
        </p:nvGrpSpPr>
        <p:grpSpPr>
          <a:xfrm>
            <a:off x="846240" y="6067766"/>
            <a:ext cx="640080" cy="640080"/>
            <a:chOff x="846240" y="6067766"/>
            <a:chExt cx="640080" cy="640080"/>
          </a:xfrm>
        </p:grpSpPr>
        <p:sp>
          <p:nvSpPr>
            <p:cNvPr id="39" name="Oval 38">
              <a:hlinkClick r:id="rId6" action="ppaction://hlinksldjump"/>
              <a:extLst>
                <a:ext uri="{FF2B5EF4-FFF2-40B4-BE49-F238E27FC236}">
                  <a16:creationId xmlns:a16="http://schemas.microsoft.com/office/drawing/2014/main" id="{BFC93803-B001-F2B3-F814-7421E71C92E2}"/>
                </a:ext>
              </a:extLst>
            </p:cNvPr>
            <p:cNvSpPr/>
            <p:nvPr/>
          </p:nvSpPr>
          <p:spPr>
            <a:xfrm>
              <a:off x="84624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Users with solid fill">
              <a:extLst>
                <a:ext uri="{FF2B5EF4-FFF2-40B4-BE49-F238E27FC236}">
                  <a16:creationId xmlns:a16="http://schemas.microsoft.com/office/drawing/2014/main" id="{42A1EFD5-38DB-DC1E-F1B8-B2E81E60C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8185" y="6109711"/>
              <a:ext cx="556190" cy="55619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9DDC52A-1058-F3E3-785D-A2B210DF95E1}"/>
              </a:ext>
            </a:extLst>
          </p:cNvPr>
          <p:cNvGrpSpPr/>
          <p:nvPr/>
        </p:nvGrpSpPr>
        <p:grpSpPr>
          <a:xfrm>
            <a:off x="1660932" y="6055160"/>
            <a:ext cx="657812" cy="647629"/>
            <a:chOff x="1660932" y="6055160"/>
            <a:chExt cx="657812" cy="647629"/>
          </a:xfrm>
        </p:grpSpPr>
        <p:sp>
          <p:nvSpPr>
            <p:cNvPr id="40" name="Oval 39">
              <a:hlinkClick r:id="rId9" action="ppaction://hlinksldjump"/>
              <a:extLst>
                <a:ext uri="{FF2B5EF4-FFF2-40B4-BE49-F238E27FC236}">
                  <a16:creationId xmlns:a16="http://schemas.microsoft.com/office/drawing/2014/main" id="{82C81B14-442F-FCFB-A3AB-4476B570DEBE}"/>
                </a:ext>
              </a:extLst>
            </p:cNvPr>
            <p:cNvSpPr/>
            <p:nvPr/>
          </p:nvSpPr>
          <p:spPr>
            <a:xfrm>
              <a:off x="1660932" y="605516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Lightbulb and gear with solid fill">
              <a:extLst>
                <a:ext uri="{FF2B5EF4-FFF2-40B4-BE49-F238E27FC236}">
                  <a16:creationId xmlns:a16="http://schemas.microsoft.com/office/drawing/2014/main" id="{523A5CC3-418B-822A-C25F-B4C989B43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71115" y="6055160"/>
              <a:ext cx="647629" cy="647629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D8EF67F-1BEC-B3A0-D48A-61E34C2EB2A4}"/>
              </a:ext>
            </a:extLst>
          </p:cNvPr>
          <p:cNvGrpSpPr/>
          <p:nvPr/>
        </p:nvGrpSpPr>
        <p:grpSpPr>
          <a:xfrm>
            <a:off x="2471635" y="6018272"/>
            <a:ext cx="647631" cy="689574"/>
            <a:chOff x="2471635" y="6018272"/>
            <a:chExt cx="647631" cy="689574"/>
          </a:xfrm>
        </p:grpSpPr>
        <p:sp>
          <p:nvSpPr>
            <p:cNvPr id="41" name="Oval 40">
              <a:hlinkClick r:id="rId12" action="ppaction://hlinksldjump"/>
              <a:extLst>
                <a:ext uri="{FF2B5EF4-FFF2-40B4-BE49-F238E27FC236}">
                  <a16:creationId xmlns:a16="http://schemas.microsoft.com/office/drawing/2014/main" id="{6B523C71-2B35-8A24-4DED-E6986BECF649}"/>
                </a:ext>
              </a:extLst>
            </p:cNvPr>
            <p:cNvSpPr/>
            <p:nvPr/>
          </p:nvSpPr>
          <p:spPr>
            <a:xfrm>
              <a:off x="2479186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Graphic 55" descr="Flowchart with solid fill">
              <a:extLst>
                <a:ext uri="{FF2B5EF4-FFF2-40B4-BE49-F238E27FC236}">
                  <a16:creationId xmlns:a16="http://schemas.microsoft.com/office/drawing/2014/main" id="{553BF493-2E49-561B-48EF-F3323CF15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471635" y="6018272"/>
              <a:ext cx="647629" cy="647629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B992436-4975-CD44-0D3B-3C751A666129}"/>
              </a:ext>
            </a:extLst>
          </p:cNvPr>
          <p:cNvGrpSpPr/>
          <p:nvPr/>
        </p:nvGrpSpPr>
        <p:grpSpPr>
          <a:xfrm>
            <a:off x="9076507" y="6067766"/>
            <a:ext cx="640080" cy="640080"/>
            <a:chOff x="9076507" y="6067766"/>
            <a:chExt cx="640080" cy="64008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F3EB0BF-31D2-79F9-68B8-4940FAB7E83B}"/>
                </a:ext>
              </a:extLst>
            </p:cNvPr>
            <p:cNvSpPr/>
            <p:nvPr/>
          </p:nvSpPr>
          <p:spPr>
            <a:xfrm>
              <a:off x="9076507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Graphic 56" descr="Cloud with solid fill">
              <a:hlinkClick r:id="rId15" action="ppaction://hlinksldjump"/>
              <a:extLst>
                <a:ext uri="{FF2B5EF4-FFF2-40B4-BE49-F238E27FC236}">
                  <a16:creationId xmlns:a16="http://schemas.microsoft.com/office/drawing/2014/main" id="{8C94D217-1F06-0627-3478-28A30EC73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125275" y="6067766"/>
              <a:ext cx="548640" cy="54864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26CB934-CD12-4D71-798A-F72FDA1F2F89}"/>
              </a:ext>
            </a:extLst>
          </p:cNvPr>
          <p:cNvGrpSpPr/>
          <p:nvPr/>
        </p:nvGrpSpPr>
        <p:grpSpPr>
          <a:xfrm>
            <a:off x="9901644" y="6067766"/>
            <a:ext cx="640080" cy="640080"/>
            <a:chOff x="9901644" y="6067766"/>
            <a:chExt cx="640080" cy="640080"/>
          </a:xfrm>
        </p:grpSpPr>
        <p:sp>
          <p:nvSpPr>
            <p:cNvPr id="50" name="Oval 49">
              <a:hlinkClick r:id="rId18" action="ppaction://hlinksldjump"/>
              <a:extLst>
                <a:ext uri="{FF2B5EF4-FFF2-40B4-BE49-F238E27FC236}">
                  <a16:creationId xmlns:a16="http://schemas.microsoft.com/office/drawing/2014/main" id="{0EBF4CF3-54E6-C1BE-EB33-428B740197C9}"/>
                </a:ext>
              </a:extLst>
            </p:cNvPr>
            <p:cNvSpPr/>
            <p:nvPr/>
          </p:nvSpPr>
          <p:spPr>
            <a:xfrm>
              <a:off x="9901644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Graphic 57" descr="Internet Of Things with solid fill">
              <a:extLst>
                <a:ext uri="{FF2B5EF4-FFF2-40B4-BE49-F238E27FC236}">
                  <a16:creationId xmlns:a16="http://schemas.microsoft.com/office/drawing/2014/main" id="{B81C64D1-4A7A-3097-152B-364E79A6B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971095" y="6113486"/>
              <a:ext cx="548640" cy="54864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F9CDB8E-54B9-2396-3757-4D4C1984D591}"/>
              </a:ext>
            </a:extLst>
          </p:cNvPr>
          <p:cNvGrpSpPr/>
          <p:nvPr/>
        </p:nvGrpSpPr>
        <p:grpSpPr>
          <a:xfrm>
            <a:off x="3279708" y="6089765"/>
            <a:ext cx="640080" cy="640080"/>
            <a:chOff x="3279708" y="6089765"/>
            <a:chExt cx="640080" cy="640080"/>
          </a:xfrm>
        </p:grpSpPr>
        <p:sp>
          <p:nvSpPr>
            <p:cNvPr id="42" name="Oval 41">
              <a:hlinkClick r:id="rId21" action="ppaction://hlinksldjump"/>
              <a:extLst>
                <a:ext uri="{FF2B5EF4-FFF2-40B4-BE49-F238E27FC236}">
                  <a16:creationId xmlns:a16="http://schemas.microsoft.com/office/drawing/2014/main" id="{2E8F670C-9A6B-E6AD-03E2-43B7791D3278}"/>
                </a:ext>
              </a:extLst>
            </p:cNvPr>
            <p:cNvSpPr/>
            <p:nvPr/>
          </p:nvSpPr>
          <p:spPr>
            <a:xfrm>
              <a:off x="3279708" y="60897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Research with solid fill">
              <a:extLst>
                <a:ext uri="{FF2B5EF4-FFF2-40B4-BE49-F238E27FC236}">
                  <a16:creationId xmlns:a16="http://schemas.microsoft.com/office/drawing/2014/main" id="{0FC5F510-8019-FE85-9E21-CEFDDF793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355211" y="6111764"/>
              <a:ext cx="548640" cy="54864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ABD85FD-B811-7585-A6B9-2310330250E5}"/>
              </a:ext>
            </a:extLst>
          </p:cNvPr>
          <p:cNvGrpSpPr/>
          <p:nvPr/>
        </p:nvGrpSpPr>
        <p:grpSpPr>
          <a:xfrm>
            <a:off x="11551920" y="6067766"/>
            <a:ext cx="640080" cy="640080"/>
            <a:chOff x="11551920" y="6067766"/>
            <a:chExt cx="640080" cy="640080"/>
          </a:xfrm>
        </p:grpSpPr>
        <p:sp>
          <p:nvSpPr>
            <p:cNvPr id="52" name="Oval 51">
              <a:hlinkClick r:id="rId24" action="ppaction://hlinksldjump"/>
              <a:extLst>
                <a:ext uri="{FF2B5EF4-FFF2-40B4-BE49-F238E27FC236}">
                  <a16:creationId xmlns:a16="http://schemas.microsoft.com/office/drawing/2014/main" id="{2AC07A40-585F-2AC3-0CF7-823B42D6CDA7}"/>
                </a:ext>
              </a:extLst>
            </p:cNvPr>
            <p:cNvSpPr/>
            <p:nvPr/>
          </p:nvSpPr>
          <p:spPr>
            <a:xfrm>
              <a:off x="1155192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Graphic 59" descr="Rocket with solid fill">
              <a:extLst>
                <a:ext uri="{FF2B5EF4-FFF2-40B4-BE49-F238E27FC236}">
                  <a16:creationId xmlns:a16="http://schemas.microsoft.com/office/drawing/2014/main" id="{69D314A5-C072-AA8F-3B65-40E745365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1597640" y="6138204"/>
              <a:ext cx="548640" cy="54864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BFA8F4C-5C47-E7A1-6E60-C781819143F1}"/>
              </a:ext>
            </a:extLst>
          </p:cNvPr>
          <p:cNvGrpSpPr/>
          <p:nvPr/>
        </p:nvGrpSpPr>
        <p:grpSpPr>
          <a:xfrm>
            <a:off x="4093654" y="6089765"/>
            <a:ext cx="672109" cy="640080"/>
            <a:chOff x="4093654" y="6089765"/>
            <a:chExt cx="672109" cy="640080"/>
          </a:xfrm>
        </p:grpSpPr>
        <p:sp>
          <p:nvSpPr>
            <p:cNvPr id="43" name="Oval 42">
              <a:hlinkClick r:id="rId27" action="ppaction://hlinksldjump"/>
              <a:extLst>
                <a:ext uri="{FF2B5EF4-FFF2-40B4-BE49-F238E27FC236}">
                  <a16:creationId xmlns:a16="http://schemas.microsoft.com/office/drawing/2014/main" id="{26BDBC64-FB03-EE0F-E270-B952587659CF}"/>
                </a:ext>
              </a:extLst>
            </p:cNvPr>
            <p:cNvSpPr/>
            <p:nvPr/>
          </p:nvSpPr>
          <p:spPr>
            <a:xfrm>
              <a:off x="4125683" y="60897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Route (Two Pins With A Path) with solid fill">
              <a:extLst>
                <a:ext uri="{FF2B5EF4-FFF2-40B4-BE49-F238E27FC236}">
                  <a16:creationId xmlns:a16="http://schemas.microsoft.com/office/drawing/2014/main" id="{69BEE83D-9EC9-3CA3-2782-7C11303BB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093654" y="6089765"/>
              <a:ext cx="640080" cy="640080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5DFA1B8-5334-2996-74DD-106EBC92564C}"/>
              </a:ext>
            </a:extLst>
          </p:cNvPr>
          <p:cNvGrpSpPr/>
          <p:nvPr/>
        </p:nvGrpSpPr>
        <p:grpSpPr>
          <a:xfrm>
            <a:off x="10726781" y="6067766"/>
            <a:ext cx="640080" cy="640080"/>
            <a:chOff x="10726781" y="6067766"/>
            <a:chExt cx="640080" cy="640080"/>
          </a:xfrm>
        </p:grpSpPr>
        <p:sp>
          <p:nvSpPr>
            <p:cNvPr id="51" name="Oval 50">
              <a:hlinkClick r:id="rId30" action="ppaction://hlinksldjump"/>
              <a:extLst>
                <a:ext uri="{FF2B5EF4-FFF2-40B4-BE49-F238E27FC236}">
                  <a16:creationId xmlns:a16="http://schemas.microsoft.com/office/drawing/2014/main" id="{AEAA4517-A01C-965C-8B11-54695763CA03}"/>
                </a:ext>
              </a:extLst>
            </p:cNvPr>
            <p:cNvSpPr/>
            <p:nvPr/>
          </p:nvSpPr>
          <p:spPr>
            <a:xfrm>
              <a:off x="10726781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Web design with solid fill">
              <a:extLst>
                <a:ext uri="{FF2B5EF4-FFF2-40B4-BE49-F238E27FC236}">
                  <a16:creationId xmlns:a16="http://schemas.microsoft.com/office/drawing/2014/main" id="{98629140-9CD9-3FB5-E8FF-7D8C938BB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0772501" y="6117261"/>
              <a:ext cx="548640" cy="54864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F4828D1-66C2-E206-6601-73C78E89EC13}"/>
              </a:ext>
            </a:extLst>
          </p:cNvPr>
          <p:cNvGrpSpPr/>
          <p:nvPr/>
        </p:nvGrpSpPr>
        <p:grpSpPr>
          <a:xfrm>
            <a:off x="6582354" y="6084871"/>
            <a:ext cx="640080" cy="640080"/>
            <a:chOff x="6582354" y="6084871"/>
            <a:chExt cx="640080" cy="640080"/>
          </a:xfrm>
        </p:grpSpPr>
        <p:sp>
          <p:nvSpPr>
            <p:cNvPr id="46" name="Oval 45">
              <a:hlinkClick r:id="rId33" action="ppaction://hlinksldjump"/>
              <a:extLst>
                <a:ext uri="{FF2B5EF4-FFF2-40B4-BE49-F238E27FC236}">
                  <a16:creationId xmlns:a16="http://schemas.microsoft.com/office/drawing/2014/main" id="{3EABE33B-DCCF-4E51-B2BA-766E06AA2138}"/>
                </a:ext>
              </a:extLst>
            </p:cNvPr>
            <p:cNvSpPr/>
            <p:nvPr/>
          </p:nvSpPr>
          <p:spPr>
            <a:xfrm>
              <a:off x="6582354" y="6084871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Graphic 62" descr="Statistics with solid fill">
              <a:extLst>
                <a:ext uri="{FF2B5EF4-FFF2-40B4-BE49-F238E27FC236}">
                  <a16:creationId xmlns:a16="http://schemas.microsoft.com/office/drawing/2014/main" id="{8A1AB4FD-92FA-5670-C462-0CDDEE2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6607349" y="6087886"/>
              <a:ext cx="548640" cy="548640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E03129F-4E33-6C30-AB28-812A15762249}"/>
              </a:ext>
            </a:extLst>
          </p:cNvPr>
          <p:cNvGrpSpPr/>
          <p:nvPr/>
        </p:nvGrpSpPr>
        <p:grpSpPr>
          <a:xfrm>
            <a:off x="7426231" y="6055160"/>
            <a:ext cx="640080" cy="640080"/>
            <a:chOff x="7426231" y="6055160"/>
            <a:chExt cx="640080" cy="640080"/>
          </a:xfrm>
        </p:grpSpPr>
        <p:sp>
          <p:nvSpPr>
            <p:cNvPr id="47" name="Oval 46">
              <a:hlinkClick r:id="rId36" action="ppaction://hlinksldjump"/>
              <a:extLst>
                <a:ext uri="{FF2B5EF4-FFF2-40B4-BE49-F238E27FC236}">
                  <a16:creationId xmlns:a16="http://schemas.microsoft.com/office/drawing/2014/main" id="{B5083926-F817-F331-BC5F-D3F74AAB94CA}"/>
                </a:ext>
              </a:extLst>
            </p:cNvPr>
            <p:cNvSpPr/>
            <p:nvPr/>
          </p:nvSpPr>
          <p:spPr>
            <a:xfrm>
              <a:off x="7426231" y="605516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Graphic 63" descr="Bar chart with solid fill">
              <a:extLst>
                <a:ext uri="{FF2B5EF4-FFF2-40B4-BE49-F238E27FC236}">
                  <a16:creationId xmlns:a16="http://schemas.microsoft.com/office/drawing/2014/main" id="{C26F4724-6994-A92E-1D3D-6ADAFE2A1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7471951" y="6055160"/>
              <a:ext cx="548640" cy="54864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29AF03-5DC7-64A5-E293-344DD794C8E2}"/>
              </a:ext>
            </a:extLst>
          </p:cNvPr>
          <p:cNvGrpSpPr/>
          <p:nvPr/>
        </p:nvGrpSpPr>
        <p:grpSpPr>
          <a:xfrm>
            <a:off x="4937533" y="6072265"/>
            <a:ext cx="640080" cy="652686"/>
            <a:chOff x="4937533" y="6072265"/>
            <a:chExt cx="640080" cy="652686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65B14B8-F403-F02A-0980-73FABF6CB2CD}"/>
                </a:ext>
              </a:extLst>
            </p:cNvPr>
            <p:cNvSpPr/>
            <p:nvPr/>
          </p:nvSpPr>
          <p:spPr>
            <a:xfrm>
              <a:off x="4937533" y="6084871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Graphic 64" descr="Database with solid fill">
              <a:hlinkClick r:id="rId39" action="ppaction://hlinksldjump"/>
              <a:extLst>
                <a:ext uri="{FF2B5EF4-FFF2-40B4-BE49-F238E27FC236}">
                  <a16:creationId xmlns:a16="http://schemas.microsoft.com/office/drawing/2014/main" id="{848CA53C-F792-F3AC-EED4-9B877ED5D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4937533" y="6072265"/>
              <a:ext cx="640080" cy="640080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18F2DE-13BC-A1CF-61DB-E37B0151759B}"/>
              </a:ext>
            </a:extLst>
          </p:cNvPr>
          <p:cNvGrpSpPr/>
          <p:nvPr/>
        </p:nvGrpSpPr>
        <p:grpSpPr>
          <a:xfrm>
            <a:off x="5769314" y="6055160"/>
            <a:ext cx="640080" cy="650993"/>
            <a:chOff x="5769314" y="6055160"/>
            <a:chExt cx="640080" cy="650993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AD61A18-9BDD-549D-1A13-67E5033AD43F}"/>
                </a:ext>
              </a:extLst>
            </p:cNvPr>
            <p:cNvSpPr/>
            <p:nvPr/>
          </p:nvSpPr>
          <p:spPr>
            <a:xfrm>
              <a:off x="5769314" y="6066073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Presentation with pie chart with solid fill">
              <a:hlinkClick r:id="rId42" action="ppaction://hlinksldjump"/>
              <a:extLst>
                <a:ext uri="{FF2B5EF4-FFF2-40B4-BE49-F238E27FC236}">
                  <a16:creationId xmlns:a16="http://schemas.microsoft.com/office/drawing/2014/main" id="{C79C171B-8130-FC55-D0E2-D59406E95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5769314" y="6055160"/>
              <a:ext cx="640080" cy="640080"/>
            </a:xfrm>
            <a:prstGeom prst="rect">
              <a:avLst/>
            </a:prstGeom>
          </p:spPr>
        </p:pic>
      </p:grpSp>
      <p:pic>
        <p:nvPicPr>
          <p:cNvPr id="67" name="Graphic 66" descr="Check In with solid fill">
            <a:hlinkClick r:id="rId45" action="ppaction://hlinksldjump"/>
            <a:extLst>
              <a:ext uri="{FF2B5EF4-FFF2-40B4-BE49-F238E27FC236}">
                <a16:creationId xmlns:a16="http://schemas.microsoft.com/office/drawing/2014/main" id="{C446DC41-EC0D-A146-82F4-C84D84E9C3B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8305628" y="5632152"/>
            <a:ext cx="548640" cy="5486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FB14AE-58AD-237F-CD9A-29D591B9F651}"/>
              </a:ext>
            </a:extLst>
          </p:cNvPr>
          <p:cNvSpPr/>
          <p:nvPr/>
        </p:nvSpPr>
        <p:spPr>
          <a:xfrm>
            <a:off x="0" y="-40279"/>
            <a:ext cx="12191999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MODELLING (TRAIN, TEST, SPLIT)</a:t>
            </a:r>
          </a:p>
        </p:txBody>
      </p:sp>
    </p:spTree>
    <p:extLst>
      <p:ext uri="{BB962C8B-B14F-4D97-AF65-F5344CB8AC3E}">
        <p14:creationId xmlns:p14="http://schemas.microsoft.com/office/powerpoint/2010/main" val="1873394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9C9C1-6E7D-B404-A5A0-BC941566A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6A44808-98FB-D4C2-EAAD-2FB19573F7E1}"/>
              </a:ext>
            </a:extLst>
          </p:cNvPr>
          <p:cNvSpPr/>
          <p:nvPr/>
        </p:nvSpPr>
        <p:spPr>
          <a:xfrm>
            <a:off x="-8575614" y="6018272"/>
            <a:ext cx="45720000" cy="839728"/>
          </a:xfrm>
          <a:custGeom>
            <a:avLst/>
            <a:gdLst>
              <a:gd name="connsiteX0" fmla="*/ 0 w 45720000"/>
              <a:gd name="connsiteY0" fmla="*/ 0 h 1325880"/>
              <a:gd name="connsiteX1" fmla="*/ 17588361 w 45720000"/>
              <a:gd name="connsiteY1" fmla="*/ 0 h 1325880"/>
              <a:gd name="connsiteX2" fmla="*/ 17585709 w 45720000"/>
              <a:gd name="connsiteY2" fmla="*/ 13139 h 1325880"/>
              <a:gd name="connsiteX3" fmla="*/ 17997189 w 45720000"/>
              <a:gd name="connsiteY3" fmla="*/ 424619 h 1325880"/>
              <a:gd name="connsiteX4" fmla="*/ 18408669 w 45720000"/>
              <a:gd name="connsiteY4" fmla="*/ 13139 h 1325880"/>
              <a:gd name="connsiteX5" fmla="*/ 18406016 w 45720000"/>
              <a:gd name="connsiteY5" fmla="*/ 0 h 1325880"/>
              <a:gd name="connsiteX6" fmla="*/ 45720000 w 45720000"/>
              <a:gd name="connsiteY6" fmla="*/ 0 h 1325880"/>
              <a:gd name="connsiteX7" fmla="*/ 45720000 w 45720000"/>
              <a:gd name="connsiteY7" fmla="*/ 1325880 h 1325880"/>
              <a:gd name="connsiteX8" fmla="*/ 0 w 45720000"/>
              <a:gd name="connsiteY8" fmla="*/ 132588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0" h="1325880">
                <a:moveTo>
                  <a:pt x="0" y="0"/>
                </a:moveTo>
                <a:lnTo>
                  <a:pt x="17588361" y="0"/>
                </a:lnTo>
                <a:lnTo>
                  <a:pt x="17585709" y="13139"/>
                </a:lnTo>
                <a:cubicBezTo>
                  <a:pt x="17585709" y="240393"/>
                  <a:pt x="17769935" y="424619"/>
                  <a:pt x="17997189" y="424619"/>
                </a:cubicBezTo>
                <a:cubicBezTo>
                  <a:pt x="18224442" y="424619"/>
                  <a:pt x="18408669" y="240393"/>
                  <a:pt x="18408669" y="13139"/>
                </a:cubicBezTo>
                <a:lnTo>
                  <a:pt x="18406016" y="0"/>
                </a:lnTo>
                <a:lnTo>
                  <a:pt x="45720000" y="0"/>
                </a:lnTo>
                <a:lnTo>
                  <a:pt x="45720000" y="1325880"/>
                </a:lnTo>
                <a:lnTo>
                  <a:pt x="0" y="132588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5C0E7D3-0FD6-92EF-7E5B-6A856F3306AD}"/>
              </a:ext>
            </a:extLst>
          </p:cNvPr>
          <p:cNvGrpSpPr/>
          <p:nvPr/>
        </p:nvGrpSpPr>
        <p:grpSpPr>
          <a:xfrm>
            <a:off x="20839" y="6020324"/>
            <a:ext cx="640080" cy="692021"/>
            <a:chOff x="20839" y="6020324"/>
            <a:chExt cx="640080" cy="69202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7B00AC8-A23C-32AA-B45E-23C9C8CA5B20}"/>
                </a:ext>
              </a:extLst>
            </p:cNvPr>
            <p:cNvSpPr/>
            <p:nvPr/>
          </p:nvSpPr>
          <p:spPr>
            <a:xfrm>
              <a:off x="20839" y="60722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Home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F4AF9219-7A5B-2FC6-D47C-7CD48B0E5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839" y="6020324"/>
              <a:ext cx="640080" cy="64008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8910FC-9236-1D8F-442F-351EBF339795}"/>
              </a:ext>
            </a:extLst>
          </p:cNvPr>
          <p:cNvGrpSpPr/>
          <p:nvPr/>
        </p:nvGrpSpPr>
        <p:grpSpPr>
          <a:xfrm>
            <a:off x="846240" y="6067766"/>
            <a:ext cx="640080" cy="640080"/>
            <a:chOff x="846240" y="6067766"/>
            <a:chExt cx="640080" cy="640080"/>
          </a:xfrm>
        </p:grpSpPr>
        <p:sp>
          <p:nvSpPr>
            <p:cNvPr id="40" name="Oval 39">
              <a:hlinkClick r:id="rId5" action="ppaction://hlinksldjump"/>
              <a:extLst>
                <a:ext uri="{FF2B5EF4-FFF2-40B4-BE49-F238E27FC236}">
                  <a16:creationId xmlns:a16="http://schemas.microsoft.com/office/drawing/2014/main" id="{DDEFEB98-D169-0D1A-8F9E-4C8DCC7B0A0B}"/>
                </a:ext>
              </a:extLst>
            </p:cNvPr>
            <p:cNvSpPr/>
            <p:nvPr/>
          </p:nvSpPr>
          <p:spPr>
            <a:xfrm>
              <a:off x="84624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Users with solid fill">
              <a:extLst>
                <a:ext uri="{FF2B5EF4-FFF2-40B4-BE49-F238E27FC236}">
                  <a16:creationId xmlns:a16="http://schemas.microsoft.com/office/drawing/2014/main" id="{ED552FCC-9D75-B895-EDEC-7F5258512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8185" y="6109711"/>
              <a:ext cx="556190" cy="55619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42B7A1A-245E-3752-4D50-3509C21E4FFC}"/>
              </a:ext>
            </a:extLst>
          </p:cNvPr>
          <p:cNvGrpSpPr/>
          <p:nvPr/>
        </p:nvGrpSpPr>
        <p:grpSpPr>
          <a:xfrm>
            <a:off x="1660932" y="6055160"/>
            <a:ext cx="657812" cy="647629"/>
            <a:chOff x="1660932" y="6055160"/>
            <a:chExt cx="657812" cy="647629"/>
          </a:xfrm>
        </p:grpSpPr>
        <p:sp>
          <p:nvSpPr>
            <p:cNvPr id="41" name="Oval 40">
              <a:hlinkClick r:id="rId8" action="ppaction://hlinksldjump"/>
              <a:extLst>
                <a:ext uri="{FF2B5EF4-FFF2-40B4-BE49-F238E27FC236}">
                  <a16:creationId xmlns:a16="http://schemas.microsoft.com/office/drawing/2014/main" id="{905B11D2-C355-4C3A-7CAF-E5042999B81D}"/>
                </a:ext>
              </a:extLst>
            </p:cNvPr>
            <p:cNvSpPr/>
            <p:nvPr/>
          </p:nvSpPr>
          <p:spPr>
            <a:xfrm>
              <a:off x="1660932" y="605516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Graphic 55" descr="Lightbulb and gear with solid fill">
              <a:extLst>
                <a:ext uri="{FF2B5EF4-FFF2-40B4-BE49-F238E27FC236}">
                  <a16:creationId xmlns:a16="http://schemas.microsoft.com/office/drawing/2014/main" id="{62F6C271-601B-1EE5-6813-4761A434C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671115" y="6055160"/>
              <a:ext cx="647629" cy="647629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607C13B-8F4B-B2DA-D095-D23E33D04543}"/>
              </a:ext>
            </a:extLst>
          </p:cNvPr>
          <p:cNvGrpSpPr/>
          <p:nvPr/>
        </p:nvGrpSpPr>
        <p:grpSpPr>
          <a:xfrm>
            <a:off x="2471635" y="6018272"/>
            <a:ext cx="647631" cy="689574"/>
            <a:chOff x="2471635" y="6018272"/>
            <a:chExt cx="647631" cy="689574"/>
          </a:xfrm>
        </p:grpSpPr>
        <p:sp>
          <p:nvSpPr>
            <p:cNvPr id="42" name="Oval 41">
              <a:hlinkClick r:id="rId11" action="ppaction://hlinksldjump"/>
              <a:extLst>
                <a:ext uri="{FF2B5EF4-FFF2-40B4-BE49-F238E27FC236}">
                  <a16:creationId xmlns:a16="http://schemas.microsoft.com/office/drawing/2014/main" id="{8D459B61-06C4-9ADC-EB73-6FA059136C36}"/>
                </a:ext>
              </a:extLst>
            </p:cNvPr>
            <p:cNvSpPr/>
            <p:nvPr/>
          </p:nvSpPr>
          <p:spPr>
            <a:xfrm>
              <a:off x="2479186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Graphic 56" descr="Flowchart with solid fill">
              <a:extLst>
                <a:ext uri="{FF2B5EF4-FFF2-40B4-BE49-F238E27FC236}">
                  <a16:creationId xmlns:a16="http://schemas.microsoft.com/office/drawing/2014/main" id="{4F0432F1-3B58-B27C-73D8-489F2AE80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471635" y="6018272"/>
              <a:ext cx="647629" cy="647629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0D3A7EA-C16E-A31E-2414-CD2DE5CFB113}"/>
              </a:ext>
            </a:extLst>
          </p:cNvPr>
          <p:cNvGrpSpPr/>
          <p:nvPr/>
        </p:nvGrpSpPr>
        <p:grpSpPr>
          <a:xfrm>
            <a:off x="9089052" y="5510854"/>
            <a:ext cx="640080" cy="640080"/>
            <a:chOff x="9076507" y="5212080"/>
            <a:chExt cx="640080" cy="64008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51B95E8-EBE2-68B2-2189-0F98353FA358}"/>
                </a:ext>
              </a:extLst>
            </p:cNvPr>
            <p:cNvSpPr/>
            <p:nvPr/>
          </p:nvSpPr>
          <p:spPr>
            <a:xfrm>
              <a:off x="9076507" y="521208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Graphic 57" descr="Cloud with solid fill">
              <a:hlinkClick r:id="rId14" action="ppaction://hlinksldjump"/>
              <a:extLst>
                <a:ext uri="{FF2B5EF4-FFF2-40B4-BE49-F238E27FC236}">
                  <a16:creationId xmlns:a16="http://schemas.microsoft.com/office/drawing/2014/main" id="{A2F071B9-47F5-A2E1-CAA6-54CAE3327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125275" y="5212080"/>
              <a:ext cx="548640" cy="54864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44E895A-9992-6C9F-21D7-4BFD2E495F6A}"/>
              </a:ext>
            </a:extLst>
          </p:cNvPr>
          <p:cNvGrpSpPr/>
          <p:nvPr/>
        </p:nvGrpSpPr>
        <p:grpSpPr>
          <a:xfrm>
            <a:off x="9901644" y="6067766"/>
            <a:ext cx="640080" cy="640080"/>
            <a:chOff x="9901644" y="6067766"/>
            <a:chExt cx="640080" cy="640080"/>
          </a:xfrm>
        </p:grpSpPr>
        <p:sp>
          <p:nvSpPr>
            <p:cNvPr id="51" name="Oval 50">
              <a:hlinkClick r:id="rId17" action="ppaction://hlinksldjump"/>
              <a:extLst>
                <a:ext uri="{FF2B5EF4-FFF2-40B4-BE49-F238E27FC236}">
                  <a16:creationId xmlns:a16="http://schemas.microsoft.com/office/drawing/2014/main" id="{39241EF8-4979-2149-6BA4-0B974B24AFA1}"/>
                </a:ext>
              </a:extLst>
            </p:cNvPr>
            <p:cNvSpPr/>
            <p:nvPr/>
          </p:nvSpPr>
          <p:spPr>
            <a:xfrm>
              <a:off x="9901644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ternet Of Things with solid fill">
              <a:extLst>
                <a:ext uri="{FF2B5EF4-FFF2-40B4-BE49-F238E27FC236}">
                  <a16:creationId xmlns:a16="http://schemas.microsoft.com/office/drawing/2014/main" id="{C7489F8C-BFF9-4871-5DE4-637AB0F05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971095" y="6113486"/>
              <a:ext cx="548640" cy="54864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1C4E63D-83D2-9741-B9CD-66E3D6AC4CD2}"/>
              </a:ext>
            </a:extLst>
          </p:cNvPr>
          <p:cNvGrpSpPr/>
          <p:nvPr/>
        </p:nvGrpSpPr>
        <p:grpSpPr>
          <a:xfrm>
            <a:off x="3279708" y="6089765"/>
            <a:ext cx="640080" cy="640080"/>
            <a:chOff x="3279708" y="6089765"/>
            <a:chExt cx="640080" cy="640080"/>
          </a:xfrm>
        </p:grpSpPr>
        <p:sp>
          <p:nvSpPr>
            <p:cNvPr id="43" name="Oval 42">
              <a:hlinkClick r:id="rId20" action="ppaction://hlinksldjump"/>
              <a:extLst>
                <a:ext uri="{FF2B5EF4-FFF2-40B4-BE49-F238E27FC236}">
                  <a16:creationId xmlns:a16="http://schemas.microsoft.com/office/drawing/2014/main" id="{699E30E3-4A17-367B-C660-9A438FA483A2}"/>
                </a:ext>
              </a:extLst>
            </p:cNvPr>
            <p:cNvSpPr/>
            <p:nvPr/>
          </p:nvSpPr>
          <p:spPr>
            <a:xfrm>
              <a:off x="3279708" y="60897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Graphic 59" descr="Research with solid fill">
              <a:extLst>
                <a:ext uri="{FF2B5EF4-FFF2-40B4-BE49-F238E27FC236}">
                  <a16:creationId xmlns:a16="http://schemas.microsoft.com/office/drawing/2014/main" id="{48248C5A-77D1-B11E-8B4F-92F15D427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355211" y="6111764"/>
              <a:ext cx="548640" cy="548640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80CD626-A547-5E79-A2E0-E61052372DA2}"/>
              </a:ext>
            </a:extLst>
          </p:cNvPr>
          <p:cNvGrpSpPr/>
          <p:nvPr/>
        </p:nvGrpSpPr>
        <p:grpSpPr>
          <a:xfrm>
            <a:off x="11551920" y="6067766"/>
            <a:ext cx="640080" cy="640080"/>
            <a:chOff x="11551920" y="6067766"/>
            <a:chExt cx="640080" cy="640080"/>
          </a:xfrm>
        </p:grpSpPr>
        <p:sp>
          <p:nvSpPr>
            <p:cNvPr id="53" name="Oval 52">
              <a:hlinkClick r:id="rId23" action="ppaction://hlinksldjump"/>
              <a:extLst>
                <a:ext uri="{FF2B5EF4-FFF2-40B4-BE49-F238E27FC236}">
                  <a16:creationId xmlns:a16="http://schemas.microsoft.com/office/drawing/2014/main" id="{D673FDF2-E9CC-3474-0148-C374E78C3D23}"/>
                </a:ext>
              </a:extLst>
            </p:cNvPr>
            <p:cNvSpPr/>
            <p:nvPr/>
          </p:nvSpPr>
          <p:spPr>
            <a:xfrm>
              <a:off x="1155192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Rocket with solid fill">
              <a:extLst>
                <a:ext uri="{FF2B5EF4-FFF2-40B4-BE49-F238E27FC236}">
                  <a16:creationId xmlns:a16="http://schemas.microsoft.com/office/drawing/2014/main" id="{051DCABB-C9CE-2E97-0252-FAF9401A8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1597640" y="6138204"/>
              <a:ext cx="548640" cy="548640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B727B85-5A52-2606-DC83-F0948E1C2756}"/>
              </a:ext>
            </a:extLst>
          </p:cNvPr>
          <p:cNvGrpSpPr/>
          <p:nvPr/>
        </p:nvGrpSpPr>
        <p:grpSpPr>
          <a:xfrm>
            <a:off x="4093654" y="6089765"/>
            <a:ext cx="672109" cy="640080"/>
            <a:chOff x="4093654" y="6089765"/>
            <a:chExt cx="672109" cy="640080"/>
          </a:xfrm>
        </p:grpSpPr>
        <p:sp>
          <p:nvSpPr>
            <p:cNvPr id="44" name="Oval 43">
              <a:hlinkClick r:id="rId26" action="ppaction://hlinksldjump"/>
              <a:extLst>
                <a:ext uri="{FF2B5EF4-FFF2-40B4-BE49-F238E27FC236}">
                  <a16:creationId xmlns:a16="http://schemas.microsoft.com/office/drawing/2014/main" id="{479D519F-DCCC-3300-935D-3E342228566C}"/>
                </a:ext>
              </a:extLst>
            </p:cNvPr>
            <p:cNvSpPr/>
            <p:nvPr/>
          </p:nvSpPr>
          <p:spPr>
            <a:xfrm>
              <a:off x="4125683" y="60897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Route (Two Pins With A Path) with solid fill">
              <a:extLst>
                <a:ext uri="{FF2B5EF4-FFF2-40B4-BE49-F238E27FC236}">
                  <a16:creationId xmlns:a16="http://schemas.microsoft.com/office/drawing/2014/main" id="{977A8732-5B38-229E-5FEB-B9D43186F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093654" y="6089765"/>
              <a:ext cx="640080" cy="640080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1C6E8F5-195F-4B59-7541-FF3C16C20A69}"/>
              </a:ext>
            </a:extLst>
          </p:cNvPr>
          <p:cNvGrpSpPr/>
          <p:nvPr/>
        </p:nvGrpSpPr>
        <p:grpSpPr>
          <a:xfrm>
            <a:off x="10726781" y="6067766"/>
            <a:ext cx="640080" cy="640080"/>
            <a:chOff x="10726781" y="6067766"/>
            <a:chExt cx="640080" cy="640080"/>
          </a:xfrm>
        </p:grpSpPr>
        <p:sp>
          <p:nvSpPr>
            <p:cNvPr id="52" name="Oval 51">
              <a:hlinkClick r:id="rId29" action="ppaction://hlinksldjump"/>
              <a:extLst>
                <a:ext uri="{FF2B5EF4-FFF2-40B4-BE49-F238E27FC236}">
                  <a16:creationId xmlns:a16="http://schemas.microsoft.com/office/drawing/2014/main" id="{527D0572-E2B7-CECC-A119-A791662A803D}"/>
                </a:ext>
              </a:extLst>
            </p:cNvPr>
            <p:cNvSpPr/>
            <p:nvPr/>
          </p:nvSpPr>
          <p:spPr>
            <a:xfrm>
              <a:off x="10726781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Graphic 62" descr="Web design with solid fill">
              <a:extLst>
                <a:ext uri="{FF2B5EF4-FFF2-40B4-BE49-F238E27FC236}">
                  <a16:creationId xmlns:a16="http://schemas.microsoft.com/office/drawing/2014/main" id="{2A464FAF-0D48-2B0A-7FB4-473BD2180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0772501" y="6117261"/>
              <a:ext cx="548640" cy="54864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E9E3F73-EDC2-1DA5-FA58-1E6EF3B6D1CA}"/>
              </a:ext>
            </a:extLst>
          </p:cNvPr>
          <p:cNvGrpSpPr/>
          <p:nvPr/>
        </p:nvGrpSpPr>
        <p:grpSpPr>
          <a:xfrm>
            <a:off x="6582354" y="6084871"/>
            <a:ext cx="640080" cy="640080"/>
            <a:chOff x="6582354" y="6084871"/>
            <a:chExt cx="640080" cy="640080"/>
          </a:xfrm>
        </p:grpSpPr>
        <p:sp>
          <p:nvSpPr>
            <p:cNvPr id="47" name="Oval 46">
              <a:hlinkClick r:id="rId32" action="ppaction://hlinksldjump"/>
              <a:extLst>
                <a:ext uri="{FF2B5EF4-FFF2-40B4-BE49-F238E27FC236}">
                  <a16:creationId xmlns:a16="http://schemas.microsoft.com/office/drawing/2014/main" id="{9D74B637-ADD6-F760-DFD9-9BA61F1DDFF1}"/>
                </a:ext>
              </a:extLst>
            </p:cNvPr>
            <p:cNvSpPr/>
            <p:nvPr/>
          </p:nvSpPr>
          <p:spPr>
            <a:xfrm>
              <a:off x="6582354" y="6084871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Graphic 63" descr="Statistics with solid fill">
              <a:extLst>
                <a:ext uri="{FF2B5EF4-FFF2-40B4-BE49-F238E27FC236}">
                  <a16:creationId xmlns:a16="http://schemas.microsoft.com/office/drawing/2014/main" id="{607BCC92-5EEA-3864-BE03-E28D66B54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6607349" y="6087886"/>
              <a:ext cx="548640" cy="548640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B5EFCB0-D73E-B09A-5868-5D4F3BA5FC67}"/>
              </a:ext>
            </a:extLst>
          </p:cNvPr>
          <p:cNvGrpSpPr/>
          <p:nvPr/>
        </p:nvGrpSpPr>
        <p:grpSpPr>
          <a:xfrm>
            <a:off x="7426231" y="6055160"/>
            <a:ext cx="640080" cy="640080"/>
            <a:chOff x="7426231" y="6055160"/>
            <a:chExt cx="640080" cy="640080"/>
          </a:xfrm>
        </p:grpSpPr>
        <p:sp>
          <p:nvSpPr>
            <p:cNvPr id="48" name="Oval 47">
              <a:hlinkClick r:id="rId35" action="ppaction://hlinksldjump"/>
              <a:extLst>
                <a:ext uri="{FF2B5EF4-FFF2-40B4-BE49-F238E27FC236}">
                  <a16:creationId xmlns:a16="http://schemas.microsoft.com/office/drawing/2014/main" id="{8C0653CE-065C-0EE9-4603-DE3B61C1644A}"/>
                </a:ext>
              </a:extLst>
            </p:cNvPr>
            <p:cNvSpPr/>
            <p:nvPr/>
          </p:nvSpPr>
          <p:spPr>
            <a:xfrm>
              <a:off x="7426231" y="605516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Graphic 64" descr="Bar chart with solid fill">
              <a:extLst>
                <a:ext uri="{FF2B5EF4-FFF2-40B4-BE49-F238E27FC236}">
                  <a16:creationId xmlns:a16="http://schemas.microsoft.com/office/drawing/2014/main" id="{2AFBB90E-A3C3-712B-CFA4-E16F45AD1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7471951" y="6055160"/>
              <a:ext cx="548640" cy="54864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F276856-3FF2-DC93-6E80-8D0CE593FDB3}"/>
              </a:ext>
            </a:extLst>
          </p:cNvPr>
          <p:cNvGrpSpPr/>
          <p:nvPr/>
        </p:nvGrpSpPr>
        <p:grpSpPr>
          <a:xfrm>
            <a:off x="4937533" y="6072265"/>
            <a:ext cx="640080" cy="652686"/>
            <a:chOff x="4937533" y="6072265"/>
            <a:chExt cx="640080" cy="65268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2051753-5011-F294-9EFD-B1C1390B1877}"/>
                </a:ext>
              </a:extLst>
            </p:cNvPr>
            <p:cNvSpPr/>
            <p:nvPr/>
          </p:nvSpPr>
          <p:spPr>
            <a:xfrm>
              <a:off x="4937533" y="6084871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Database with solid fill">
              <a:hlinkClick r:id="rId38" action="ppaction://hlinksldjump"/>
              <a:extLst>
                <a:ext uri="{FF2B5EF4-FFF2-40B4-BE49-F238E27FC236}">
                  <a16:creationId xmlns:a16="http://schemas.microsoft.com/office/drawing/2014/main" id="{12FEA5AA-F793-57D6-85D9-7D4A60C62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4937533" y="6072265"/>
              <a:ext cx="640080" cy="640080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1E9CD8C-ACF4-9FA9-AEFD-8B16ED7BCFE9}"/>
              </a:ext>
            </a:extLst>
          </p:cNvPr>
          <p:cNvGrpSpPr/>
          <p:nvPr/>
        </p:nvGrpSpPr>
        <p:grpSpPr>
          <a:xfrm>
            <a:off x="5769314" y="6055160"/>
            <a:ext cx="640080" cy="650993"/>
            <a:chOff x="5769314" y="6055160"/>
            <a:chExt cx="640080" cy="650993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0BB37B7-1771-C8C2-222E-D9151DDB8988}"/>
                </a:ext>
              </a:extLst>
            </p:cNvPr>
            <p:cNvSpPr/>
            <p:nvPr/>
          </p:nvSpPr>
          <p:spPr>
            <a:xfrm>
              <a:off x="5769314" y="6066073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Graphic 66" descr="Presentation with pie chart with solid fill">
              <a:hlinkClick r:id="rId41" action="ppaction://hlinksldjump"/>
              <a:extLst>
                <a:ext uri="{FF2B5EF4-FFF2-40B4-BE49-F238E27FC236}">
                  <a16:creationId xmlns:a16="http://schemas.microsoft.com/office/drawing/2014/main" id="{9EEB56ED-EEFE-CEB8-39E9-F9175E1AC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5769314" y="6055160"/>
              <a:ext cx="640080" cy="64008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47E8F10-4641-740A-5867-56F04B61AEE8}"/>
              </a:ext>
            </a:extLst>
          </p:cNvPr>
          <p:cNvGrpSpPr/>
          <p:nvPr/>
        </p:nvGrpSpPr>
        <p:grpSpPr>
          <a:xfrm>
            <a:off x="8263467" y="6066073"/>
            <a:ext cx="640080" cy="640080"/>
            <a:chOff x="8263467" y="6066073"/>
            <a:chExt cx="640080" cy="64008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C127ACA-BAF2-BC41-42CF-38058CCA29C6}"/>
                </a:ext>
              </a:extLst>
            </p:cNvPr>
            <p:cNvSpPr/>
            <p:nvPr/>
          </p:nvSpPr>
          <p:spPr>
            <a:xfrm>
              <a:off x="8263467" y="6066073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Graphic 67" descr="Check In with solid fill">
              <a:hlinkClick r:id="rId44" action="ppaction://hlinksldjump"/>
              <a:extLst>
                <a:ext uri="{FF2B5EF4-FFF2-40B4-BE49-F238E27FC236}">
                  <a16:creationId xmlns:a16="http://schemas.microsoft.com/office/drawing/2014/main" id="{9F87D0AE-9256-11F0-5D45-1B877FF77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8305628" y="6088072"/>
              <a:ext cx="548640" cy="548640"/>
            </a:xfrm>
            <a:prstGeom prst="rect">
              <a:avLst/>
            </a:prstGeom>
          </p:spPr>
        </p:pic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0332E87-A7CC-3165-0122-561FE2DB7DF6}"/>
              </a:ext>
            </a:extLst>
          </p:cNvPr>
          <p:cNvSpPr/>
          <p:nvPr/>
        </p:nvSpPr>
        <p:spPr>
          <a:xfrm>
            <a:off x="0" y="-40279"/>
            <a:ext cx="12191999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MODEL</a:t>
            </a:r>
          </a:p>
        </p:txBody>
      </p:sp>
      <p:pic>
        <p:nvPicPr>
          <p:cNvPr id="2" name="Picture 1" descr="A table of multicolored squares&#10;&#10;Description automatically generated">
            <a:extLst>
              <a:ext uri="{FF2B5EF4-FFF2-40B4-BE49-F238E27FC236}">
                <a16:creationId xmlns:a16="http://schemas.microsoft.com/office/drawing/2014/main" id="{ACAEF860-2A03-534C-E7AB-6FB1A7C8E3E7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45" y="533108"/>
            <a:ext cx="7241084" cy="54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40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49EF1-0600-0F15-3779-3E34234D6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Oval 199">
            <a:extLst>
              <a:ext uri="{FF2B5EF4-FFF2-40B4-BE49-F238E27FC236}">
                <a16:creationId xmlns:a16="http://schemas.microsoft.com/office/drawing/2014/main" id="{8A1D33CA-29B9-1E60-61FE-A0C965D63AF4}"/>
              </a:ext>
            </a:extLst>
          </p:cNvPr>
          <p:cNvSpPr/>
          <p:nvPr/>
        </p:nvSpPr>
        <p:spPr>
          <a:xfrm>
            <a:off x="4073048" y="1950630"/>
            <a:ext cx="18288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FEBF9E13-AAD6-B539-E759-E79DC92ADDFF}"/>
              </a:ext>
            </a:extLst>
          </p:cNvPr>
          <p:cNvSpPr/>
          <p:nvPr/>
        </p:nvSpPr>
        <p:spPr>
          <a:xfrm>
            <a:off x="2149867" y="3511221"/>
            <a:ext cx="1828800" cy="1828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BF6D763-EAB5-7464-4AD7-09214F19BF6D}"/>
              </a:ext>
            </a:extLst>
          </p:cNvPr>
          <p:cNvSpPr/>
          <p:nvPr/>
        </p:nvSpPr>
        <p:spPr>
          <a:xfrm>
            <a:off x="39881" y="1950630"/>
            <a:ext cx="1828800" cy="1828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9688489F-E53C-7F33-CB2F-8637254D346E}"/>
              </a:ext>
            </a:extLst>
          </p:cNvPr>
          <p:cNvSpPr/>
          <p:nvPr/>
        </p:nvSpPr>
        <p:spPr>
          <a:xfrm>
            <a:off x="2032944" y="564685"/>
            <a:ext cx="1828800" cy="18288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F15BCB87-5520-0C9D-A50F-C06566069EE4}"/>
              </a:ext>
            </a:extLst>
          </p:cNvPr>
          <p:cNvSpPr/>
          <p:nvPr/>
        </p:nvSpPr>
        <p:spPr>
          <a:xfrm>
            <a:off x="-16764001" y="5532120"/>
            <a:ext cx="45720000" cy="1325880"/>
          </a:xfrm>
          <a:custGeom>
            <a:avLst/>
            <a:gdLst>
              <a:gd name="connsiteX0" fmla="*/ 0 w 45720000"/>
              <a:gd name="connsiteY0" fmla="*/ 0 h 1325880"/>
              <a:gd name="connsiteX1" fmla="*/ 17588361 w 45720000"/>
              <a:gd name="connsiteY1" fmla="*/ 0 h 1325880"/>
              <a:gd name="connsiteX2" fmla="*/ 17585709 w 45720000"/>
              <a:gd name="connsiteY2" fmla="*/ 13139 h 1325880"/>
              <a:gd name="connsiteX3" fmla="*/ 17997189 w 45720000"/>
              <a:gd name="connsiteY3" fmla="*/ 424619 h 1325880"/>
              <a:gd name="connsiteX4" fmla="*/ 18408669 w 45720000"/>
              <a:gd name="connsiteY4" fmla="*/ 13139 h 1325880"/>
              <a:gd name="connsiteX5" fmla="*/ 18406016 w 45720000"/>
              <a:gd name="connsiteY5" fmla="*/ 0 h 1325880"/>
              <a:gd name="connsiteX6" fmla="*/ 45720000 w 45720000"/>
              <a:gd name="connsiteY6" fmla="*/ 0 h 1325880"/>
              <a:gd name="connsiteX7" fmla="*/ 45720000 w 45720000"/>
              <a:gd name="connsiteY7" fmla="*/ 1325880 h 1325880"/>
              <a:gd name="connsiteX8" fmla="*/ 0 w 45720000"/>
              <a:gd name="connsiteY8" fmla="*/ 132588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0" h="1325880">
                <a:moveTo>
                  <a:pt x="0" y="0"/>
                </a:moveTo>
                <a:lnTo>
                  <a:pt x="17588361" y="0"/>
                </a:lnTo>
                <a:lnTo>
                  <a:pt x="17585709" y="13139"/>
                </a:lnTo>
                <a:cubicBezTo>
                  <a:pt x="17585709" y="240393"/>
                  <a:pt x="17769935" y="424619"/>
                  <a:pt x="17997189" y="424619"/>
                </a:cubicBezTo>
                <a:cubicBezTo>
                  <a:pt x="18224442" y="424619"/>
                  <a:pt x="18408669" y="240393"/>
                  <a:pt x="18408669" y="13139"/>
                </a:cubicBezTo>
                <a:lnTo>
                  <a:pt x="18406016" y="0"/>
                </a:lnTo>
                <a:lnTo>
                  <a:pt x="45720000" y="0"/>
                </a:lnTo>
                <a:lnTo>
                  <a:pt x="45720000" y="1325880"/>
                </a:lnTo>
                <a:lnTo>
                  <a:pt x="0" y="132588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17008D7-C03F-949D-D564-2A3669FDDEA5}"/>
              </a:ext>
            </a:extLst>
          </p:cNvPr>
          <p:cNvSpPr/>
          <p:nvPr/>
        </p:nvSpPr>
        <p:spPr>
          <a:xfrm>
            <a:off x="5775959" y="6067766"/>
            <a:ext cx="640080" cy="64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hlinkClick r:id="rId2" action="ppaction://hlinksldjump"/>
            <a:extLst>
              <a:ext uri="{FF2B5EF4-FFF2-40B4-BE49-F238E27FC236}">
                <a16:creationId xmlns:a16="http://schemas.microsoft.com/office/drawing/2014/main" id="{8F576550-4773-AE36-8E7E-374CC4001723}"/>
              </a:ext>
            </a:extLst>
          </p:cNvPr>
          <p:cNvSpPr/>
          <p:nvPr/>
        </p:nvSpPr>
        <p:spPr>
          <a:xfrm>
            <a:off x="6601096" y="6067766"/>
            <a:ext cx="640080" cy="64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hlinkClick r:id="rId3" action="ppaction://hlinksldjump"/>
            <a:extLst>
              <a:ext uri="{FF2B5EF4-FFF2-40B4-BE49-F238E27FC236}">
                <a16:creationId xmlns:a16="http://schemas.microsoft.com/office/drawing/2014/main" id="{F36E7735-4903-35E3-9ED1-03FB71D44928}"/>
              </a:ext>
            </a:extLst>
          </p:cNvPr>
          <p:cNvSpPr/>
          <p:nvPr/>
        </p:nvSpPr>
        <p:spPr>
          <a:xfrm>
            <a:off x="7426233" y="6067766"/>
            <a:ext cx="640080" cy="64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0A99019-AC14-6C59-92C0-DE7DE70CF142}"/>
              </a:ext>
            </a:extLst>
          </p:cNvPr>
          <p:cNvSpPr/>
          <p:nvPr/>
        </p:nvSpPr>
        <p:spPr>
          <a:xfrm>
            <a:off x="8251370" y="6067766"/>
            <a:ext cx="640080" cy="64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7ADD882-A502-860D-8707-424D95FE2F10}"/>
              </a:ext>
            </a:extLst>
          </p:cNvPr>
          <p:cNvSpPr/>
          <p:nvPr/>
        </p:nvSpPr>
        <p:spPr>
          <a:xfrm>
            <a:off x="9076507" y="6067766"/>
            <a:ext cx="640080" cy="64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hlinkClick r:id="rId4" action="ppaction://hlinksldjump"/>
            <a:extLst>
              <a:ext uri="{FF2B5EF4-FFF2-40B4-BE49-F238E27FC236}">
                <a16:creationId xmlns:a16="http://schemas.microsoft.com/office/drawing/2014/main" id="{A44EF3CF-1526-4254-97F3-86C513F3D9EE}"/>
              </a:ext>
            </a:extLst>
          </p:cNvPr>
          <p:cNvSpPr/>
          <p:nvPr/>
        </p:nvSpPr>
        <p:spPr>
          <a:xfrm>
            <a:off x="9901644" y="6067766"/>
            <a:ext cx="640080" cy="64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hlinkClick r:id="rId5" action="ppaction://hlinksldjump"/>
            <a:extLst>
              <a:ext uri="{FF2B5EF4-FFF2-40B4-BE49-F238E27FC236}">
                <a16:creationId xmlns:a16="http://schemas.microsoft.com/office/drawing/2014/main" id="{182C1ABC-C391-3B5B-7705-7A02DAA2F005}"/>
              </a:ext>
            </a:extLst>
          </p:cNvPr>
          <p:cNvSpPr/>
          <p:nvPr/>
        </p:nvSpPr>
        <p:spPr>
          <a:xfrm>
            <a:off x="10726781" y="6067766"/>
            <a:ext cx="640080" cy="64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hlinkClick r:id="rId6" action="ppaction://hlinksldjump"/>
            <a:extLst>
              <a:ext uri="{FF2B5EF4-FFF2-40B4-BE49-F238E27FC236}">
                <a16:creationId xmlns:a16="http://schemas.microsoft.com/office/drawing/2014/main" id="{23FDB444-DA59-38ED-025A-AA81CEF35093}"/>
              </a:ext>
            </a:extLst>
          </p:cNvPr>
          <p:cNvSpPr/>
          <p:nvPr/>
        </p:nvSpPr>
        <p:spPr>
          <a:xfrm>
            <a:off x="11551920" y="6067766"/>
            <a:ext cx="640080" cy="64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8458273-40BB-1DF0-88C6-53D8129768A6}"/>
              </a:ext>
            </a:extLst>
          </p:cNvPr>
          <p:cNvGrpSpPr/>
          <p:nvPr/>
        </p:nvGrpSpPr>
        <p:grpSpPr>
          <a:xfrm>
            <a:off x="32027" y="6018272"/>
            <a:ext cx="640080" cy="692021"/>
            <a:chOff x="32027" y="6018272"/>
            <a:chExt cx="640080" cy="69202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5EC3C28-AF24-E4A0-4374-B012A0032E36}"/>
                </a:ext>
              </a:extLst>
            </p:cNvPr>
            <p:cNvSpPr/>
            <p:nvPr/>
          </p:nvSpPr>
          <p:spPr>
            <a:xfrm>
              <a:off x="32027" y="6070213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3" name="Graphic 112" descr="Home with solid fill">
              <a:hlinkClick r:id="rId7" action="ppaction://hlinksldjump"/>
              <a:extLst>
                <a:ext uri="{FF2B5EF4-FFF2-40B4-BE49-F238E27FC236}">
                  <a16:creationId xmlns:a16="http://schemas.microsoft.com/office/drawing/2014/main" id="{25EBCA33-1F52-E40E-1E7F-4B626EA33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027" y="6018272"/>
              <a:ext cx="640080" cy="640080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1CB0AB4-EF57-1FF3-83D3-A0E5C4A90A98}"/>
              </a:ext>
            </a:extLst>
          </p:cNvPr>
          <p:cNvGrpSpPr/>
          <p:nvPr/>
        </p:nvGrpSpPr>
        <p:grpSpPr>
          <a:xfrm>
            <a:off x="904650" y="5159863"/>
            <a:ext cx="640080" cy="640080"/>
            <a:chOff x="904650" y="5159863"/>
            <a:chExt cx="640080" cy="640080"/>
          </a:xfrm>
        </p:grpSpPr>
        <p:sp>
          <p:nvSpPr>
            <p:cNvPr id="99" name="Oval 98">
              <a:hlinkClick r:id="rId10" action="ppaction://hlinksldjump"/>
              <a:extLst>
                <a:ext uri="{FF2B5EF4-FFF2-40B4-BE49-F238E27FC236}">
                  <a16:creationId xmlns:a16="http://schemas.microsoft.com/office/drawing/2014/main" id="{B1EC582A-3648-BB1A-2A91-027BC1FD95CB}"/>
                </a:ext>
              </a:extLst>
            </p:cNvPr>
            <p:cNvSpPr/>
            <p:nvPr/>
          </p:nvSpPr>
          <p:spPr>
            <a:xfrm>
              <a:off x="904650" y="5159863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Graphic 113" descr="Users with solid fill">
              <a:extLst>
                <a:ext uri="{FF2B5EF4-FFF2-40B4-BE49-F238E27FC236}">
                  <a16:creationId xmlns:a16="http://schemas.microsoft.com/office/drawing/2014/main" id="{B8182F93-7B5E-3857-3472-6EFC1EAD2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46595" y="5201808"/>
              <a:ext cx="556190" cy="556190"/>
            </a:xfrm>
            <a:prstGeom prst="rect">
              <a:avLst/>
            </a:prstGeom>
          </p:spPr>
        </p:pic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D74C021-BD92-6BE6-CD0A-951F894222F4}"/>
              </a:ext>
            </a:extLst>
          </p:cNvPr>
          <p:cNvGrpSpPr/>
          <p:nvPr/>
        </p:nvGrpSpPr>
        <p:grpSpPr>
          <a:xfrm>
            <a:off x="1650274" y="6067766"/>
            <a:ext cx="657812" cy="647629"/>
            <a:chOff x="1650274" y="6067766"/>
            <a:chExt cx="657812" cy="647629"/>
          </a:xfrm>
        </p:grpSpPr>
        <p:sp>
          <p:nvSpPr>
            <p:cNvPr id="100" name="Oval 99">
              <a:hlinkClick r:id="rId13" action="ppaction://hlinksldjump"/>
              <a:extLst>
                <a:ext uri="{FF2B5EF4-FFF2-40B4-BE49-F238E27FC236}">
                  <a16:creationId xmlns:a16="http://schemas.microsoft.com/office/drawing/2014/main" id="{3040C39B-D8AB-7A77-567E-0C42843D7DAC}"/>
                </a:ext>
              </a:extLst>
            </p:cNvPr>
            <p:cNvSpPr/>
            <p:nvPr/>
          </p:nvSpPr>
          <p:spPr>
            <a:xfrm>
              <a:off x="1650274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Graphic 114" descr="Lightbulb and gear with solid fill">
              <a:extLst>
                <a:ext uri="{FF2B5EF4-FFF2-40B4-BE49-F238E27FC236}">
                  <a16:creationId xmlns:a16="http://schemas.microsoft.com/office/drawing/2014/main" id="{6BE1C67C-FF8F-6A79-03C7-DF42AD068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660457" y="6067766"/>
              <a:ext cx="647629" cy="647629"/>
            </a:xfrm>
            <a:prstGeom prst="rect">
              <a:avLst/>
            </a:prstGeom>
          </p:spPr>
        </p:pic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3FEA189-00E4-E705-8281-1750F550A540}"/>
              </a:ext>
            </a:extLst>
          </p:cNvPr>
          <p:cNvGrpSpPr/>
          <p:nvPr/>
        </p:nvGrpSpPr>
        <p:grpSpPr>
          <a:xfrm>
            <a:off x="2467860" y="6018272"/>
            <a:ext cx="647631" cy="689574"/>
            <a:chOff x="2467860" y="6018272"/>
            <a:chExt cx="647631" cy="689574"/>
          </a:xfrm>
        </p:grpSpPr>
        <p:sp>
          <p:nvSpPr>
            <p:cNvPr id="101" name="Oval 100">
              <a:hlinkClick r:id="rId16" action="ppaction://hlinksldjump"/>
              <a:extLst>
                <a:ext uri="{FF2B5EF4-FFF2-40B4-BE49-F238E27FC236}">
                  <a16:creationId xmlns:a16="http://schemas.microsoft.com/office/drawing/2014/main" id="{32957F6F-D7BC-E57D-DE7E-0C7A9716C98D}"/>
                </a:ext>
              </a:extLst>
            </p:cNvPr>
            <p:cNvSpPr/>
            <p:nvPr/>
          </p:nvSpPr>
          <p:spPr>
            <a:xfrm>
              <a:off x="2475411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6" name="Graphic 115" descr="Flowchart with solid fill">
              <a:extLst>
                <a:ext uri="{FF2B5EF4-FFF2-40B4-BE49-F238E27FC236}">
                  <a16:creationId xmlns:a16="http://schemas.microsoft.com/office/drawing/2014/main" id="{A6177200-1216-DE05-871D-CDDD5B36B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467860" y="6018272"/>
              <a:ext cx="647629" cy="647629"/>
            </a:xfrm>
            <a:prstGeom prst="rect">
              <a:avLst/>
            </a:prstGeom>
          </p:spPr>
        </p:pic>
      </p:grpSp>
      <p:pic>
        <p:nvPicPr>
          <p:cNvPr id="117" name="Graphic 116" descr="Cloud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80F7D212-B239-3076-B4DC-5029CC3D370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25275" y="6067766"/>
            <a:ext cx="548640" cy="548640"/>
          </a:xfrm>
          <a:prstGeom prst="rect">
            <a:avLst/>
          </a:prstGeom>
        </p:spPr>
      </p:pic>
      <p:pic>
        <p:nvPicPr>
          <p:cNvPr id="118" name="Graphic 117" descr="Internet Of Things with solid fill">
            <a:extLst>
              <a:ext uri="{FF2B5EF4-FFF2-40B4-BE49-F238E27FC236}">
                <a16:creationId xmlns:a16="http://schemas.microsoft.com/office/drawing/2014/main" id="{1A300ACF-9B7F-4A62-7A94-2E7E8393185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71095" y="6113486"/>
            <a:ext cx="548640" cy="548640"/>
          </a:xfrm>
          <a:prstGeom prst="rect">
            <a:avLst/>
          </a:prstGeom>
        </p:spPr>
      </p:pic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47203EB-CE2B-23AE-73FB-330E0D661DB8}"/>
              </a:ext>
            </a:extLst>
          </p:cNvPr>
          <p:cNvGrpSpPr/>
          <p:nvPr/>
        </p:nvGrpSpPr>
        <p:grpSpPr>
          <a:xfrm>
            <a:off x="3300548" y="6067766"/>
            <a:ext cx="640080" cy="640080"/>
            <a:chOff x="3300548" y="6067766"/>
            <a:chExt cx="640080" cy="640080"/>
          </a:xfrm>
        </p:grpSpPr>
        <p:sp>
          <p:nvSpPr>
            <p:cNvPr id="102" name="Oval 101">
              <a:hlinkClick r:id="rId24" action="ppaction://hlinksldjump"/>
              <a:extLst>
                <a:ext uri="{FF2B5EF4-FFF2-40B4-BE49-F238E27FC236}">
                  <a16:creationId xmlns:a16="http://schemas.microsoft.com/office/drawing/2014/main" id="{3C970312-157A-3D2C-D426-92E383173850}"/>
                </a:ext>
              </a:extLst>
            </p:cNvPr>
            <p:cNvSpPr/>
            <p:nvPr/>
          </p:nvSpPr>
          <p:spPr>
            <a:xfrm>
              <a:off x="3300548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" name="Graphic 118" descr="Research with solid fill">
              <a:extLst>
                <a:ext uri="{FF2B5EF4-FFF2-40B4-BE49-F238E27FC236}">
                  <a16:creationId xmlns:a16="http://schemas.microsoft.com/office/drawing/2014/main" id="{2D1793F2-9FC6-A9AB-5D80-628A6903D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376051" y="6089765"/>
              <a:ext cx="548640" cy="548640"/>
            </a:xfrm>
            <a:prstGeom prst="rect">
              <a:avLst/>
            </a:prstGeom>
          </p:spPr>
        </p:pic>
      </p:grpSp>
      <p:pic>
        <p:nvPicPr>
          <p:cNvPr id="120" name="Graphic 119" descr="Rocket with solid fill">
            <a:extLst>
              <a:ext uri="{FF2B5EF4-FFF2-40B4-BE49-F238E27FC236}">
                <a16:creationId xmlns:a16="http://schemas.microsoft.com/office/drawing/2014/main" id="{1A8B11D3-C321-5AC9-5E1B-A60C8E0CE17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597640" y="6138204"/>
            <a:ext cx="548640" cy="548640"/>
          </a:xfrm>
          <a:prstGeom prst="rect">
            <a:avLst/>
          </a:prstGeom>
        </p:spPr>
      </p:pic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D554922-7F72-EC7C-5DC4-3BEBD1A9DBBB}"/>
              </a:ext>
            </a:extLst>
          </p:cNvPr>
          <p:cNvGrpSpPr/>
          <p:nvPr/>
        </p:nvGrpSpPr>
        <p:grpSpPr>
          <a:xfrm>
            <a:off x="4093656" y="6067766"/>
            <a:ext cx="672109" cy="640080"/>
            <a:chOff x="4093656" y="6067766"/>
            <a:chExt cx="672109" cy="640080"/>
          </a:xfrm>
        </p:grpSpPr>
        <p:sp>
          <p:nvSpPr>
            <p:cNvPr id="103" name="Oval 102">
              <a:hlinkClick r:id="rId29" action="ppaction://hlinksldjump"/>
              <a:extLst>
                <a:ext uri="{FF2B5EF4-FFF2-40B4-BE49-F238E27FC236}">
                  <a16:creationId xmlns:a16="http://schemas.microsoft.com/office/drawing/2014/main" id="{0F64648A-9B02-163E-67F1-72C577DE3965}"/>
                </a:ext>
              </a:extLst>
            </p:cNvPr>
            <p:cNvSpPr/>
            <p:nvPr/>
          </p:nvSpPr>
          <p:spPr>
            <a:xfrm>
              <a:off x="4125685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" name="Graphic 120" descr="Route (Two Pins With A Path) with solid fill">
              <a:extLst>
                <a:ext uri="{FF2B5EF4-FFF2-40B4-BE49-F238E27FC236}">
                  <a16:creationId xmlns:a16="http://schemas.microsoft.com/office/drawing/2014/main" id="{243AAB72-C294-1BA1-FC51-390FF5FA4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093656" y="6067766"/>
              <a:ext cx="640080" cy="640080"/>
            </a:xfrm>
            <a:prstGeom prst="rect">
              <a:avLst/>
            </a:prstGeom>
          </p:spPr>
        </p:pic>
      </p:grpSp>
      <p:pic>
        <p:nvPicPr>
          <p:cNvPr id="122" name="Graphic 121" descr="Web design with solid fill">
            <a:extLst>
              <a:ext uri="{FF2B5EF4-FFF2-40B4-BE49-F238E27FC236}">
                <a16:creationId xmlns:a16="http://schemas.microsoft.com/office/drawing/2014/main" id="{291B9E10-B572-DE61-EB7E-C5D5FFFF22E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772501" y="6117261"/>
            <a:ext cx="548640" cy="548640"/>
          </a:xfrm>
          <a:prstGeom prst="rect">
            <a:avLst/>
          </a:prstGeom>
        </p:spPr>
      </p:pic>
      <p:pic>
        <p:nvPicPr>
          <p:cNvPr id="123" name="Graphic 122" descr="Statistics with solid fill">
            <a:extLst>
              <a:ext uri="{FF2B5EF4-FFF2-40B4-BE49-F238E27FC236}">
                <a16:creationId xmlns:a16="http://schemas.microsoft.com/office/drawing/2014/main" id="{87243C8E-4F49-D0C3-7E7C-04F242106BD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626091" y="6070781"/>
            <a:ext cx="548640" cy="548640"/>
          </a:xfrm>
          <a:prstGeom prst="rect">
            <a:avLst/>
          </a:prstGeom>
        </p:spPr>
      </p:pic>
      <p:pic>
        <p:nvPicPr>
          <p:cNvPr id="124" name="Graphic 123" descr="Bar chart with solid fill">
            <a:extLst>
              <a:ext uri="{FF2B5EF4-FFF2-40B4-BE49-F238E27FC236}">
                <a16:creationId xmlns:a16="http://schemas.microsoft.com/office/drawing/2014/main" id="{A4D0F04C-03AD-5F78-9771-63276CFF854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471953" y="6067766"/>
            <a:ext cx="548640" cy="548640"/>
          </a:xfrm>
          <a:prstGeom prst="rect">
            <a:avLst/>
          </a:pr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4882144-4E7D-3B47-7438-BA83DC6DA3BF}"/>
              </a:ext>
            </a:extLst>
          </p:cNvPr>
          <p:cNvGrpSpPr/>
          <p:nvPr/>
        </p:nvGrpSpPr>
        <p:grpSpPr>
          <a:xfrm>
            <a:off x="4950822" y="6055160"/>
            <a:ext cx="640080" cy="652686"/>
            <a:chOff x="4950822" y="6055160"/>
            <a:chExt cx="640080" cy="652686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A2D65BF-5CD7-D578-3963-4ED946DBB921}"/>
                </a:ext>
              </a:extLst>
            </p:cNvPr>
            <p:cNvSpPr/>
            <p:nvPr/>
          </p:nvSpPr>
          <p:spPr>
            <a:xfrm>
              <a:off x="4950822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5" name="Graphic 124" descr="Database with solid fill">
              <a:hlinkClick r:id="rId38" action="ppaction://hlinksldjump"/>
              <a:extLst>
                <a:ext uri="{FF2B5EF4-FFF2-40B4-BE49-F238E27FC236}">
                  <a16:creationId xmlns:a16="http://schemas.microsoft.com/office/drawing/2014/main" id="{713A6CDA-379D-2335-5DE6-BFB47F468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4950822" y="6055160"/>
              <a:ext cx="640080" cy="640080"/>
            </a:xfrm>
            <a:prstGeom prst="rect">
              <a:avLst/>
            </a:prstGeom>
          </p:spPr>
        </p:pic>
      </p:grpSp>
      <p:pic>
        <p:nvPicPr>
          <p:cNvPr id="126" name="Graphic 125" descr="Presentation with pie chart with solid fill">
            <a:hlinkClick r:id="rId41" action="ppaction://hlinksldjump"/>
            <a:extLst>
              <a:ext uri="{FF2B5EF4-FFF2-40B4-BE49-F238E27FC236}">
                <a16:creationId xmlns:a16="http://schemas.microsoft.com/office/drawing/2014/main" id="{85726908-F881-681C-19CF-FD4DE553E12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775959" y="6056853"/>
            <a:ext cx="640080" cy="640080"/>
          </a:xfrm>
          <a:prstGeom prst="rect">
            <a:avLst/>
          </a:prstGeom>
        </p:spPr>
      </p:pic>
      <p:pic>
        <p:nvPicPr>
          <p:cNvPr id="127" name="Graphic 126" descr="Check In with solid fill">
            <a:hlinkClick r:id="rId44" action="ppaction://hlinksldjump"/>
            <a:extLst>
              <a:ext uri="{FF2B5EF4-FFF2-40B4-BE49-F238E27FC236}">
                <a16:creationId xmlns:a16="http://schemas.microsoft.com/office/drawing/2014/main" id="{8C76F8AB-83E1-DD85-548B-83A4090257E1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8293531" y="6089765"/>
            <a:ext cx="548640" cy="548640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3F903043-804D-BD78-675F-3F8120B673CE}"/>
              </a:ext>
            </a:extLst>
          </p:cNvPr>
          <p:cNvSpPr/>
          <p:nvPr/>
        </p:nvSpPr>
        <p:spPr>
          <a:xfrm>
            <a:off x="0" y="-40279"/>
            <a:ext cx="12191999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5C866DC-9614-4B8F-EFBA-A135B2145C5B}"/>
              </a:ext>
            </a:extLst>
          </p:cNvPr>
          <p:cNvSpPr txBox="1"/>
          <p:nvPr/>
        </p:nvSpPr>
        <p:spPr>
          <a:xfrm>
            <a:off x="4247702" y="-81572"/>
            <a:ext cx="432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rial Rounded MT Bold" panose="020F0704030504030204" pitchFamily="34" charset="0"/>
              </a:rPr>
              <a:t>TEAM MEMBERS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F358F24-5CB1-CD39-3AB5-3580B0245A43}"/>
              </a:ext>
            </a:extLst>
          </p:cNvPr>
          <p:cNvGrpSpPr/>
          <p:nvPr/>
        </p:nvGrpSpPr>
        <p:grpSpPr>
          <a:xfrm>
            <a:off x="5222581" y="150154"/>
            <a:ext cx="6405038" cy="6097552"/>
            <a:chOff x="4445725" y="530360"/>
            <a:chExt cx="6405038" cy="5698052"/>
          </a:xfrm>
        </p:grpSpPr>
        <p:pic>
          <p:nvPicPr>
            <p:cNvPr id="178" name="Picture 177" descr="A yellow crane with a black background&#10;&#10;Description automatically generated">
              <a:extLst>
                <a:ext uri="{FF2B5EF4-FFF2-40B4-BE49-F238E27FC236}">
                  <a16:creationId xmlns:a16="http://schemas.microsoft.com/office/drawing/2014/main" id="{45415E00-52B8-F219-275F-2A7B34890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725" y="530360"/>
              <a:ext cx="5329644" cy="5698052"/>
            </a:xfrm>
            <a:prstGeom prst="rect">
              <a:avLst/>
            </a:prstGeom>
          </p:spPr>
        </p:pic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82632D9-605F-BE37-8F7B-BBAE60F33A9A}"/>
                </a:ext>
              </a:extLst>
            </p:cNvPr>
            <p:cNvSpPr/>
            <p:nvPr/>
          </p:nvSpPr>
          <p:spPr>
            <a:xfrm>
              <a:off x="7050316" y="2788920"/>
              <a:ext cx="3722185" cy="1371600"/>
            </a:xfrm>
            <a:custGeom>
              <a:avLst/>
              <a:gdLst>
                <a:gd name="connsiteX0" fmla="*/ 1974090 w 3950208"/>
                <a:gd name="connsiteY0" fmla="*/ 0 h 1371600"/>
                <a:gd name="connsiteX1" fmla="*/ 3948179 w 3950208"/>
                <a:gd name="connsiteY1" fmla="*/ 548640 h 1371600"/>
                <a:gd name="connsiteX2" fmla="*/ 3950208 w 3950208"/>
                <a:gd name="connsiteY2" fmla="*/ 548640 h 1371600"/>
                <a:gd name="connsiteX3" fmla="*/ 3950208 w 3950208"/>
                <a:gd name="connsiteY3" fmla="*/ 1371600 h 1371600"/>
                <a:gd name="connsiteX4" fmla="*/ 0 w 3950208"/>
                <a:gd name="connsiteY4" fmla="*/ 1371600 h 1371600"/>
                <a:gd name="connsiteX5" fmla="*/ 0 w 3950208"/>
                <a:gd name="connsiteY5" fmla="*/ 54864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50208" h="1371600">
                  <a:moveTo>
                    <a:pt x="1974090" y="0"/>
                  </a:moveTo>
                  <a:lnTo>
                    <a:pt x="3948179" y="548640"/>
                  </a:lnTo>
                  <a:lnTo>
                    <a:pt x="3950208" y="548640"/>
                  </a:lnTo>
                  <a:lnTo>
                    <a:pt x="3950208" y="1371600"/>
                  </a:lnTo>
                  <a:lnTo>
                    <a:pt x="0" y="1371600"/>
                  </a:lnTo>
                  <a:lnTo>
                    <a:pt x="0" y="548640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0AEA4311-EF52-9922-C401-5AB19A95968D}"/>
                </a:ext>
              </a:extLst>
            </p:cNvPr>
            <p:cNvSpPr txBox="1"/>
            <p:nvPr/>
          </p:nvSpPr>
          <p:spPr>
            <a:xfrm>
              <a:off x="6972053" y="3227385"/>
              <a:ext cx="387871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latin typeface="Arial Rounded MT Bold" panose="020F0704030504030204" pitchFamily="34" charset="0"/>
                </a:rPr>
                <a:t>TEAM DATA UNDER CONSTRUCTION</a:t>
              </a:r>
            </a:p>
          </p:txBody>
        </p:sp>
      </p:grpSp>
      <p:pic>
        <p:nvPicPr>
          <p:cNvPr id="191" name="Graphic 190" descr="Construction worker male outline">
            <a:extLst>
              <a:ext uri="{FF2B5EF4-FFF2-40B4-BE49-F238E27FC236}">
                <a16:creationId xmlns:a16="http://schemas.microsoft.com/office/drawing/2014/main" id="{34BCD11F-87E6-789E-4DCA-6DF4CB1DDF1C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4331888" y="2040982"/>
            <a:ext cx="1371600" cy="1371600"/>
          </a:xfrm>
          <a:prstGeom prst="rect">
            <a:avLst/>
          </a:prstGeom>
        </p:spPr>
      </p:pic>
      <p:pic>
        <p:nvPicPr>
          <p:cNvPr id="193" name="Graphic 192" descr="Construction worker female outline">
            <a:extLst>
              <a:ext uri="{FF2B5EF4-FFF2-40B4-BE49-F238E27FC236}">
                <a16:creationId xmlns:a16="http://schemas.microsoft.com/office/drawing/2014/main" id="{B62C2BA8-A51A-5846-B9A4-62D77A5D3008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2248988" y="682025"/>
            <a:ext cx="1371600" cy="1371600"/>
          </a:xfrm>
          <a:prstGeom prst="rect">
            <a:avLst/>
          </a:prstGeom>
        </p:spPr>
      </p:pic>
      <p:pic>
        <p:nvPicPr>
          <p:cNvPr id="194" name="Graphic 193" descr="Construction worker male outline">
            <a:extLst>
              <a:ext uri="{FF2B5EF4-FFF2-40B4-BE49-F238E27FC236}">
                <a16:creationId xmlns:a16="http://schemas.microsoft.com/office/drawing/2014/main" id="{3ABA3987-FBC5-615F-4F62-DD7E6B0EC421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2377714" y="3586562"/>
            <a:ext cx="1371600" cy="1371600"/>
          </a:xfrm>
          <a:prstGeom prst="rect">
            <a:avLst/>
          </a:prstGeom>
        </p:spPr>
      </p:pic>
      <p:pic>
        <p:nvPicPr>
          <p:cNvPr id="195" name="Graphic 194" descr="Construction worker male outline">
            <a:extLst>
              <a:ext uri="{FF2B5EF4-FFF2-40B4-BE49-F238E27FC236}">
                <a16:creationId xmlns:a16="http://schemas.microsoft.com/office/drawing/2014/main" id="{8AFFBB81-C519-6EC2-00EC-CF65BB66373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268481" y="2044845"/>
            <a:ext cx="1371600" cy="1371600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7267198D-3EB7-C98E-53CE-CD928EA880A0}"/>
              </a:ext>
            </a:extLst>
          </p:cNvPr>
          <p:cNvSpPr txBox="1"/>
          <p:nvPr/>
        </p:nvSpPr>
        <p:spPr>
          <a:xfrm>
            <a:off x="2389833" y="1844791"/>
            <a:ext cx="1362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 Rounded MT Bold" panose="020F0704030504030204" pitchFamily="34" charset="0"/>
              </a:rPr>
              <a:t>Vivian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FB466BE-DE86-14DC-7083-5788896004BE}"/>
              </a:ext>
            </a:extLst>
          </p:cNvPr>
          <p:cNvSpPr txBox="1"/>
          <p:nvPr/>
        </p:nvSpPr>
        <p:spPr>
          <a:xfrm>
            <a:off x="4294775" y="3197138"/>
            <a:ext cx="15616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 Rounded MT Bold" panose="020F0704030504030204" pitchFamily="34" charset="0"/>
              </a:rPr>
              <a:t>Jonathan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F038E41-8D29-08EF-8106-EC1746F90DF2}"/>
              </a:ext>
            </a:extLst>
          </p:cNvPr>
          <p:cNvSpPr txBox="1"/>
          <p:nvPr/>
        </p:nvSpPr>
        <p:spPr>
          <a:xfrm>
            <a:off x="2464226" y="4742718"/>
            <a:ext cx="15616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 Rounded MT Bold" panose="020F0704030504030204" pitchFamily="34" charset="0"/>
              </a:rPr>
              <a:t>Nicolas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E350693-97D1-3A11-54BE-4189897604AE}"/>
              </a:ext>
            </a:extLst>
          </p:cNvPr>
          <p:cNvSpPr txBox="1"/>
          <p:nvPr/>
        </p:nvSpPr>
        <p:spPr>
          <a:xfrm>
            <a:off x="443874" y="3188402"/>
            <a:ext cx="15616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 Rounded MT Bold" panose="020F0704030504030204" pitchFamily="34" charset="0"/>
              </a:rPr>
              <a:t>Omar</a:t>
            </a:r>
          </a:p>
        </p:txBody>
      </p:sp>
    </p:spTree>
    <p:extLst>
      <p:ext uri="{BB962C8B-B14F-4D97-AF65-F5344CB8AC3E}">
        <p14:creationId xmlns:p14="http://schemas.microsoft.com/office/powerpoint/2010/main" val="2663811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5F9E7-D8C5-ACD4-11A0-6F2196966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8CE1C-843C-5483-60F9-A63F6DCB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72AC-233D-4033-8CFC-F9267FD71424}" type="slidenum">
              <a:rPr lang="en-US" smtClean="0"/>
              <a:t>20</a:t>
            </a:fld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2FAAEE8-8192-98B2-7F25-37ACF2DD3FE6}"/>
              </a:ext>
            </a:extLst>
          </p:cNvPr>
          <p:cNvSpPr/>
          <p:nvPr/>
        </p:nvSpPr>
        <p:spPr>
          <a:xfrm>
            <a:off x="-7790168" y="5532120"/>
            <a:ext cx="45720000" cy="1325880"/>
          </a:xfrm>
          <a:custGeom>
            <a:avLst/>
            <a:gdLst>
              <a:gd name="connsiteX0" fmla="*/ 0 w 45720000"/>
              <a:gd name="connsiteY0" fmla="*/ 0 h 1325880"/>
              <a:gd name="connsiteX1" fmla="*/ 17588361 w 45720000"/>
              <a:gd name="connsiteY1" fmla="*/ 0 h 1325880"/>
              <a:gd name="connsiteX2" fmla="*/ 17585709 w 45720000"/>
              <a:gd name="connsiteY2" fmla="*/ 13139 h 1325880"/>
              <a:gd name="connsiteX3" fmla="*/ 17997189 w 45720000"/>
              <a:gd name="connsiteY3" fmla="*/ 424619 h 1325880"/>
              <a:gd name="connsiteX4" fmla="*/ 18408669 w 45720000"/>
              <a:gd name="connsiteY4" fmla="*/ 13139 h 1325880"/>
              <a:gd name="connsiteX5" fmla="*/ 18406016 w 45720000"/>
              <a:gd name="connsiteY5" fmla="*/ 0 h 1325880"/>
              <a:gd name="connsiteX6" fmla="*/ 45720000 w 45720000"/>
              <a:gd name="connsiteY6" fmla="*/ 0 h 1325880"/>
              <a:gd name="connsiteX7" fmla="*/ 45720000 w 45720000"/>
              <a:gd name="connsiteY7" fmla="*/ 1325880 h 1325880"/>
              <a:gd name="connsiteX8" fmla="*/ 0 w 45720000"/>
              <a:gd name="connsiteY8" fmla="*/ 132588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0" h="1325880">
                <a:moveTo>
                  <a:pt x="0" y="0"/>
                </a:moveTo>
                <a:lnTo>
                  <a:pt x="17588361" y="0"/>
                </a:lnTo>
                <a:lnTo>
                  <a:pt x="17585709" y="13139"/>
                </a:lnTo>
                <a:cubicBezTo>
                  <a:pt x="17585709" y="240393"/>
                  <a:pt x="17769935" y="424619"/>
                  <a:pt x="17997189" y="424619"/>
                </a:cubicBezTo>
                <a:cubicBezTo>
                  <a:pt x="18224442" y="424619"/>
                  <a:pt x="18408669" y="240393"/>
                  <a:pt x="18408669" y="13139"/>
                </a:cubicBezTo>
                <a:lnTo>
                  <a:pt x="18406016" y="0"/>
                </a:lnTo>
                <a:lnTo>
                  <a:pt x="45720000" y="0"/>
                </a:lnTo>
                <a:lnTo>
                  <a:pt x="45720000" y="1325880"/>
                </a:lnTo>
                <a:lnTo>
                  <a:pt x="0" y="132588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E11479-A748-6B22-B41A-408B2070E605}"/>
              </a:ext>
            </a:extLst>
          </p:cNvPr>
          <p:cNvSpPr/>
          <p:nvPr/>
        </p:nvSpPr>
        <p:spPr>
          <a:xfrm>
            <a:off x="20839" y="6072265"/>
            <a:ext cx="640080" cy="64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2" action="ppaction://hlinksldjump"/>
            <a:extLst>
              <a:ext uri="{FF2B5EF4-FFF2-40B4-BE49-F238E27FC236}">
                <a16:creationId xmlns:a16="http://schemas.microsoft.com/office/drawing/2014/main" id="{07394173-87E9-5783-A907-6E30DBD3EFF8}"/>
              </a:ext>
            </a:extLst>
          </p:cNvPr>
          <p:cNvSpPr/>
          <p:nvPr/>
        </p:nvSpPr>
        <p:spPr>
          <a:xfrm>
            <a:off x="846240" y="6067766"/>
            <a:ext cx="640080" cy="64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3" action="ppaction://hlinksldjump"/>
            <a:extLst>
              <a:ext uri="{FF2B5EF4-FFF2-40B4-BE49-F238E27FC236}">
                <a16:creationId xmlns:a16="http://schemas.microsoft.com/office/drawing/2014/main" id="{1BAA5EC1-6159-38D9-D769-31F048EEFD2B}"/>
              </a:ext>
            </a:extLst>
          </p:cNvPr>
          <p:cNvSpPr/>
          <p:nvPr/>
        </p:nvSpPr>
        <p:spPr>
          <a:xfrm>
            <a:off x="1660932" y="6055160"/>
            <a:ext cx="640080" cy="64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4" action="ppaction://hlinksldjump"/>
            <a:extLst>
              <a:ext uri="{FF2B5EF4-FFF2-40B4-BE49-F238E27FC236}">
                <a16:creationId xmlns:a16="http://schemas.microsoft.com/office/drawing/2014/main" id="{443A5B61-B78D-7EF2-317E-407428F1F099}"/>
              </a:ext>
            </a:extLst>
          </p:cNvPr>
          <p:cNvSpPr/>
          <p:nvPr/>
        </p:nvSpPr>
        <p:spPr>
          <a:xfrm>
            <a:off x="2479186" y="6067766"/>
            <a:ext cx="640080" cy="64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5" action="ppaction://hlinksldjump"/>
            <a:extLst>
              <a:ext uri="{FF2B5EF4-FFF2-40B4-BE49-F238E27FC236}">
                <a16:creationId xmlns:a16="http://schemas.microsoft.com/office/drawing/2014/main" id="{2F71A790-71CD-2722-E492-018628E8AB44}"/>
              </a:ext>
            </a:extLst>
          </p:cNvPr>
          <p:cNvSpPr/>
          <p:nvPr/>
        </p:nvSpPr>
        <p:spPr>
          <a:xfrm>
            <a:off x="3279708" y="6089765"/>
            <a:ext cx="640080" cy="64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6" action="ppaction://hlinksldjump"/>
            <a:extLst>
              <a:ext uri="{FF2B5EF4-FFF2-40B4-BE49-F238E27FC236}">
                <a16:creationId xmlns:a16="http://schemas.microsoft.com/office/drawing/2014/main" id="{40851478-6A74-FBCA-C2B6-19311095950D}"/>
              </a:ext>
            </a:extLst>
          </p:cNvPr>
          <p:cNvSpPr/>
          <p:nvPr/>
        </p:nvSpPr>
        <p:spPr>
          <a:xfrm>
            <a:off x="4125683" y="6089765"/>
            <a:ext cx="640080" cy="64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FA785B-1264-FFB5-FD23-385CE49A2AB5}"/>
              </a:ext>
            </a:extLst>
          </p:cNvPr>
          <p:cNvSpPr/>
          <p:nvPr/>
        </p:nvSpPr>
        <p:spPr>
          <a:xfrm>
            <a:off x="4937533" y="6084871"/>
            <a:ext cx="640080" cy="64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33BDE8-EC8C-BFF5-05F6-63FE0C2C2618}"/>
              </a:ext>
            </a:extLst>
          </p:cNvPr>
          <p:cNvSpPr/>
          <p:nvPr/>
        </p:nvSpPr>
        <p:spPr>
          <a:xfrm>
            <a:off x="5769314" y="6066073"/>
            <a:ext cx="640080" cy="64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Home with solid fill">
            <a:hlinkClick r:id="rId7" action="ppaction://hlinksldjump"/>
            <a:extLst>
              <a:ext uri="{FF2B5EF4-FFF2-40B4-BE49-F238E27FC236}">
                <a16:creationId xmlns:a16="http://schemas.microsoft.com/office/drawing/2014/main" id="{92F12E24-50A3-D7D5-E79A-59F1F1D7E1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39" y="6020324"/>
            <a:ext cx="640080" cy="640080"/>
          </a:xfrm>
          <a:prstGeom prst="rect">
            <a:avLst/>
          </a:prstGeom>
        </p:spPr>
      </p:pic>
      <p:pic>
        <p:nvPicPr>
          <p:cNvPr id="20" name="Graphic 19" descr="Users with solid fill">
            <a:extLst>
              <a:ext uri="{FF2B5EF4-FFF2-40B4-BE49-F238E27FC236}">
                <a16:creationId xmlns:a16="http://schemas.microsoft.com/office/drawing/2014/main" id="{3309DC1A-7A8E-0BC4-64D0-81F17EF002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8185" y="6109711"/>
            <a:ext cx="556190" cy="556190"/>
          </a:xfrm>
          <a:prstGeom prst="rect">
            <a:avLst/>
          </a:prstGeom>
        </p:spPr>
      </p:pic>
      <p:pic>
        <p:nvPicPr>
          <p:cNvPr id="21" name="Graphic 20" descr="Lightbulb and gear with solid fill">
            <a:extLst>
              <a:ext uri="{FF2B5EF4-FFF2-40B4-BE49-F238E27FC236}">
                <a16:creationId xmlns:a16="http://schemas.microsoft.com/office/drawing/2014/main" id="{BABBF917-41F1-23F7-8FD4-4B6C540340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71115" y="6055160"/>
            <a:ext cx="647629" cy="647629"/>
          </a:xfrm>
          <a:prstGeom prst="rect">
            <a:avLst/>
          </a:prstGeom>
        </p:spPr>
      </p:pic>
      <p:pic>
        <p:nvPicPr>
          <p:cNvPr id="22" name="Graphic 21" descr="Flowchart with solid fill">
            <a:extLst>
              <a:ext uri="{FF2B5EF4-FFF2-40B4-BE49-F238E27FC236}">
                <a16:creationId xmlns:a16="http://schemas.microsoft.com/office/drawing/2014/main" id="{6EDC487A-7725-84FB-70F6-D44E9BBFBC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71635" y="6018272"/>
            <a:ext cx="647629" cy="647629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47DCF7C4-BA06-5CAF-EFAE-2D75905A6FD3}"/>
              </a:ext>
            </a:extLst>
          </p:cNvPr>
          <p:cNvGrpSpPr/>
          <p:nvPr/>
        </p:nvGrpSpPr>
        <p:grpSpPr>
          <a:xfrm>
            <a:off x="9080285" y="6066073"/>
            <a:ext cx="640080" cy="640080"/>
            <a:chOff x="9080285" y="6066073"/>
            <a:chExt cx="640080" cy="64008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CA83980-37F3-CE0F-BD2B-0A221B9B430D}"/>
                </a:ext>
              </a:extLst>
            </p:cNvPr>
            <p:cNvSpPr/>
            <p:nvPr/>
          </p:nvSpPr>
          <p:spPr>
            <a:xfrm>
              <a:off x="9080285" y="6066073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Graphic 22" descr="Cloud with solid fill">
              <a:hlinkClick r:id="rId16" action="ppaction://hlinksldjump"/>
              <a:extLst>
                <a:ext uri="{FF2B5EF4-FFF2-40B4-BE49-F238E27FC236}">
                  <a16:creationId xmlns:a16="http://schemas.microsoft.com/office/drawing/2014/main" id="{159C237F-58D9-AD2F-4E77-13518A636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9129053" y="6066073"/>
              <a:ext cx="548640" cy="54864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7DDC13-45EA-0B09-1FA8-8A708B2C780F}"/>
              </a:ext>
            </a:extLst>
          </p:cNvPr>
          <p:cNvGrpSpPr/>
          <p:nvPr/>
        </p:nvGrpSpPr>
        <p:grpSpPr>
          <a:xfrm>
            <a:off x="9878198" y="5212080"/>
            <a:ext cx="640080" cy="640080"/>
            <a:chOff x="9878198" y="5212080"/>
            <a:chExt cx="640080" cy="640080"/>
          </a:xfrm>
        </p:grpSpPr>
        <p:sp>
          <p:nvSpPr>
            <p:cNvPr id="16" name="Oval 15">
              <a:hlinkClick r:id="rId19" action="ppaction://hlinksldjump"/>
              <a:extLst>
                <a:ext uri="{FF2B5EF4-FFF2-40B4-BE49-F238E27FC236}">
                  <a16:creationId xmlns:a16="http://schemas.microsoft.com/office/drawing/2014/main" id="{43ADB1E1-5907-2E25-B196-D29CA9BD3B4E}"/>
                </a:ext>
              </a:extLst>
            </p:cNvPr>
            <p:cNvSpPr/>
            <p:nvPr/>
          </p:nvSpPr>
          <p:spPr>
            <a:xfrm>
              <a:off x="9878198" y="521208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Internet Of Things with solid fill">
              <a:extLst>
                <a:ext uri="{FF2B5EF4-FFF2-40B4-BE49-F238E27FC236}">
                  <a16:creationId xmlns:a16="http://schemas.microsoft.com/office/drawing/2014/main" id="{A41DEEA2-B37A-09A5-8191-2C9629BEF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947649" y="5257800"/>
              <a:ext cx="548640" cy="548640"/>
            </a:xfrm>
            <a:prstGeom prst="rect">
              <a:avLst/>
            </a:prstGeom>
          </p:spPr>
        </p:pic>
      </p:grpSp>
      <p:pic>
        <p:nvPicPr>
          <p:cNvPr id="25" name="Graphic 24" descr="Research with solid fill">
            <a:extLst>
              <a:ext uri="{FF2B5EF4-FFF2-40B4-BE49-F238E27FC236}">
                <a16:creationId xmlns:a16="http://schemas.microsoft.com/office/drawing/2014/main" id="{F1A17BAE-8688-ED40-790C-50FB2A868D8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355211" y="6111764"/>
            <a:ext cx="548640" cy="54864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CEF3C2A-DB24-76BB-BD8F-D1BE096D72C1}"/>
              </a:ext>
            </a:extLst>
          </p:cNvPr>
          <p:cNvGrpSpPr/>
          <p:nvPr/>
        </p:nvGrpSpPr>
        <p:grpSpPr>
          <a:xfrm>
            <a:off x="11551920" y="6067766"/>
            <a:ext cx="640080" cy="640080"/>
            <a:chOff x="11551920" y="6067766"/>
            <a:chExt cx="640080" cy="640080"/>
          </a:xfrm>
        </p:grpSpPr>
        <p:sp>
          <p:nvSpPr>
            <p:cNvPr id="18" name="Oval 17">
              <a:hlinkClick r:id="rId24" action="ppaction://hlinksldjump"/>
              <a:extLst>
                <a:ext uri="{FF2B5EF4-FFF2-40B4-BE49-F238E27FC236}">
                  <a16:creationId xmlns:a16="http://schemas.microsoft.com/office/drawing/2014/main" id="{9DF9976C-BCEA-33EF-DBD2-4D0384B2CDF8}"/>
                </a:ext>
              </a:extLst>
            </p:cNvPr>
            <p:cNvSpPr/>
            <p:nvPr/>
          </p:nvSpPr>
          <p:spPr>
            <a:xfrm>
              <a:off x="1155192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Rocket with solid fill">
              <a:extLst>
                <a:ext uri="{FF2B5EF4-FFF2-40B4-BE49-F238E27FC236}">
                  <a16:creationId xmlns:a16="http://schemas.microsoft.com/office/drawing/2014/main" id="{BD58578D-CC4F-D836-4E8C-99A006F11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1597640" y="6138204"/>
              <a:ext cx="548640" cy="548640"/>
            </a:xfrm>
            <a:prstGeom prst="rect">
              <a:avLst/>
            </a:prstGeom>
          </p:spPr>
        </p:pic>
      </p:grpSp>
      <p:pic>
        <p:nvPicPr>
          <p:cNvPr id="27" name="Graphic 26" descr="Route (Two Pins With A Path) with solid fill">
            <a:extLst>
              <a:ext uri="{FF2B5EF4-FFF2-40B4-BE49-F238E27FC236}">
                <a16:creationId xmlns:a16="http://schemas.microsoft.com/office/drawing/2014/main" id="{9A244174-4B8A-B200-CE59-48F2616168E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093654" y="6089765"/>
            <a:ext cx="640080" cy="64008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585860D4-962C-17E2-1BE7-86DFF62C83AE}"/>
              </a:ext>
            </a:extLst>
          </p:cNvPr>
          <p:cNvGrpSpPr/>
          <p:nvPr/>
        </p:nvGrpSpPr>
        <p:grpSpPr>
          <a:xfrm>
            <a:off x="10726781" y="6067766"/>
            <a:ext cx="640080" cy="640080"/>
            <a:chOff x="10726781" y="6067766"/>
            <a:chExt cx="640080" cy="640080"/>
          </a:xfrm>
        </p:grpSpPr>
        <p:sp>
          <p:nvSpPr>
            <p:cNvPr id="17" name="Oval 16">
              <a:hlinkClick r:id="rId29" action="ppaction://hlinksldjump"/>
              <a:extLst>
                <a:ext uri="{FF2B5EF4-FFF2-40B4-BE49-F238E27FC236}">
                  <a16:creationId xmlns:a16="http://schemas.microsoft.com/office/drawing/2014/main" id="{142BE3E7-2096-1AA0-AF55-45A781777084}"/>
                </a:ext>
              </a:extLst>
            </p:cNvPr>
            <p:cNvSpPr/>
            <p:nvPr/>
          </p:nvSpPr>
          <p:spPr>
            <a:xfrm>
              <a:off x="10726781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Web design with solid fill">
              <a:extLst>
                <a:ext uri="{FF2B5EF4-FFF2-40B4-BE49-F238E27FC236}">
                  <a16:creationId xmlns:a16="http://schemas.microsoft.com/office/drawing/2014/main" id="{B8915530-0D50-46E6-5E68-055A130FD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0772501" y="6117261"/>
              <a:ext cx="548640" cy="54864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0DA43C0-5589-CADF-76D9-2B192CC71C1A}"/>
              </a:ext>
            </a:extLst>
          </p:cNvPr>
          <p:cNvGrpSpPr/>
          <p:nvPr/>
        </p:nvGrpSpPr>
        <p:grpSpPr>
          <a:xfrm>
            <a:off x="6582354" y="6084871"/>
            <a:ext cx="640080" cy="640080"/>
            <a:chOff x="6582354" y="6084871"/>
            <a:chExt cx="640080" cy="640080"/>
          </a:xfrm>
        </p:grpSpPr>
        <p:sp>
          <p:nvSpPr>
            <p:cNvPr id="12" name="Oval 11">
              <a:hlinkClick r:id="rId32" action="ppaction://hlinksldjump"/>
              <a:extLst>
                <a:ext uri="{FF2B5EF4-FFF2-40B4-BE49-F238E27FC236}">
                  <a16:creationId xmlns:a16="http://schemas.microsoft.com/office/drawing/2014/main" id="{0557373D-EE1E-481C-3567-6E5161ACC4CD}"/>
                </a:ext>
              </a:extLst>
            </p:cNvPr>
            <p:cNvSpPr/>
            <p:nvPr/>
          </p:nvSpPr>
          <p:spPr>
            <a:xfrm>
              <a:off x="6582354" y="6084871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Statistics with solid fill">
              <a:extLst>
                <a:ext uri="{FF2B5EF4-FFF2-40B4-BE49-F238E27FC236}">
                  <a16:creationId xmlns:a16="http://schemas.microsoft.com/office/drawing/2014/main" id="{E2123B24-408F-B0BD-55AF-F4E1D1866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6607349" y="6087886"/>
              <a:ext cx="548640" cy="54864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514A06D-B421-1A62-4A35-E831D1670F89}"/>
              </a:ext>
            </a:extLst>
          </p:cNvPr>
          <p:cNvGrpSpPr/>
          <p:nvPr/>
        </p:nvGrpSpPr>
        <p:grpSpPr>
          <a:xfrm>
            <a:off x="7426231" y="6055160"/>
            <a:ext cx="640080" cy="640080"/>
            <a:chOff x="7426231" y="6055160"/>
            <a:chExt cx="640080" cy="640080"/>
          </a:xfrm>
        </p:grpSpPr>
        <p:sp>
          <p:nvSpPr>
            <p:cNvPr id="13" name="Oval 12">
              <a:hlinkClick r:id="rId35" action="ppaction://hlinksldjump"/>
              <a:extLst>
                <a:ext uri="{FF2B5EF4-FFF2-40B4-BE49-F238E27FC236}">
                  <a16:creationId xmlns:a16="http://schemas.microsoft.com/office/drawing/2014/main" id="{B29A4C60-4224-C04A-5D13-5EB59D2E8CE8}"/>
                </a:ext>
              </a:extLst>
            </p:cNvPr>
            <p:cNvSpPr/>
            <p:nvPr/>
          </p:nvSpPr>
          <p:spPr>
            <a:xfrm>
              <a:off x="7426231" y="605516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Bar chart with solid fill">
              <a:extLst>
                <a:ext uri="{FF2B5EF4-FFF2-40B4-BE49-F238E27FC236}">
                  <a16:creationId xmlns:a16="http://schemas.microsoft.com/office/drawing/2014/main" id="{583D66D8-716A-C2E1-ED51-4B7092380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7471951" y="6055160"/>
              <a:ext cx="548640" cy="548640"/>
            </a:xfrm>
            <a:prstGeom prst="rect">
              <a:avLst/>
            </a:prstGeom>
          </p:spPr>
        </p:pic>
      </p:grpSp>
      <p:pic>
        <p:nvPicPr>
          <p:cNvPr id="31" name="Graphic 30" descr="Database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13DA908E-4767-4B7E-599D-9BC743DF1B19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4937533" y="6072265"/>
            <a:ext cx="640080" cy="640080"/>
          </a:xfrm>
          <a:prstGeom prst="rect">
            <a:avLst/>
          </a:prstGeom>
        </p:spPr>
      </p:pic>
      <p:pic>
        <p:nvPicPr>
          <p:cNvPr id="32" name="Graphic 31" descr="Presentation with pie chart with solid fill">
            <a:hlinkClick r:id="rId41" action="ppaction://hlinksldjump"/>
            <a:extLst>
              <a:ext uri="{FF2B5EF4-FFF2-40B4-BE49-F238E27FC236}">
                <a16:creationId xmlns:a16="http://schemas.microsoft.com/office/drawing/2014/main" id="{E1793466-5A22-0700-4A33-36AA858289A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769314" y="6055160"/>
            <a:ext cx="640080" cy="64008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B9FC178E-DDCD-4CC4-840D-32D99D9FBB08}"/>
              </a:ext>
            </a:extLst>
          </p:cNvPr>
          <p:cNvGrpSpPr/>
          <p:nvPr/>
        </p:nvGrpSpPr>
        <p:grpSpPr>
          <a:xfrm>
            <a:off x="8263467" y="6066073"/>
            <a:ext cx="640080" cy="640080"/>
            <a:chOff x="8263467" y="6066073"/>
            <a:chExt cx="640080" cy="64008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37CF194-4348-B013-709A-B87D15C71C43}"/>
                </a:ext>
              </a:extLst>
            </p:cNvPr>
            <p:cNvSpPr/>
            <p:nvPr/>
          </p:nvSpPr>
          <p:spPr>
            <a:xfrm>
              <a:off x="8263467" y="6066073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Check In with solid fill">
              <a:hlinkClick r:id="rId44" action="ppaction://hlinksldjump"/>
              <a:extLst>
                <a:ext uri="{FF2B5EF4-FFF2-40B4-BE49-F238E27FC236}">
                  <a16:creationId xmlns:a16="http://schemas.microsoft.com/office/drawing/2014/main" id="{6334001F-016E-2833-53FC-DD73B6844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8305628" y="6088072"/>
              <a:ext cx="548640" cy="548640"/>
            </a:xfrm>
            <a:prstGeom prst="rect">
              <a:avLst/>
            </a:prstGeom>
          </p:spPr>
        </p:pic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13E559F-60E3-83F8-463F-9453F149DE08}"/>
              </a:ext>
            </a:extLst>
          </p:cNvPr>
          <p:cNvSpPr/>
          <p:nvPr/>
        </p:nvSpPr>
        <p:spPr>
          <a:xfrm>
            <a:off x="0" y="-40279"/>
            <a:ext cx="12191999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E4DA01-F390-0777-004D-C117B92384B8}"/>
              </a:ext>
            </a:extLst>
          </p:cNvPr>
          <p:cNvSpPr txBox="1"/>
          <p:nvPr/>
        </p:nvSpPr>
        <p:spPr>
          <a:xfrm>
            <a:off x="4937533" y="0"/>
            <a:ext cx="150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Arial Rounded MT Bold" panose="020F0704030504030204" pitchFamily="34" charset="0"/>
              </a:rPr>
              <a:t>MODEL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A33DA6F-03EC-0145-9619-6839058F3B90}"/>
              </a:ext>
            </a:extLst>
          </p:cNvPr>
          <p:cNvSpPr txBox="1"/>
          <p:nvPr/>
        </p:nvSpPr>
        <p:spPr>
          <a:xfrm>
            <a:off x="38406" y="581592"/>
            <a:ext cx="4944846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/>
              <a:t>Data Preprocessing: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PC1 is generated from latitude and longitude.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All features are scaled using </a:t>
            </a:r>
            <a:r>
              <a:rPr lang="en-US" sz="2200" err="1"/>
              <a:t>sklearn’s</a:t>
            </a:r>
            <a:r>
              <a:rPr lang="en-US" sz="2200"/>
              <a:t>  </a:t>
            </a:r>
            <a:r>
              <a:rPr lang="en-US" sz="2200" err="1"/>
              <a:t>StandardScaler</a:t>
            </a:r>
            <a:r>
              <a:rPr lang="en-US" sz="2200"/>
              <a:t>.</a:t>
            </a:r>
          </a:p>
          <a:p>
            <a:r>
              <a:rPr lang="en-US" sz="2200"/>
              <a:t>Feature Analysis: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Correlation between features and price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Correlation between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Feature importance using Random Forest.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Feature importance using permutation analysis.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D521A99-63CA-E30D-5222-5E460BCE164B}"/>
              </a:ext>
            </a:extLst>
          </p:cNvPr>
          <p:cNvPicPr>
            <a:picLocks noChangeAspect="1"/>
          </p:cNvPicPr>
          <p:nvPr/>
        </p:nvPicPr>
        <p:blipFill>
          <a:blip r:embed="rId47"/>
          <a:srcRect l="1745"/>
          <a:stretch/>
        </p:blipFill>
        <p:spPr>
          <a:xfrm>
            <a:off x="5213445" y="699549"/>
            <a:ext cx="6978555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09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D50D5-0AAB-F118-7437-F7003B21A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69F6BF-8166-F742-F65B-6E19F186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72AC-233D-4033-8CFC-F9267FD71424}" type="slidenum">
              <a:rPr lang="en-US" smtClean="0"/>
              <a:t>21</a:t>
            </a:fld>
            <a:endParaRPr lang="en-US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CEFCB41F-4461-772E-45B6-A15A6F84A64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8772AC-233D-4033-8CFC-F9267FD7142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B1B4F86-5852-621F-B64D-60FBFA7A8885}"/>
              </a:ext>
            </a:extLst>
          </p:cNvPr>
          <p:cNvSpPr/>
          <p:nvPr/>
        </p:nvSpPr>
        <p:spPr>
          <a:xfrm>
            <a:off x="-6922661" y="6018272"/>
            <a:ext cx="45720000" cy="839728"/>
          </a:xfrm>
          <a:custGeom>
            <a:avLst/>
            <a:gdLst>
              <a:gd name="connsiteX0" fmla="*/ 0 w 45720000"/>
              <a:gd name="connsiteY0" fmla="*/ 0 h 1325880"/>
              <a:gd name="connsiteX1" fmla="*/ 17588361 w 45720000"/>
              <a:gd name="connsiteY1" fmla="*/ 0 h 1325880"/>
              <a:gd name="connsiteX2" fmla="*/ 17585709 w 45720000"/>
              <a:gd name="connsiteY2" fmla="*/ 13139 h 1325880"/>
              <a:gd name="connsiteX3" fmla="*/ 17997189 w 45720000"/>
              <a:gd name="connsiteY3" fmla="*/ 424619 h 1325880"/>
              <a:gd name="connsiteX4" fmla="*/ 18408669 w 45720000"/>
              <a:gd name="connsiteY4" fmla="*/ 13139 h 1325880"/>
              <a:gd name="connsiteX5" fmla="*/ 18406016 w 45720000"/>
              <a:gd name="connsiteY5" fmla="*/ 0 h 1325880"/>
              <a:gd name="connsiteX6" fmla="*/ 45720000 w 45720000"/>
              <a:gd name="connsiteY6" fmla="*/ 0 h 1325880"/>
              <a:gd name="connsiteX7" fmla="*/ 45720000 w 45720000"/>
              <a:gd name="connsiteY7" fmla="*/ 1325880 h 1325880"/>
              <a:gd name="connsiteX8" fmla="*/ 0 w 45720000"/>
              <a:gd name="connsiteY8" fmla="*/ 132588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0" h="1325880">
                <a:moveTo>
                  <a:pt x="0" y="0"/>
                </a:moveTo>
                <a:lnTo>
                  <a:pt x="17588361" y="0"/>
                </a:lnTo>
                <a:lnTo>
                  <a:pt x="17585709" y="13139"/>
                </a:lnTo>
                <a:cubicBezTo>
                  <a:pt x="17585709" y="240393"/>
                  <a:pt x="17769935" y="424619"/>
                  <a:pt x="17997189" y="424619"/>
                </a:cubicBezTo>
                <a:cubicBezTo>
                  <a:pt x="18224442" y="424619"/>
                  <a:pt x="18408669" y="240393"/>
                  <a:pt x="18408669" y="13139"/>
                </a:cubicBezTo>
                <a:lnTo>
                  <a:pt x="18406016" y="0"/>
                </a:lnTo>
                <a:lnTo>
                  <a:pt x="45720000" y="0"/>
                </a:lnTo>
                <a:lnTo>
                  <a:pt x="45720000" y="1325880"/>
                </a:lnTo>
                <a:lnTo>
                  <a:pt x="0" y="132588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>
            <a:hlinkClick r:id="rId2" action="ppaction://hlinksldjump"/>
            <a:extLst>
              <a:ext uri="{FF2B5EF4-FFF2-40B4-BE49-F238E27FC236}">
                <a16:creationId xmlns:a16="http://schemas.microsoft.com/office/drawing/2014/main" id="{C9B5E5EB-3D08-8A0C-9C0F-0BDEEBA8C4E1}"/>
              </a:ext>
            </a:extLst>
          </p:cNvPr>
          <p:cNvSpPr/>
          <p:nvPr/>
        </p:nvSpPr>
        <p:spPr>
          <a:xfrm>
            <a:off x="1660932" y="6055160"/>
            <a:ext cx="640080" cy="64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AF37141-9F08-9296-19B0-9D5B396E8839}"/>
              </a:ext>
            </a:extLst>
          </p:cNvPr>
          <p:cNvGrpSpPr/>
          <p:nvPr/>
        </p:nvGrpSpPr>
        <p:grpSpPr>
          <a:xfrm>
            <a:off x="20839" y="6020324"/>
            <a:ext cx="640080" cy="692021"/>
            <a:chOff x="20839" y="6020324"/>
            <a:chExt cx="640080" cy="6920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A83E5B7-7557-6285-2420-67A7F83F7EFE}"/>
                </a:ext>
              </a:extLst>
            </p:cNvPr>
            <p:cNvSpPr/>
            <p:nvPr/>
          </p:nvSpPr>
          <p:spPr>
            <a:xfrm>
              <a:off x="20839" y="60722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Home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0D8ED61E-55DB-E644-0296-F9ADAA347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839" y="6020324"/>
              <a:ext cx="640080" cy="64008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433AB46-0A6F-11BD-E369-88B654FB3275}"/>
              </a:ext>
            </a:extLst>
          </p:cNvPr>
          <p:cNvGrpSpPr/>
          <p:nvPr/>
        </p:nvGrpSpPr>
        <p:grpSpPr>
          <a:xfrm>
            <a:off x="846240" y="6067766"/>
            <a:ext cx="640080" cy="640080"/>
            <a:chOff x="846240" y="6067766"/>
            <a:chExt cx="640080" cy="640080"/>
          </a:xfrm>
        </p:grpSpPr>
        <p:sp>
          <p:nvSpPr>
            <p:cNvPr id="6" name="Oval 5">
              <a:hlinkClick r:id="rId6" action="ppaction://hlinksldjump"/>
              <a:extLst>
                <a:ext uri="{FF2B5EF4-FFF2-40B4-BE49-F238E27FC236}">
                  <a16:creationId xmlns:a16="http://schemas.microsoft.com/office/drawing/2014/main" id="{DE509CCD-C74E-B831-9D2E-9C9FF99EDFDD}"/>
                </a:ext>
              </a:extLst>
            </p:cNvPr>
            <p:cNvSpPr/>
            <p:nvPr/>
          </p:nvSpPr>
          <p:spPr>
            <a:xfrm>
              <a:off x="84624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phic 20" descr="Users with solid fill">
              <a:extLst>
                <a:ext uri="{FF2B5EF4-FFF2-40B4-BE49-F238E27FC236}">
                  <a16:creationId xmlns:a16="http://schemas.microsoft.com/office/drawing/2014/main" id="{B3CD7238-6D22-FFF3-2CFC-B5A9918D1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8185" y="6109711"/>
              <a:ext cx="556190" cy="556190"/>
            </a:xfrm>
            <a:prstGeom prst="rect">
              <a:avLst/>
            </a:prstGeom>
          </p:spPr>
        </p:pic>
      </p:grpSp>
      <p:pic>
        <p:nvPicPr>
          <p:cNvPr id="22" name="Graphic 21" descr="Lightbulb and gear with solid fill">
            <a:extLst>
              <a:ext uri="{FF2B5EF4-FFF2-40B4-BE49-F238E27FC236}">
                <a16:creationId xmlns:a16="http://schemas.microsoft.com/office/drawing/2014/main" id="{E6254EF6-2950-6EC3-E980-1D68172614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71115" y="6055160"/>
            <a:ext cx="647629" cy="647629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F38F480D-9DF5-EB69-60F6-F91110C54C93}"/>
              </a:ext>
            </a:extLst>
          </p:cNvPr>
          <p:cNvGrpSpPr/>
          <p:nvPr/>
        </p:nvGrpSpPr>
        <p:grpSpPr>
          <a:xfrm>
            <a:off x="2471635" y="6018272"/>
            <a:ext cx="647631" cy="689574"/>
            <a:chOff x="2471635" y="6018272"/>
            <a:chExt cx="647631" cy="689574"/>
          </a:xfrm>
        </p:grpSpPr>
        <p:sp>
          <p:nvSpPr>
            <p:cNvPr id="8" name="Oval 7">
              <a:hlinkClick r:id="rId11" action="ppaction://hlinksldjump"/>
              <a:extLst>
                <a:ext uri="{FF2B5EF4-FFF2-40B4-BE49-F238E27FC236}">
                  <a16:creationId xmlns:a16="http://schemas.microsoft.com/office/drawing/2014/main" id="{99190355-8A64-CF5B-16CF-DF8ED81DBB26}"/>
                </a:ext>
              </a:extLst>
            </p:cNvPr>
            <p:cNvSpPr/>
            <p:nvPr/>
          </p:nvSpPr>
          <p:spPr>
            <a:xfrm>
              <a:off x="2479186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Graphic 22" descr="Flowchart with solid fill">
              <a:extLst>
                <a:ext uri="{FF2B5EF4-FFF2-40B4-BE49-F238E27FC236}">
                  <a16:creationId xmlns:a16="http://schemas.microsoft.com/office/drawing/2014/main" id="{FA3C0656-101F-A91E-E6A6-8D4F17308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471635" y="6018272"/>
              <a:ext cx="647629" cy="647629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9C7CE38-BE50-7E44-8FC6-B295D7849339}"/>
              </a:ext>
            </a:extLst>
          </p:cNvPr>
          <p:cNvGrpSpPr/>
          <p:nvPr/>
        </p:nvGrpSpPr>
        <p:grpSpPr>
          <a:xfrm>
            <a:off x="9080285" y="6066073"/>
            <a:ext cx="640080" cy="640080"/>
            <a:chOff x="9080285" y="6066073"/>
            <a:chExt cx="640080" cy="64008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E2484CA-947A-81F0-B6FF-8AF6C3A53D8F}"/>
                </a:ext>
              </a:extLst>
            </p:cNvPr>
            <p:cNvSpPr/>
            <p:nvPr/>
          </p:nvSpPr>
          <p:spPr>
            <a:xfrm>
              <a:off x="9080285" y="6066073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Cloud with solid fill">
              <a:hlinkClick r:id="rId14" action="ppaction://hlinksldjump"/>
              <a:extLst>
                <a:ext uri="{FF2B5EF4-FFF2-40B4-BE49-F238E27FC236}">
                  <a16:creationId xmlns:a16="http://schemas.microsoft.com/office/drawing/2014/main" id="{CFFE93EB-D609-8FF6-6BE6-A46AC3887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129053" y="6066073"/>
              <a:ext cx="548640" cy="54864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C7A5CB2-DED4-6C6A-4EE5-C77B48321B07}"/>
              </a:ext>
            </a:extLst>
          </p:cNvPr>
          <p:cNvGrpSpPr/>
          <p:nvPr/>
        </p:nvGrpSpPr>
        <p:grpSpPr>
          <a:xfrm>
            <a:off x="9901642" y="6046764"/>
            <a:ext cx="640080" cy="640080"/>
            <a:chOff x="9901642" y="6046764"/>
            <a:chExt cx="640080" cy="640080"/>
          </a:xfrm>
        </p:grpSpPr>
        <p:sp>
          <p:nvSpPr>
            <p:cNvPr id="17" name="Oval 16">
              <a:hlinkClick r:id="rId17" action="ppaction://hlinksldjump"/>
              <a:extLst>
                <a:ext uri="{FF2B5EF4-FFF2-40B4-BE49-F238E27FC236}">
                  <a16:creationId xmlns:a16="http://schemas.microsoft.com/office/drawing/2014/main" id="{48E4FD67-50AA-078A-1DD4-1F9993E2A7D1}"/>
                </a:ext>
              </a:extLst>
            </p:cNvPr>
            <p:cNvSpPr/>
            <p:nvPr/>
          </p:nvSpPr>
          <p:spPr>
            <a:xfrm>
              <a:off x="9901642" y="6046764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Internet Of Things with solid fill">
              <a:extLst>
                <a:ext uri="{FF2B5EF4-FFF2-40B4-BE49-F238E27FC236}">
                  <a16:creationId xmlns:a16="http://schemas.microsoft.com/office/drawing/2014/main" id="{F57A208A-CEBD-AC4B-0FCD-6D70BA391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971093" y="6092484"/>
              <a:ext cx="548640" cy="54864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0370BB-444C-4606-12AE-5931B25E7BCD}"/>
              </a:ext>
            </a:extLst>
          </p:cNvPr>
          <p:cNvGrpSpPr/>
          <p:nvPr/>
        </p:nvGrpSpPr>
        <p:grpSpPr>
          <a:xfrm>
            <a:off x="3279708" y="6089765"/>
            <a:ext cx="640080" cy="640080"/>
            <a:chOff x="3279708" y="6089765"/>
            <a:chExt cx="640080" cy="640080"/>
          </a:xfrm>
        </p:grpSpPr>
        <p:sp>
          <p:nvSpPr>
            <p:cNvPr id="9" name="Oval 8">
              <a:hlinkClick r:id="rId20" action="ppaction://hlinksldjump"/>
              <a:extLst>
                <a:ext uri="{FF2B5EF4-FFF2-40B4-BE49-F238E27FC236}">
                  <a16:creationId xmlns:a16="http://schemas.microsoft.com/office/drawing/2014/main" id="{66338225-EA08-5597-87B8-D0AF5B180CDD}"/>
                </a:ext>
              </a:extLst>
            </p:cNvPr>
            <p:cNvSpPr/>
            <p:nvPr/>
          </p:nvSpPr>
          <p:spPr>
            <a:xfrm>
              <a:off x="3279708" y="60897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Research with solid fill">
              <a:extLst>
                <a:ext uri="{FF2B5EF4-FFF2-40B4-BE49-F238E27FC236}">
                  <a16:creationId xmlns:a16="http://schemas.microsoft.com/office/drawing/2014/main" id="{DF38233C-CA78-F33E-3314-7712CEA0C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355211" y="6111764"/>
              <a:ext cx="548640" cy="54864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5DBF0F-2473-CB4D-B000-818FD283AD52}"/>
              </a:ext>
            </a:extLst>
          </p:cNvPr>
          <p:cNvGrpSpPr/>
          <p:nvPr/>
        </p:nvGrpSpPr>
        <p:grpSpPr>
          <a:xfrm>
            <a:off x="11551920" y="6067766"/>
            <a:ext cx="640080" cy="640080"/>
            <a:chOff x="11551920" y="6067766"/>
            <a:chExt cx="640080" cy="640080"/>
          </a:xfrm>
        </p:grpSpPr>
        <p:sp>
          <p:nvSpPr>
            <p:cNvPr id="19" name="Oval 18">
              <a:hlinkClick r:id="rId23" action="ppaction://hlinksldjump"/>
              <a:extLst>
                <a:ext uri="{FF2B5EF4-FFF2-40B4-BE49-F238E27FC236}">
                  <a16:creationId xmlns:a16="http://schemas.microsoft.com/office/drawing/2014/main" id="{408DD715-DF99-7C95-6DFD-BEC061FB467A}"/>
                </a:ext>
              </a:extLst>
            </p:cNvPr>
            <p:cNvSpPr/>
            <p:nvPr/>
          </p:nvSpPr>
          <p:spPr>
            <a:xfrm>
              <a:off x="1155192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 descr="Rocket with solid fill">
              <a:extLst>
                <a:ext uri="{FF2B5EF4-FFF2-40B4-BE49-F238E27FC236}">
                  <a16:creationId xmlns:a16="http://schemas.microsoft.com/office/drawing/2014/main" id="{52832838-5C6F-CDA6-AEC6-5F6530E82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1597640" y="6138204"/>
              <a:ext cx="548640" cy="54864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AAD9699-844D-A17B-F980-C32351175889}"/>
              </a:ext>
            </a:extLst>
          </p:cNvPr>
          <p:cNvGrpSpPr/>
          <p:nvPr/>
        </p:nvGrpSpPr>
        <p:grpSpPr>
          <a:xfrm>
            <a:off x="4093654" y="6089765"/>
            <a:ext cx="672109" cy="640080"/>
            <a:chOff x="4093654" y="6089765"/>
            <a:chExt cx="672109" cy="640080"/>
          </a:xfrm>
        </p:grpSpPr>
        <p:sp>
          <p:nvSpPr>
            <p:cNvPr id="10" name="Oval 9">
              <a:hlinkClick r:id="rId26" action="ppaction://hlinksldjump"/>
              <a:extLst>
                <a:ext uri="{FF2B5EF4-FFF2-40B4-BE49-F238E27FC236}">
                  <a16:creationId xmlns:a16="http://schemas.microsoft.com/office/drawing/2014/main" id="{58E1703F-A5F4-01CB-2FC5-69FA4CC900A4}"/>
                </a:ext>
              </a:extLst>
            </p:cNvPr>
            <p:cNvSpPr/>
            <p:nvPr/>
          </p:nvSpPr>
          <p:spPr>
            <a:xfrm>
              <a:off x="4125683" y="60897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Route (Two Pins With A Path) with solid fill">
              <a:extLst>
                <a:ext uri="{FF2B5EF4-FFF2-40B4-BE49-F238E27FC236}">
                  <a16:creationId xmlns:a16="http://schemas.microsoft.com/office/drawing/2014/main" id="{F0A83B9A-5267-EFC4-A866-7C6994E36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093654" y="6089765"/>
              <a:ext cx="640080" cy="64008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43B8BF-B857-6100-2092-6472DC7D0641}"/>
              </a:ext>
            </a:extLst>
          </p:cNvPr>
          <p:cNvGrpSpPr/>
          <p:nvPr/>
        </p:nvGrpSpPr>
        <p:grpSpPr>
          <a:xfrm>
            <a:off x="10730563" y="5485558"/>
            <a:ext cx="640080" cy="640080"/>
            <a:chOff x="10715337" y="5212080"/>
            <a:chExt cx="640080" cy="640080"/>
          </a:xfrm>
        </p:grpSpPr>
        <p:sp>
          <p:nvSpPr>
            <p:cNvPr id="18" name="Oval 17">
              <a:hlinkClick r:id="rId29" action="ppaction://hlinksldjump"/>
              <a:extLst>
                <a:ext uri="{FF2B5EF4-FFF2-40B4-BE49-F238E27FC236}">
                  <a16:creationId xmlns:a16="http://schemas.microsoft.com/office/drawing/2014/main" id="{51DE4CD7-C2EA-96AA-BD15-43DA80CCBB5C}"/>
                </a:ext>
              </a:extLst>
            </p:cNvPr>
            <p:cNvSpPr/>
            <p:nvPr/>
          </p:nvSpPr>
          <p:spPr>
            <a:xfrm>
              <a:off x="10715337" y="521208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Web design with solid fill">
              <a:extLst>
                <a:ext uri="{FF2B5EF4-FFF2-40B4-BE49-F238E27FC236}">
                  <a16:creationId xmlns:a16="http://schemas.microsoft.com/office/drawing/2014/main" id="{11D5A4A9-599A-C828-BA80-00CA70F37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0761057" y="5261575"/>
              <a:ext cx="548640" cy="54864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4CEFEEA-1CCB-3C43-105E-1A41710D3721}"/>
              </a:ext>
            </a:extLst>
          </p:cNvPr>
          <p:cNvGrpSpPr/>
          <p:nvPr/>
        </p:nvGrpSpPr>
        <p:grpSpPr>
          <a:xfrm>
            <a:off x="6582354" y="6084871"/>
            <a:ext cx="640080" cy="640080"/>
            <a:chOff x="6582354" y="6084871"/>
            <a:chExt cx="640080" cy="640080"/>
          </a:xfrm>
        </p:grpSpPr>
        <p:sp>
          <p:nvSpPr>
            <p:cNvPr id="13" name="Oval 12">
              <a:hlinkClick r:id="rId32" action="ppaction://hlinksldjump"/>
              <a:extLst>
                <a:ext uri="{FF2B5EF4-FFF2-40B4-BE49-F238E27FC236}">
                  <a16:creationId xmlns:a16="http://schemas.microsoft.com/office/drawing/2014/main" id="{8C065D80-7C50-F758-FC60-EDD174527C06}"/>
                </a:ext>
              </a:extLst>
            </p:cNvPr>
            <p:cNvSpPr/>
            <p:nvPr/>
          </p:nvSpPr>
          <p:spPr>
            <a:xfrm>
              <a:off x="6582354" y="6084871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tatistics with solid fill">
              <a:extLst>
                <a:ext uri="{FF2B5EF4-FFF2-40B4-BE49-F238E27FC236}">
                  <a16:creationId xmlns:a16="http://schemas.microsoft.com/office/drawing/2014/main" id="{559E3533-A8A6-34D7-60BC-2E0FFB925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6607349" y="6087886"/>
              <a:ext cx="548640" cy="54864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88A862-5C4B-91B3-58E2-0C97312665E8}"/>
              </a:ext>
            </a:extLst>
          </p:cNvPr>
          <p:cNvGrpSpPr/>
          <p:nvPr/>
        </p:nvGrpSpPr>
        <p:grpSpPr>
          <a:xfrm>
            <a:off x="7426231" y="6055160"/>
            <a:ext cx="640080" cy="640080"/>
            <a:chOff x="7426231" y="6055160"/>
            <a:chExt cx="640080" cy="640080"/>
          </a:xfrm>
        </p:grpSpPr>
        <p:sp>
          <p:nvSpPr>
            <p:cNvPr id="14" name="Oval 13">
              <a:hlinkClick r:id="rId35" action="ppaction://hlinksldjump"/>
              <a:extLst>
                <a:ext uri="{FF2B5EF4-FFF2-40B4-BE49-F238E27FC236}">
                  <a16:creationId xmlns:a16="http://schemas.microsoft.com/office/drawing/2014/main" id="{D64C42DB-3E16-012F-EB18-A875E4F45AE0}"/>
                </a:ext>
              </a:extLst>
            </p:cNvPr>
            <p:cNvSpPr/>
            <p:nvPr/>
          </p:nvSpPr>
          <p:spPr>
            <a:xfrm>
              <a:off x="7426231" y="605516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Bar chart with solid fill">
              <a:extLst>
                <a:ext uri="{FF2B5EF4-FFF2-40B4-BE49-F238E27FC236}">
                  <a16:creationId xmlns:a16="http://schemas.microsoft.com/office/drawing/2014/main" id="{9EB16B84-EADF-CE5B-0FBB-5A4BE1C59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7471951" y="6055160"/>
              <a:ext cx="548640" cy="54864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EC7E2C1-E307-8127-CFD2-215AB108B60E}"/>
              </a:ext>
            </a:extLst>
          </p:cNvPr>
          <p:cNvGrpSpPr/>
          <p:nvPr/>
        </p:nvGrpSpPr>
        <p:grpSpPr>
          <a:xfrm>
            <a:off x="4937533" y="6072265"/>
            <a:ext cx="640080" cy="652686"/>
            <a:chOff x="4937533" y="6072265"/>
            <a:chExt cx="640080" cy="65268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CBE10B2-0569-BF05-4606-9C3811DB4691}"/>
                </a:ext>
              </a:extLst>
            </p:cNvPr>
            <p:cNvSpPr/>
            <p:nvPr/>
          </p:nvSpPr>
          <p:spPr>
            <a:xfrm>
              <a:off x="4937533" y="6084871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Database with solid fill">
              <a:hlinkClick r:id="rId38" action="ppaction://hlinksldjump"/>
              <a:extLst>
                <a:ext uri="{FF2B5EF4-FFF2-40B4-BE49-F238E27FC236}">
                  <a16:creationId xmlns:a16="http://schemas.microsoft.com/office/drawing/2014/main" id="{8D25D037-26AA-7D94-583A-E55780EFD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4937533" y="6072265"/>
              <a:ext cx="640080" cy="64008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8BDE30-E16A-4F34-C253-F0611DCB29C9}"/>
              </a:ext>
            </a:extLst>
          </p:cNvPr>
          <p:cNvGrpSpPr/>
          <p:nvPr/>
        </p:nvGrpSpPr>
        <p:grpSpPr>
          <a:xfrm>
            <a:off x="5769314" y="6055160"/>
            <a:ext cx="640080" cy="650993"/>
            <a:chOff x="5769314" y="6055160"/>
            <a:chExt cx="640080" cy="65099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AF2A007-F3EE-AADA-BF14-D55D51B2D38B}"/>
                </a:ext>
              </a:extLst>
            </p:cNvPr>
            <p:cNvSpPr/>
            <p:nvPr/>
          </p:nvSpPr>
          <p:spPr>
            <a:xfrm>
              <a:off x="5769314" y="6066073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Presentation with pie chart with solid fill">
              <a:hlinkClick r:id="rId41" action="ppaction://hlinksldjump"/>
              <a:extLst>
                <a:ext uri="{FF2B5EF4-FFF2-40B4-BE49-F238E27FC236}">
                  <a16:creationId xmlns:a16="http://schemas.microsoft.com/office/drawing/2014/main" id="{DB1424CF-9CE1-0818-9FD0-15059B21C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5769314" y="6055160"/>
              <a:ext cx="640080" cy="64008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80FB36-6C5E-AEBB-56D0-1843EC44E168}"/>
              </a:ext>
            </a:extLst>
          </p:cNvPr>
          <p:cNvGrpSpPr/>
          <p:nvPr/>
        </p:nvGrpSpPr>
        <p:grpSpPr>
          <a:xfrm>
            <a:off x="8263467" y="6066073"/>
            <a:ext cx="640080" cy="640080"/>
            <a:chOff x="8263467" y="6066073"/>
            <a:chExt cx="640080" cy="64008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A0A79A-FB71-803A-1D53-5324C59BFB9B}"/>
                </a:ext>
              </a:extLst>
            </p:cNvPr>
            <p:cNvSpPr/>
            <p:nvPr/>
          </p:nvSpPr>
          <p:spPr>
            <a:xfrm>
              <a:off x="8263467" y="6066073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Check In with solid fill">
              <a:hlinkClick r:id="rId44" action="ppaction://hlinksldjump"/>
              <a:extLst>
                <a:ext uri="{FF2B5EF4-FFF2-40B4-BE49-F238E27FC236}">
                  <a16:creationId xmlns:a16="http://schemas.microsoft.com/office/drawing/2014/main" id="{334F235F-1242-7B24-778A-6A20F2958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8305628" y="6088072"/>
              <a:ext cx="548640" cy="548640"/>
            </a:xfrm>
            <a:prstGeom prst="rect">
              <a:avLst/>
            </a:prstGeom>
          </p:spPr>
        </p:pic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81C15F69-2654-019F-D961-ABBD6ADECEB3}"/>
              </a:ext>
            </a:extLst>
          </p:cNvPr>
          <p:cNvSpPr/>
          <p:nvPr/>
        </p:nvSpPr>
        <p:spPr>
          <a:xfrm>
            <a:off x="0" y="-40279"/>
            <a:ext cx="12191999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2CA47C-F790-5DA9-BE07-B06C569F907A}"/>
              </a:ext>
            </a:extLst>
          </p:cNvPr>
          <p:cNvSpPr txBox="1"/>
          <p:nvPr/>
        </p:nvSpPr>
        <p:spPr>
          <a:xfrm>
            <a:off x="4765762" y="0"/>
            <a:ext cx="4505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MODEL PERFORMANCE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BE767B1-88A8-5010-CF76-C4B0D6F9BD8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840" y="544433"/>
            <a:ext cx="5645145" cy="537317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89DA883-0E7E-964F-FE86-3E132AD14200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5078" y="1990285"/>
            <a:ext cx="6138379" cy="24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34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EBD69-B33A-84E8-983E-78D05DEE5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7F6E03-50F2-EFCD-30E1-00DDC0B7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72AC-233D-4033-8CFC-F9267FD71424}" type="slidenum">
              <a:rPr lang="en-US" smtClean="0"/>
              <a:t>22</a:t>
            </a:fld>
            <a:endParaRPr lang="en-US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E4CD4AC9-810C-8310-FFFB-ABABC15F04B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8772AC-233D-4033-8CFC-F9267FD7142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76792E6-3992-367E-0227-C16A304F267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8772AC-233D-4033-8CFC-F9267FD7142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2430833-7C6D-C2A5-7BE9-4D8067D64C84}"/>
              </a:ext>
            </a:extLst>
          </p:cNvPr>
          <p:cNvSpPr/>
          <p:nvPr/>
        </p:nvSpPr>
        <p:spPr>
          <a:xfrm>
            <a:off x="-6195830" y="5475264"/>
            <a:ext cx="45720000" cy="1325880"/>
          </a:xfrm>
          <a:custGeom>
            <a:avLst/>
            <a:gdLst>
              <a:gd name="connsiteX0" fmla="*/ 0 w 45720000"/>
              <a:gd name="connsiteY0" fmla="*/ 0 h 1325880"/>
              <a:gd name="connsiteX1" fmla="*/ 17588361 w 45720000"/>
              <a:gd name="connsiteY1" fmla="*/ 0 h 1325880"/>
              <a:gd name="connsiteX2" fmla="*/ 17585709 w 45720000"/>
              <a:gd name="connsiteY2" fmla="*/ 13139 h 1325880"/>
              <a:gd name="connsiteX3" fmla="*/ 17997189 w 45720000"/>
              <a:gd name="connsiteY3" fmla="*/ 424619 h 1325880"/>
              <a:gd name="connsiteX4" fmla="*/ 18408669 w 45720000"/>
              <a:gd name="connsiteY4" fmla="*/ 13139 h 1325880"/>
              <a:gd name="connsiteX5" fmla="*/ 18406016 w 45720000"/>
              <a:gd name="connsiteY5" fmla="*/ 0 h 1325880"/>
              <a:gd name="connsiteX6" fmla="*/ 45720000 w 45720000"/>
              <a:gd name="connsiteY6" fmla="*/ 0 h 1325880"/>
              <a:gd name="connsiteX7" fmla="*/ 45720000 w 45720000"/>
              <a:gd name="connsiteY7" fmla="*/ 1325880 h 1325880"/>
              <a:gd name="connsiteX8" fmla="*/ 0 w 45720000"/>
              <a:gd name="connsiteY8" fmla="*/ 132588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0" h="1325880">
                <a:moveTo>
                  <a:pt x="0" y="0"/>
                </a:moveTo>
                <a:lnTo>
                  <a:pt x="17588361" y="0"/>
                </a:lnTo>
                <a:lnTo>
                  <a:pt x="17585709" y="13139"/>
                </a:lnTo>
                <a:cubicBezTo>
                  <a:pt x="17585709" y="240393"/>
                  <a:pt x="17769935" y="424619"/>
                  <a:pt x="17997189" y="424619"/>
                </a:cubicBezTo>
                <a:cubicBezTo>
                  <a:pt x="18224442" y="424619"/>
                  <a:pt x="18408669" y="240393"/>
                  <a:pt x="18408669" y="13139"/>
                </a:cubicBezTo>
                <a:lnTo>
                  <a:pt x="18406016" y="0"/>
                </a:lnTo>
                <a:lnTo>
                  <a:pt x="45720000" y="0"/>
                </a:lnTo>
                <a:lnTo>
                  <a:pt x="45720000" y="1325880"/>
                </a:lnTo>
                <a:lnTo>
                  <a:pt x="0" y="132588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A01F21D-EEE8-56CA-CBBE-E738B1442058}"/>
              </a:ext>
            </a:extLst>
          </p:cNvPr>
          <p:cNvGrpSpPr/>
          <p:nvPr/>
        </p:nvGrpSpPr>
        <p:grpSpPr>
          <a:xfrm>
            <a:off x="20839" y="6020324"/>
            <a:ext cx="640080" cy="692021"/>
            <a:chOff x="20839" y="6020324"/>
            <a:chExt cx="640080" cy="69202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FFA863C-63BB-2B49-93DF-BD4DD73B5EB6}"/>
                </a:ext>
              </a:extLst>
            </p:cNvPr>
            <p:cNvSpPr/>
            <p:nvPr/>
          </p:nvSpPr>
          <p:spPr>
            <a:xfrm>
              <a:off x="20839" y="60722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phic 20" descr="Home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B25FA5F6-9ABF-0CEC-AFFB-D3CC17977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839" y="6020324"/>
              <a:ext cx="640080" cy="64008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5D81EC-5EDD-A5C3-BA40-62CBE9A8D7B5}"/>
              </a:ext>
            </a:extLst>
          </p:cNvPr>
          <p:cNvGrpSpPr/>
          <p:nvPr/>
        </p:nvGrpSpPr>
        <p:grpSpPr>
          <a:xfrm>
            <a:off x="846240" y="6067766"/>
            <a:ext cx="640080" cy="640080"/>
            <a:chOff x="846240" y="6067766"/>
            <a:chExt cx="640080" cy="640080"/>
          </a:xfrm>
        </p:grpSpPr>
        <p:sp>
          <p:nvSpPr>
            <p:cNvPr id="7" name="Oval 6">
              <a:hlinkClick r:id="rId5" action="ppaction://hlinksldjump"/>
              <a:extLst>
                <a:ext uri="{FF2B5EF4-FFF2-40B4-BE49-F238E27FC236}">
                  <a16:creationId xmlns:a16="http://schemas.microsoft.com/office/drawing/2014/main" id="{46E622AD-F119-FDA5-AE97-5B7B10E11C9C}"/>
                </a:ext>
              </a:extLst>
            </p:cNvPr>
            <p:cNvSpPr/>
            <p:nvPr/>
          </p:nvSpPr>
          <p:spPr>
            <a:xfrm>
              <a:off x="84624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Users with solid fill">
              <a:extLst>
                <a:ext uri="{FF2B5EF4-FFF2-40B4-BE49-F238E27FC236}">
                  <a16:creationId xmlns:a16="http://schemas.microsoft.com/office/drawing/2014/main" id="{B54AD566-EF2C-0659-79AE-E721506FA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8185" y="6109711"/>
              <a:ext cx="556190" cy="55619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48DE5C5-9CAC-A896-538F-66EC00EF02E4}"/>
              </a:ext>
            </a:extLst>
          </p:cNvPr>
          <p:cNvGrpSpPr/>
          <p:nvPr/>
        </p:nvGrpSpPr>
        <p:grpSpPr>
          <a:xfrm>
            <a:off x="1660932" y="6055160"/>
            <a:ext cx="657812" cy="647629"/>
            <a:chOff x="1660932" y="6055160"/>
            <a:chExt cx="657812" cy="647629"/>
          </a:xfrm>
        </p:grpSpPr>
        <p:sp>
          <p:nvSpPr>
            <p:cNvPr id="8" name="Oval 7">
              <a:hlinkClick r:id="rId8" action="ppaction://hlinksldjump"/>
              <a:extLst>
                <a:ext uri="{FF2B5EF4-FFF2-40B4-BE49-F238E27FC236}">
                  <a16:creationId xmlns:a16="http://schemas.microsoft.com/office/drawing/2014/main" id="{3E2EF5E6-8872-A045-9FCB-2B789CD4E15E}"/>
                </a:ext>
              </a:extLst>
            </p:cNvPr>
            <p:cNvSpPr/>
            <p:nvPr/>
          </p:nvSpPr>
          <p:spPr>
            <a:xfrm>
              <a:off x="1660932" y="605516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Graphic 22" descr="Lightbulb and gear with solid fill">
              <a:extLst>
                <a:ext uri="{FF2B5EF4-FFF2-40B4-BE49-F238E27FC236}">
                  <a16:creationId xmlns:a16="http://schemas.microsoft.com/office/drawing/2014/main" id="{35565861-1A77-6876-B1B5-45D787A38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671115" y="6055160"/>
              <a:ext cx="647629" cy="647629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376E6EB-351B-96F4-27C8-8DDC2BDF39C3}"/>
              </a:ext>
            </a:extLst>
          </p:cNvPr>
          <p:cNvGrpSpPr/>
          <p:nvPr/>
        </p:nvGrpSpPr>
        <p:grpSpPr>
          <a:xfrm>
            <a:off x="2471635" y="6018272"/>
            <a:ext cx="647631" cy="689574"/>
            <a:chOff x="2471635" y="6018272"/>
            <a:chExt cx="647631" cy="689574"/>
          </a:xfrm>
        </p:grpSpPr>
        <p:sp>
          <p:nvSpPr>
            <p:cNvPr id="9" name="Oval 8">
              <a:hlinkClick r:id="rId11" action="ppaction://hlinksldjump"/>
              <a:extLst>
                <a:ext uri="{FF2B5EF4-FFF2-40B4-BE49-F238E27FC236}">
                  <a16:creationId xmlns:a16="http://schemas.microsoft.com/office/drawing/2014/main" id="{339D09AB-A17B-8140-C19C-71C6756F5E3A}"/>
                </a:ext>
              </a:extLst>
            </p:cNvPr>
            <p:cNvSpPr/>
            <p:nvPr/>
          </p:nvSpPr>
          <p:spPr>
            <a:xfrm>
              <a:off x="2479186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Flowchart with solid fill">
              <a:extLst>
                <a:ext uri="{FF2B5EF4-FFF2-40B4-BE49-F238E27FC236}">
                  <a16:creationId xmlns:a16="http://schemas.microsoft.com/office/drawing/2014/main" id="{320FA9DF-525F-B4CC-7463-E0A86E637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471635" y="6018272"/>
              <a:ext cx="647629" cy="647629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537EB3-B0C7-3351-7E98-2E87132A432F}"/>
              </a:ext>
            </a:extLst>
          </p:cNvPr>
          <p:cNvGrpSpPr/>
          <p:nvPr/>
        </p:nvGrpSpPr>
        <p:grpSpPr>
          <a:xfrm>
            <a:off x="9080285" y="6066073"/>
            <a:ext cx="640080" cy="640080"/>
            <a:chOff x="9080285" y="6066073"/>
            <a:chExt cx="640080" cy="64008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B8CED1-DC01-3310-74B6-7117F487BF82}"/>
                </a:ext>
              </a:extLst>
            </p:cNvPr>
            <p:cNvSpPr/>
            <p:nvPr/>
          </p:nvSpPr>
          <p:spPr>
            <a:xfrm>
              <a:off x="9080285" y="6066073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loud with solid fill">
              <a:hlinkClick r:id="rId14" action="ppaction://hlinksldjump"/>
              <a:extLst>
                <a:ext uri="{FF2B5EF4-FFF2-40B4-BE49-F238E27FC236}">
                  <a16:creationId xmlns:a16="http://schemas.microsoft.com/office/drawing/2014/main" id="{18E374C8-DCBA-379A-4278-E2468CBBF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129053" y="6066073"/>
              <a:ext cx="548640" cy="54864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0B878C6-4347-E75E-BAE1-B0E2F0874A7B}"/>
              </a:ext>
            </a:extLst>
          </p:cNvPr>
          <p:cNvGrpSpPr/>
          <p:nvPr/>
        </p:nvGrpSpPr>
        <p:grpSpPr>
          <a:xfrm>
            <a:off x="9901642" y="6046764"/>
            <a:ext cx="640080" cy="640080"/>
            <a:chOff x="9901642" y="6046764"/>
            <a:chExt cx="640080" cy="640080"/>
          </a:xfrm>
        </p:grpSpPr>
        <p:sp>
          <p:nvSpPr>
            <p:cNvPr id="18" name="Oval 17">
              <a:hlinkClick r:id="rId17" action="ppaction://hlinksldjump"/>
              <a:extLst>
                <a:ext uri="{FF2B5EF4-FFF2-40B4-BE49-F238E27FC236}">
                  <a16:creationId xmlns:a16="http://schemas.microsoft.com/office/drawing/2014/main" id="{03540908-3444-597F-11D3-ABCF8568EF66}"/>
                </a:ext>
              </a:extLst>
            </p:cNvPr>
            <p:cNvSpPr/>
            <p:nvPr/>
          </p:nvSpPr>
          <p:spPr>
            <a:xfrm>
              <a:off x="9901642" y="6046764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Internet Of Things with solid fill">
              <a:extLst>
                <a:ext uri="{FF2B5EF4-FFF2-40B4-BE49-F238E27FC236}">
                  <a16:creationId xmlns:a16="http://schemas.microsoft.com/office/drawing/2014/main" id="{E1EA95F1-84F0-468C-3604-353C435D3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971093" y="6092484"/>
              <a:ext cx="548640" cy="54864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869B85D-A088-9C0B-9384-DE9A4FA6640A}"/>
              </a:ext>
            </a:extLst>
          </p:cNvPr>
          <p:cNvGrpSpPr/>
          <p:nvPr/>
        </p:nvGrpSpPr>
        <p:grpSpPr>
          <a:xfrm>
            <a:off x="3279708" y="6089765"/>
            <a:ext cx="640080" cy="640080"/>
            <a:chOff x="3279708" y="6089765"/>
            <a:chExt cx="640080" cy="640080"/>
          </a:xfrm>
        </p:grpSpPr>
        <p:sp>
          <p:nvSpPr>
            <p:cNvPr id="10" name="Oval 9">
              <a:hlinkClick r:id="rId20" action="ppaction://hlinksldjump"/>
              <a:extLst>
                <a:ext uri="{FF2B5EF4-FFF2-40B4-BE49-F238E27FC236}">
                  <a16:creationId xmlns:a16="http://schemas.microsoft.com/office/drawing/2014/main" id="{B0167CEE-68BC-A88D-7C99-A5F9A5C27A49}"/>
                </a:ext>
              </a:extLst>
            </p:cNvPr>
            <p:cNvSpPr/>
            <p:nvPr/>
          </p:nvSpPr>
          <p:spPr>
            <a:xfrm>
              <a:off x="3279708" y="60897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 descr="Research with solid fill">
              <a:extLst>
                <a:ext uri="{FF2B5EF4-FFF2-40B4-BE49-F238E27FC236}">
                  <a16:creationId xmlns:a16="http://schemas.microsoft.com/office/drawing/2014/main" id="{022924AE-9094-8CC0-6543-F496442C8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355211" y="6111764"/>
              <a:ext cx="548640" cy="54864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52283DA-9CC5-B9CD-F10C-DD86D3DF9B68}"/>
              </a:ext>
            </a:extLst>
          </p:cNvPr>
          <p:cNvGrpSpPr/>
          <p:nvPr/>
        </p:nvGrpSpPr>
        <p:grpSpPr>
          <a:xfrm>
            <a:off x="11458135" y="5130506"/>
            <a:ext cx="640080" cy="640080"/>
            <a:chOff x="11458135" y="5130506"/>
            <a:chExt cx="640080" cy="640080"/>
          </a:xfrm>
        </p:grpSpPr>
        <p:sp>
          <p:nvSpPr>
            <p:cNvPr id="20" name="Oval 19">
              <a:hlinkClick r:id="rId23" action="ppaction://hlinksldjump"/>
              <a:extLst>
                <a:ext uri="{FF2B5EF4-FFF2-40B4-BE49-F238E27FC236}">
                  <a16:creationId xmlns:a16="http://schemas.microsoft.com/office/drawing/2014/main" id="{0DD70EC7-9314-228F-4403-D03356F00C8C}"/>
                </a:ext>
              </a:extLst>
            </p:cNvPr>
            <p:cNvSpPr/>
            <p:nvPr/>
          </p:nvSpPr>
          <p:spPr>
            <a:xfrm>
              <a:off x="11458135" y="513050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Rocket with solid fill">
              <a:extLst>
                <a:ext uri="{FF2B5EF4-FFF2-40B4-BE49-F238E27FC236}">
                  <a16:creationId xmlns:a16="http://schemas.microsoft.com/office/drawing/2014/main" id="{87AD2F37-0A9E-14A6-0A9F-32A107C27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1503855" y="5200944"/>
              <a:ext cx="548640" cy="54864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3006A98-2B16-FD22-A561-5D63BBB5FB90}"/>
              </a:ext>
            </a:extLst>
          </p:cNvPr>
          <p:cNvGrpSpPr/>
          <p:nvPr/>
        </p:nvGrpSpPr>
        <p:grpSpPr>
          <a:xfrm>
            <a:off x="4093654" y="6089765"/>
            <a:ext cx="672109" cy="640080"/>
            <a:chOff x="4093654" y="6089765"/>
            <a:chExt cx="672109" cy="640080"/>
          </a:xfrm>
        </p:grpSpPr>
        <p:sp>
          <p:nvSpPr>
            <p:cNvPr id="11" name="Oval 10">
              <a:hlinkClick r:id="rId26" action="ppaction://hlinksldjump"/>
              <a:extLst>
                <a:ext uri="{FF2B5EF4-FFF2-40B4-BE49-F238E27FC236}">
                  <a16:creationId xmlns:a16="http://schemas.microsoft.com/office/drawing/2014/main" id="{942D9880-2D6C-017D-921D-29A4346514C2}"/>
                </a:ext>
              </a:extLst>
            </p:cNvPr>
            <p:cNvSpPr/>
            <p:nvPr/>
          </p:nvSpPr>
          <p:spPr>
            <a:xfrm>
              <a:off x="4125683" y="60897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Route (Two Pins With A Path) with solid fill">
              <a:extLst>
                <a:ext uri="{FF2B5EF4-FFF2-40B4-BE49-F238E27FC236}">
                  <a16:creationId xmlns:a16="http://schemas.microsoft.com/office/drawing/2014/main" id="{6738A8B7-BDAF-59BE-5058-F8E2E5123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093654" y="6089765"/>
              <a:ext cx="640080" cy="64008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570D06F-F328-0078-FD1B-F28C7735D142}"/>
              </a:ext>
            </a:extLst>
          </p:cNvPr>
          <p:cNvGrpSpPr/>
          <p:nvPr/>
        </p:nvGrpSpPr>
        <p:grpSpPr>
          <a:xfrm>
            <a:off x="10686229" y="6046764"/>
            <a:ext cx="640080" cy="640080"/>
            <a:chOff x="10686229" y="6046764"/>
            <a:chExt cx="640080" cy="640080"/>
          </a:xfrm>
        </p:grpSpPr>
        <p:sp>
          <p:nvSpPr>
            <p:cNvPr id="19" name="Oval 18">
              <a:hlinkClick r:id="rId29" action="ppaction://hlinksldjump"/>
              <a:extLst>
                <a:ext uri="{FF2B5EF4-FFF2-40B4-BE49-F238E27FC236}">
                  <a16:creationId xmlns:a16="http://schemas.microsoft.com/office/drawing/2014/main" id="{12EE3DBC-C98F-DF9F-20A5-5C6C6093623D}"/>
                </a:ext>
              </a:extLst>
            </p:cNvPr>
            <p:cNvSpPr/>
            <p:nvPr/>
          </p:nvSpPr>
          <p:spPr>
            <a:xfrm>
              <a:off x="10686229" y="6046764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Web design with solid fill">
              <a:extLst>
                <a:ext uri="{FF2B5EF4-FFF2-40B4-BE49-F238E27FC236}">
                  <a16:creationId xmlns:a16="http://schemas.microsoft.com/office/drawing/2014/main" id="{AB9BA851-498D-F577-E981-EB7DCC53C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0731949" y="6096259"/>
              <a:ext cx="548640" cy="54864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9DFB3EF-E93E-00FE-9744-2C8BDD8D210A}"/>
              </a:ext>
            </a:extLst>
          </p:cNvPr>
          <p:cNvGrpSpPr/>
          <p:nvPr/>
        </p:nvGrpSpPr>
        <p:grpSpPr>
          <a:xfrm>
            <a:off x="6582354" y="6084871"/>
            <a:ext cx="640080" cy="640080"/>
            <a:chOff x="6582354" y="6084871"/>
            <a:chExt cx="640080" cy="640080"/>
          </a:xfrm>
        </p:grpSpPr>
        <p:sp>
          <p:nvSpPr>
            <p:cNvPr id="14" name="Oval 13">
              <a:hlinkClick r:id="rId32" action="ppaction://hlinksldjump"/>
              <a:extLst>
                <a:ext uri="{FF2B5EF4-FFF2-40B4-BE49-F238E27FC236}">
                  <a16:creationId xmlns:a16="http://schemas.microsoft.com/office/drawing/2014/main" id="{1C0CF93D-2915-569C-0D93-B206B38EBC8A}"/>
                </a:ext>
              </a:extLst>
            </p:cNvPr>
            <p:cNvSpPr/>
            <p:nvPr/>
          </p:nvSpPr>
          <p:spPr>
            <a:xfrm>
              <a:off x="6582354" y="6084871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Statistics with solid fill">
              <a:extLst>
                <a:ext uri="{FF2B5EF4-FFF2-40B4-BE49-F238E27FC236}">
                  <a16:creationId xmlns:a16="http://schemas.microsoft.com/office/drawing/2014/main" id="{957549F7-4BE1-FA6C-B420-D6B7362F2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6607349" y="6087886"/>
              <a:ext cx="548640" cy="54864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01B4B9-0C05-40BA-67CC-4DDF676EC437}"/>
              </a:ext>
            </a:extLst>
          </p:cNvPr>
          <p:cNvGrpSpPr/>
          <p:nvPr/>
        </p:nvGrpSpPr>
        <p:grpSpPr>
          <a:xfrm>
            <a:off x="7426231" y="6055160"/>
            <a:ext cx="640080" cy="640080"/>
            <a:chOff x="7426231" y="6055160"/>
            <a:chExt cx="640080" cy="640080"/>
          </a:xfrm>
        </p:grpSpPr>
        <p:sp>
          <p:nvSpPr>
            <p:cNvPr id="15" name="Oval 14">
              <a:hlinkClick r:id="rId35" action="ppaction://hlinksldjump"/>
              <a:extLst>
                <a:ext uri="{FF2B5EF4-FFF2-40B4-BE49-F238E27FC236}">
                  <a16:creationId xmlns:a16="http://schemas.microsoft.com/office/drawing/2014/main" id="{BCF0E04D-AD51-0FBA-9544-4F6177BF5C32}"/>
                </a:ext>
              </a:extLst>
            </p:cNvPr>
            <p:cNvSpPr/>
            <p:nvPr/>
          </p:nvSpPr>
          <p:spPr>
            <a:xfrm>
              <a:off x="7426231" y="605516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Bar chart with solid fill">
              <a:extLst>
                <a:ext uri="{FF2B5EF4-FFF2-40B4-BE49-F238E27FC236}">
                  <a16:creationId xmlns:a16="http://schemas.microsoft.com/office/drawing/2014/main" id="{F90FACB4-F704-539F-034C-E52BC07BB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7471951" y="6055160"/>
              <a:ext cx="548640" cy="54864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00E5E5-8D1D-3604-69E6-93B599918652}"/>
              </a:ext>
            </a:extLst>
          </p:cNvPr>
          <p:cNvGrpSpPr/>
          <p:nvPr/>
        </p:nvGrpSpPr>
        <p:grpSpPr>
          <a:xfrm>
            <a:off x="4937533" y="6072265"/>
            <a:ext cx="640080" cy="652686"/>
            <a:chOff x="4937533" y="6072265"/>
            <a:chExt cx="640080" cy="65268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A31E05B-B4C7-6DEA-C356-EA88E16AA643}"/>
                </a:ext>
              </a:extLst>
            </p:cNvPr>
            <p:cNvSpPr/>
            <p:nvPr/>
          </p:nvSpPr>
          <p:spPr>
            <a:xfrm>
              <a:off x="4937533" y="6084871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Database with solid fill">
              <a:hlinkClick r:id="rId38" action="ppaction://hlinksldjump"/>
              <a:extLst>
                <a:ext uri="{FF2B5EF4-FFF2-40B4-BE49-F238E27FC236}">
                  <a16:creationId xmlns:a16="http://schemas.microsoft.com/office/drawing/2014/main" id="{EFBEA152-AE17-D0F4-C71C-D9DBAEA80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4937533" y="6072265"/>
              <a:ext cx="640080" cy="64008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8550072-6D0B-9DD5-04C2-1A8D718F6479}"/>
              </a:ext>
            </a:extLst>
          </p:cNvPr>
          <p:cNvGrpSpPr/>
          <p:nvPr/>
        </p:nvGrpSpPr>
        <p:grpSpPr>
          <a:xfrm>
            <a:off x="5769314" y="6055160"/>
            <a:ext cx="640080" cy="650993"/>
            <a:chOff x="5769314" y="6055160"/>
            <a:chExt cx="640080" cy="65099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72F24E-4582-98B7-8451-EF4C87AB3C5C}"/>
                </a:ext>
              </a:extLst>
            </p:cNvPr>
            <p:cNvSpPr/>
            <p:nvPr/>
          </p:nvSpPr>
          <p:spPr>
            <a:xfrm>
              <a:off x="5769314" y="6066073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Presentation with pie chart with solid fill">
              <a:hlinkClick r:id="rId41" action="ppaction://hlinksldjump"/>
              <a:extLst>
                <a:ext uri="{FF2B5EF4-FFF2-40B4-BE49-F238E27FC236}">
                  <a16:creationId xmlns:a16="http://schemas.microsoft.com/office/drawing/2014/main" id="{33EFBCD5-3AD7-CEE7-02A5-B85F412F4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5769314" y="6055160"/>
              <a:ext cx="640080" cy="64008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B32FD83-6C08-58AE-A53E-60F5741C04EF}"/>
              </a:ext>
            </a:extLst>
          </p:cNvPr>
          <p:cNvGrpSpPr/>
          <p:nvPr/>
        </p:nvGrpSpPr>
        <p:grpSpPr>
          <a:xfrm>
            <a:off x="8263467" y="6066073"/>
            <a:ext cx="640080" cy="640080"/>
            <a:chOff x="8263467" y="6066073"/>
            <a:chExt cx="640080" cy="64008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60F5AE3-4C02-E7D3-46A8-956B0289F135}"/>
                </a:ext>
              </a:extLst>
            </p:cNvPr>
            <p:cNvSpPr/>
            <p:nvPr/>
          </p:nvSpPr>
          <p:spPr>
            <a:xfrm>
              <a:off x="8263467" y="6066073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aphic 34" descr="Check In with solid fill">
              <a:hlinkClick r:id="rId44" action="ppaction://hlinksldjump"/>
              <a:extLst>
                <a:ext uri="{FF2B5EF4-FFF2-40B4-BE49-F238E27FC236}">
                  <a16:creationId xmlns:a16="http://schemas.microsoft.com/office/drawing/2014/main" id="{71D7A44A-82E1-3F6B-9E49-D1CDA4D39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8305628" y="6088072"/>
              <a:ext cx="548640" cy="548640"/>
            </a:xfrm>
            <a:prstGeom prst="rect">
              <a:avLst/>
            </a:prstGeom>
          </p:spPr>
        </p:pic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B06C83CC-49F4-64F1-917E-42476E37A8E9}"/>
              </a:ext>
            </a:extLst>
          </p:cNvPr>
          <p:cNvSpPr/>
          <p:nvPr/>
        </p:nvSpPr>
        <p:spPr>
          <a:xfrm>
            <a:off x="0" y="-40279"/>
            <a:ext cx="12191999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1BAEFA-87A9-3531-55DE-D18EAACEB18B}"/>
              </a:ext>
            </a:extLst>
          </p:cNvPr>
          <p:cNvSpPr txBox="1"/>
          <p:nvPr/>
        </p:nvSpPr>
        <p:spPr>
          <a:xfrm>
            <a:off x="4765763" y="-52885"/>
            <a:ext cx="3030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D865BB-C957-7EC0-9FDA-790170DF3A1A}"/>
              </a:ext>
            </a:extLst>
          </p:cNvPr>
          <p:cNvSpPr txBox="1"/>
          <p:nvPr/>
        </p:nvSpPr>
        <p:spPr>
          <a:xfrm>
            <a:off x="92061" y="3801641"/>
            <a:ext cx="54855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Collect more high-quality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Develop a user-friendly website for easy data access, replacing the current input function.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94A407-B708-D604-95EE-35D6DF700588}"/>
              </a:ext>
            </a:extLst>
          </p:cNvPr>
          <p:cNvSpPr txBox="1"/>
          <p:nvPr/>
        </p:nvSpPr>
        <p:spPr>
          <a:xfrm>
            <a:off x="944448" y="3228927"/>
            <a:ext cx="2959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 Rounded MT Bold" panose="020F0704030504030204" pitchFamily="34" charset="0"/>
              </a:rPr>
              <a:t>FUTURE WORK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5682B4-E4A4-D4B3-264B-EEC5579C51B7}"/>
              </a:ext>
            </a:extLst>
          </p:cNvPr>
          <p:cNvSpPr txBox="1"/>
          <p:nvPr/>
        </p:nvSpPr>
        <p:spPr>
          <a:xfrm>
            <a:off x="340879" y="815093"/>
            <a:ext cx="47483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/>
              <a:t>An Illustration of an Input function where users can check their expected rent price.</a:t>
            </a: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0A1CC416-F270-39FB-ED7B-FA8FBD43E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117" y="714471"/>
            <a:ext cx="6470965" cy="428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83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D2059-7E60-9533-B4AA-5FE441499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95ADC0-4A7A-4E6E-20A9-7BCF7B1C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72AC-233D-4033-8CFC-F9267FD71424}" type="slidenum">
              <a:rPr lang="en-US" smtClean="0"/>
              <a:t>23</a:t>
            </a:fld>
            <a:endParaRPr lang="en-US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5C0C0213-6FE7-D3AF-4024-EFE231A132B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8772AC-233D-4033-8CFC-F9267FD7142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9E9FB0B-AE96-14F8-90BF-CD3F090FD2C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8772AC-233D-4033-8CFC-F9267FD7142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BE8DE7D-BD97-BA80-747B-9D5843EE2CF6}"/>
              </a:ext>
            </a:extLst>
          </p:cNvPr>
          <p:cNvSpPr/>
          <p:nvPr/>
        </p:nvSpPr>
        <p:spPr>
          <a:xfrm>
            <a:off x="-6195830" y="5475264"/>
            <a:ext cx="45720000" cy="1325880"/>
          </a:xfrm>
          <a:custGeom>
            <a:avLst/>
            <a:gdLst>
              <a:gd name="connsiteX0" fmla="*/ 0 w 45720000"/>
              <a:gd name="connsiteY0" fmla="*/ 0 h 1325880"/>
              <a:gd name="connsiteX1" fmla="*/ 17588361 w 45720000"/>
              <a:gd name="connsiteY1" fmla="*/ 0 h 1325880"/>
              <a:gd name="connsiteX2" fmla="*/ 17585709 w 45720000"/>
              <a:gd name="connsiteY2" fmla="*/ 13139 h 1325880"/>
              <a:gd name="connsiteX3" fmla="*/ 17997189 w 45720000"/>
              <a:gd name="connsiteY3" fmla="*/ 424619 h 1325880"/>
              <a:gd name="connsiteX4" fmla="*/ 18408669 w 45720000"/>
              <a:gd name="connsiteY4" fmla="*/ 13139 h 1325880"/>
              <a:gd name="connsiteX5" fmla="*/ 18406016 w 45720000"/>
              <a:gd name="connsiteY5" fmla="*/ 0 h 1325880"/>
              <a:gd name="connsiteX6" fmla="*/ 45720000 w 45720000"/>
              <a:gd name="connsiteY6" fmla="*/ 0 h 1325880"/>
              <a:gd name="connsiteX7" fmla="*/ 45720000 w 45720000"/>
              <a:gd name="connsiteY7" fmla="*/ 1325880 h 1325880"/>
              <a:gd name="connsiteX8" fmla="*/ 0 w 45720000"/>
              <a:gd name="connsiteY8" fmla="*/ 132588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0" h="1325880">
                <a:moveTo>
                  <a:pt x="0" y="0"/>
                </a:moveTo>
                <a:lnTo>
                  <a:pt x="17588361" y="0"/>
                </a:lnTo>
                <a:lnTo>
                  <a:pt x="17585709" y="13139"/>
                </a:lnTo>
                <a:cubicBezTo>
                  <a:pt x="17585709" y="240393"/>
                  <a:pt x="17769935" y="424619"/>
                  <a:pt x="17997189" y="424619"/>
                </a:cubicBezTo>
                <a:cubicBezTo>
                  <a:pt x="18224442" y="424619"/>
                  <a:pt x="18408669" y="240393"/>
                  <a:pt x="18408669" y="13139"/>
                </a:cubicBezTo>
                <a:lnTo>
                  <a:pt x="18406016" y="0"/>
                </a:lnTo>
                <a:lnTo>
                  <a:pt x="45720000" y="0"/>
                </a:lnTo>
                <a:lnTo>
                  <a:pt x="45720000" y="1325880"/>
                </a:lnTo>
                <a:lnTo>
                  <a:pt x="0" y="132588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04FC090-D746-B53F-2E72-7FF090EB35E7}"/>
              </a:ext>
            </a:extLst>
          </p:cNvPr>
          <p:cNvGrpSpPr/>
          <p:nvPr/>
        </p:nvGrpSpPr>
        <p:grpSpPr>
          <a:xfrm>
            <a:off x="20839" y="6020324"/>
            <a:ext cx="640080" cy="692021"/>
            <a:chOff x="20839" y="6020324"/>
            <a:chExt cx="640080" cy="69202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5B3C5BD-F2F0-22D1-38D2-E50F1BC14B88}"/>
                </a:ext>
              </a:extLst>
            </p:cNvPr>
            <p:cNvSpPr/>
            <p:nvPr/>
          </p:nvSpPr>
          <p:spPr>
            <a:xfrm>
              <a:off x="20839" y="60722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phic 20" descr="Home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13FF6E5B-370A-09ED-8572-F33FFFFF7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839" y="6020324"/>
              <a:ext cx="640080" cy="64008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589F605-EFDF-6F87-58BD-1B8939267B1C}"/>
              </a:ext>
            </a:extLst>
          </p:cNvPr>
          <p:cNvGrpSpPr/>
          <p:nvPr/>
        </p:nvGrpSpPr>
        <p:grpSpPr>
          <a:xfrm>
            <a:off x="846240" y="6067766"/>
            <a:ext cx="640080" cy="640080"/>
            <a:chOff x="846240" y="6067766"/>
            <a:chExt cx="640080" cy="640080"/>
          </a:xfrm>
        </p:grpSpPr>
        <p:sp>
          <p:nvSpPr>
            <p:cNvPr id="7" name="Oval 6">
              <a:hlinkClick r:id="rId5" action="ppaction://hlinksldjump"/>
              <a:extLst>
                <a:ext uri="{FF2B5EF4-FFF2-40B4-BE49-F238E27FC236}">
                  <a16:creationId xmlns:a16="http://schemas.microsoft.com/office/drawing/2014/main" id="{E033F172-787C-A695-511C-1A50EF593C10}"/>
                </a:ext>
              </a:extLst>
            </p:cNvPr>
            <p:cNvSpPr/>
            <p:nvPr/>
          </p:nvSpPr>
          <p:spPr>
            <a:xfrm>
              <a:off x="84624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Users with solid fill">
              <a:extLst>
                <a:ext uri="{FF2B5EF4-FFF2-40B4-BE49-F238E27FC236}">
                  <a16:creationId xmlns:a16="http://schemas.microsoft.com/office/drawing/2014/main" id="{587B7FFA-8CF0-4837-8B86-25411F622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8185" y="6109711"/>
              <a:ext cx="556190" cy="55619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78DE11-7B05-DE4A-7852-E3FE8811C48B}"/>
              </a:ext>
            </a:extLst>
          </p:cNvPr>
          <p:cNvGrpSpPr/>
          <p:nvPr/>
        </p:nvGrpSpPr>
        <p:grpSpPr>
          <a:xfrm>
            <a:off x="1660932" y="6055160"/>
            <a:ext cx="657812" cy="647629"/>
            <a:chOff x="1660932" y="6055160"/>
            <a:chExt cx="657812" cy="647629"/>
          </a:xfrm>
        </p:grpSpPr>
        <p:sp>
          <p:nvSpPr>
            <p:cNvPr id="8" name="Oval 7">
              <a:hlinkClick r:id="rId8" action="ppaction://hlinksldjump"/>
              <a:extLst>
                <a:ext uri="{FF2B5EF4-FFF2-40B4-BE49-F238E27FC236}">
                  <a16:creationId xmlns:a16="http://schemas.microsoft.com/office/drawing/2014/main" id="{FA0DCE16-B0DB-39E1-BFD9-2A6FDE7A16EF}"/>
                </a:ext>
              </a:extLst>
            </p:cNvPr>
            <p:cNvSpPr/>
            <p:nvPr/>
          </p:nvSpPr>
          <p:spPr>
            <a:xfrm>
              <a:off x="1660932" y="605516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Graphic 22" descr="Lightbulb and gear with solid fill">
              <a:extLst>
                <a:ext uri="{FF2B5EF4-FFF2-40B4-BE49-F238E27FC236}">
                  <a16:creationId xmlns:a16="http://schemas.microsoft.com/office/drawing/2014/main" id="{14195C37-6A06-6545-0211-386093579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671115" y="6055160"/>
              <a:ext cx="647629" cy="647629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969CA25-8D00-DAF7-25B5-CC3C0F0B5ADC}"/>
              </a:ext>
            </a:extLst>
          </p:cNvPr>
          <p:cNvGrpSpPr/>
          <p:nvPr/>
        </p:nvGrpSpPr>
        <p:grpSpPr>
          <a:xfrm>
            <a:off x="2471635" y="6018272"/>
            <a:ext cx="647631" cy="689574"/>
            <a:chOff x="2471635" y="6018272"/>
            <a:chExt cx="647631" cy="689574"/>
          </a:xfrm>
        </p:grpSpPr>
        <p:sp>
          <p:nvSpPr>
            <p:cNvPr id="9" name="Oval 8">
              <a:hlinkClick r:id="rId11" action="ppaction://hlinksldjump"/>
              <a:extLst>
                <a:ext uri="{FF2B5EF4-FFF2-40B4-BE49-F238E27FC236}">
                  <a16:creationId xmlns:a16="http://schemas.microsoft.com/office/drawing/2014/main" id="{A68E2A63-3EE9-D2CC-AC33-ABB3188B2D84}"/>
                </a:ext>
              </a:extLst>
            </p:cNvPr>
            <p:cNvSpPr/>
            <p:nvPr/>
          </p:nvSpPr>
          <p:spPr>
            <a:xfrm>
              <a:off x="2479186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Flowchart with solid fill">
              <a:extLst>
                <a:ext uri="{FF2B5EF4-FFF2-40B4-BE49-F238E27FC236}">
                  <a16:creationId xmlns:a16="http://schemas.microsoft.com/office/drawing/2014/main" id="{7D5E9C8A-A787-A9C4-C03B-873558CAE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471635" y="6018272"/>
              <a:ext cx="647629" cy="647629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FFD64E-5EC9-A1F3-8961-DCFB6E722612}"/>
              </a:ext>
            </a:extLst>
          </p:cNvPr>
          <p:cNvGrpSpPr/>
          <p:nvPr/>
        </p:nvGrpSpPr>
        <p:grpSpPr>
          <a:xfrm>
            <a:off x="9080285" y="6066073"/>
            <a:ext cx="640080" cy="640080"/>
            <a:chOff x="9080285" y="6066073"/>
            <a:chExt cx="640080" cy="64008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52F9FCE-25D3-17AF-F62D-54C2CA3E7F2C}"/>
                </a:ext>
              </a:extLst>
            </p:cNvPr>
            <p:cNvSpPr/>
            <p:nvPr/>
          </p:nvSpPr>
          <p:spPr>
            <a:xfrm>
              <a:off x="9080285" y="6066073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loud with solid fill">
              <a:hlinkClick r:id="rId14" action="ppaction://hlinksldjump"/>
              <a:extLst>
                <a:ext uri="{FF2B5EF4-FFF2-40B4-BE49-F238E27FC236}">
                  <a16:creationId xmlns:a16="http://schemas.microsoft.com/office/drawing/2014/main" id="{F5ADAB51-30AA-3DC3-C1FA-097F01F53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129053" y="6066073"/>
              <a:ext cx="548640" cy="54864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1E84E64-ECC1-D777-BA93-1EC23010463B}"/>
              </a:ext>
            </a:extLst>
          </p:cNvPr>
          <p:cNvGrpSpPr/>
          <p:nvPr/>
        </p:nvGrpSpPr>
        <p:grpSpPr>
          <a:xfrm>
            <a:off x="9901642" y="6046764"/>
            <a:ext cx="640080" cy="640080"/>
            <a:chOff x="9901642" y="6046764"/>
            <a:chExt cx="640080" cy="640080"/>
          </a:xfrm>
        </p:grpSpPr>
        <p:sp>
          <p:nvSpPr>
            <p:cNvPr id="18" name="Oval 17">
              <a:hlinkClick r:id="rId17" action="ppaction://hlinksldjump"/>
              <a:extLst>
                <a:ext uri="{FF2B5EF4-FFF2-40B4-BE49-F238E27FC236}">
                  <a16:creationId xmlns:a16="http://schemas.microsoft.com/office/drawing/2014/main" id="{EE942389-825B-BEF2-5C73-DF3FF3FE33A4}"/>
                </a:ext>
              </a:extLst>
            </p:cNvPr>
            <p:cNvSpPr/>
            <p:nvPr/>
          </p:nvSpPr>
          <p:spPr>
            <a:xfrm>
              <a:off x="9901642" y="6046764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Internet Of Things with solid fill">
              <a:extLst>
                <a:ext uri="{FF2B5EF4-FFF2-40B4-BE49-F238E27FC236}">
                  <a16:creationId xmlns:a16="http://schemas.microsoft.com/office/drawing/2014/main" id="{89C06B51-1643-EF6B-8769-758CF5708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971093" y="6092484"/>
              <a:ext cx="548640" cy="54864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52669A-5E6A-ABBC-BF53-9CE04F169E96}"/>
              </a:ext>
            </a:extLst>
          </p:cNvPr>
          <p:cNvGrpSpPr/>
          <p:nvPr/>
        </p:nvGrpSpPr>
        <p:grpSpPr>
          <a:xfrm>
            <a:off x="3279708" y="6089765"/>
            <a:ext cx="640080" cy="640080"/>
            <a:chOff x="3279708" y="6089765"/>
            <a:chExt cx="640080" cy="640080"/>
          </a:xfrm>
        </p:grpSpPr>
        <p:sp>
          <p:nvSpPr>
            <p:cNvPr id="10" name="Oval 9">
              <a:hlinkClick r:id="rId20" action="ppaction://hlinksldjump"/>
              <a:extLst>
                <a:ext uri="{FF2B5EF4-FFF2-40B4-BE49-F238E27FC236}">
                  <a16:creationId xmlns:a16="http://schemas.microsoft.com/office/drawing/2014/main" id="{7D5734E3-D01B-EFE4-C209-FE2C13606AE6}"/>
                </a:ext>
              </a:extLst>
            </p:cNvPr>
            <p:cNvSpPr/>
            <p:nvPr/>
          </p:nvSpPr>
          <p:spPr>
            <a:xfrm>
              <a:off x="3279708" y="60897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 descr="Research with solid fill">
              <a:extLst>
                <a:ext uri="{FF2B5EF4-FFF2-40B4-BE49-F238E27FC236}">
                  <a16:creationId xmlns:a16="http://schemas.microsoft.com/office/drawing/2014/main" id="{7336A880-EA75-17CA-C56B-CA342566C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355211" y="6111764"/>
              <a:ext cx="548640" cy="54864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4478C0-AC4F-E48D-42AD-D8AD5D73B137}"/>
              </a:ext>
            </a:extLst>
          </p:cNvPr>
          <p:cNvGrpSpPr/>
          <p:nvPr/>
        </p:nvGrpSpPr>
        <p:grpSpPr>
          <a:xfrm>
            <a:off x="11458135" y="5130506"/>
            <a:ext cx="640080" cy="640080"/>
            <a:chOff x="11458135" y="5130506"/>
            <a:chExt cx="640080" cy="640080"/>
          </a:xfrm>
        </p:grpSpPr>
        <p:sp>
          <p:nvSpPr>
            <p:cNvPr id="20" name="Oval 19">
              <a:hlinkClick r:id="rId23" action="ppaction://hlinksldjump"/>
              <a:extLst>
                <a:ext uri="{FF2B5EF4-FFF2-40B4-BE49-F238E27FC236}">
                  <a16:creationId xmlns:a16="http://schemas.microsoft.com/office/drawing/2014/main" id="{DCAD7037-20DE-2319-DD9C-9A5847EB970C}"/>
                </a:ext>
              </a:extLst>
            </p:cNvPr>
            <p:cNvSpPr/>
            <p:nvPr/>
          </p:nvSpPr>
          <p:spPr>
            <a:xfrm>
              <a:off x="11458135" y="513050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Rocket with solid fill">
              <a:extLst>
                <a:ext uri="{FF2B5EF4-FFF2-40B4-BE49-F238E27FC236}">
                  <a16:creationId xmlns:a16="http://schemas.microsoft.com/office/drawing/2014/main" id="{530639FA-E567-0F12-5014-A6DDD0F2C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1503855" y="5200944"/>
              <a:ext cx="548640" cy="54864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34C7D7-659A-FF8A-F93E-DDB9259298DC}"/>
              </a:ext>
            </a:extLst>
          </p:cNvPr>
          <p:cNvGrpSpPr/>
          <p:nvPr/>
        </p:nvGrpSpPr>
        <p:grpSpPr>
          <a:xfrm>
            <a:off x="4093654" y="6089765"/>
            <a:ext cx="672109" cy="640080"/>
            <a:chOff x="4093654" y="6089765"/>
            <a:chExt cx="672109" cy="640080"/>
          </a:xfrm>
        </p:grpSpPr>
        <p:sp>
          <p:nvSpPr>
            <p:cNvPr id="11" name="Oval 10">
              <a:hlinkClick r:id="rId26" action="ppaction://hlinksldjump"/>
              <a:extLst>
                <a:ext uri="{FF2B5EF4-FFF2-40B4-BE49-F238E27FC236}">
                  <a16:creationId xmlns:a16="http://schemas.microsoft.com/office/drawing/2014/main" id="{3B07678D-987A-EA17-3804-9332EDB94900}"/>
                </a:ext>
              </a:extLst>
            </p:cNvPr>
            <p:cNvSpPr/>
            <p:nvPr/>
          </p:nvSpPr>
          <p:spPr>
            <a:xfrm>
              <a:off x="4125683" y="60897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Route (Two Pins With A Path) with solid fill">
              <a:extLst>
                <a:ext uri="{FF2B5EF4-FFF2-40B4-BE49-F238E27FC236}">
                  <a16:creationId xmlns:a16="http://schemas.microsoft.com/office/drawing/2014/main" id="{4A5FF315-6C68-E553-9E77-5BB8D51B4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093654" y="6089765"/>
              <a:ext cx="640080" cy="64008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206257-EC8B-291C-FD47-B6F64BACA235}"/>
              </a:ext>
            </a:extLst>
          </p:cNvPr>
          <p:cNvGrpSpPr/>
          <p:nvPr/>
        </p:nvGrpSpPr>
        <p:grpSpPr>
          <a:xfrm>
            <a:off x="10686229" y="6046764"/>
            <a:ext cx="640080" cy="640080"/>
            <a:chOff x="10686229" y="6046764"/>
            <a:chExt cx="640080" cy="640080"/>
          </a:xfrm>
        </p:grpSpPr>
        <p:sp>
          <p:nvSpPr>
            <p:cNvPr id="19" name="Oval 18">
              <a:hlinkClick r:id="rId29" action="ppaction://hlinksldjump"/>
              <a:extLst>
                <a:ext uri="{FF2B5EF4-FFF2-40B4-BE49-F238E27FC236}">
                  <a16:creationId xmlns:a16="http://schemas.microsoft.com/office/drawing/2014/main" id="{BAF578D8-CDBE-819E-5F1F-C3D37C3B79E5}"/>
                </a:ext>
              </a:extLst>
            </p:cNvPr>
            <p:cNvSpPr/>
            <p:nvPr/>
          </p:nvSpPr>
          <p:spPr>
            <a:xfrm>
              <a:off x="10686229" y="6046764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Web design with solid fill">
              <a:extLst>
                <a:ext uri="{FF2B5EF4-FFF2-40B4-BE49-F238E27FC236}">
                  <a16:creationId xmlns:a16="http://schemas.microsoft.com/office/drawing/2014/main" id="{384021BB-FFE4-5395-B535-6339589F4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0731949" y="6096259"/>
              <a:ext cx="548640" cy="54864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84E38AC-F98C-61F9-5364-061F9BAE27AB}"/>
              </a:ext>
            </a:extLst>
          </p:cNvPr>
          <p:cNvGrpSpPr/>
          <p:nvPr/>
        </p:nvGrpSpPr>
        <p:grpSpPr>
          <a:xfrm>
            <a:off x="6582354" y="6084871"/>
            <a:ext cx="640080" cy="640080"/>
            <a:chOff x="6582354" y="6084871"/>
            <a:chExt cx="640080" cy="640080"/>
          </a:xfrm>
        </p:grpSpPr>
        <p:sp>
          <p:nvSpPr>
            <p:cNvPr id="14" name="Oval 13">
              <a:hlinkClick r:id="rId32" action="ppaction://hlinksldjump"/>
              <a:extLst>
                <a:ext uri="{FF2B5EF4-FFF2-40B4-BE49-F238E27FC236}">
                  <a16:creationId xmlns:a16="http://schemas.microsoft.com/office/drawing/2014/main" id="{3D8F398F-BCFA-2921-E577-96D92609CCA4}"/>
                </a:ext>
              </a:extLst>
            </p:cNvPr>
            <p:cNvSpPr/>
            <p:nvPr/>
          </p:nvSpPr>
          <p:spPr>
            <a:xfrm>
              <a:off x="6582354" y="6084871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Statistics with solid fill">
              <a:extLst>
                <a:ext uri="{FF2B5EF4-FFF2-40B4-BE49-F238E27FC236}">
                  <a16:creationId xmlns:a16="http://schemas.microsoft.com/office/drawing/2014/main" id="{06C0B3B6-9036-7709-D643-16D0A06E2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6607349" y="6087886"/>
              <a:ext cx="548640" cy="54864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E1148D1-35DB-C3B9-D331-10E5A61EEB3A}"/>
              </a:ext>
            </a:extLst>
          </p:cNvPr>
          <p:cNvGrpSpPr/>
          <p:nvPr/>
        </p:nvGrpSpPr>
        <p:grpSpPr>
          <a:xfrm>
            <a:off x="7426231" y="6055160"/>
            <a:ext cx="640080" cy="640080"/>
            <a:chOff x="7426231" y="6055160"/>
            <a:chExt cx="640080" cy="640080"/>
          </a:xfrm>
        </p:grpSpPr>
        <p:sp>
          <p:nvSpPr>
            <p:cNvPr id="15" name="Oval 14">
              <a:hlinkClick r:id="rId35" action="ppaction://hlinksldjump"/>
              <a:extLst>
                <a:ext uri="{FF2B5EF4-FFF2-40B4-BE49-F238E27FC236}">
                  <a16:creationId xmlns:a16="http://schemas.microsoft.com/office/drawing/2014/main" id="{F26D4195-13AE-E0DA-B627-56EAD52F4A4E}"/>
                </a:ext>
              </a:extLst>
            </p:cNvPr>
            <p:cNvSpPr/>
            <p:nvPr/>
          </p:nvSpPr>
          <p:spPr>
            <a:xfrm>
              <a:off x="7426231" y="605516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Bar chart with solid fill">
              <a:extLst>
                <a:ext uri="{FF2B5EF4-FFF2-40B4-BE49-F238E27FC236}">
                  <a16:creationId xmlns:a16="http://schemas.microsoft.com/office/drawing/2014/main" id="{69732154-3B2D-8EDC-DA2C-85241E543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7471951" y="6055160"/>
              <a:ext cx="548640" cy="54864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643C501-2032-1795-3D70-B600F0FDAFE3}"/>
              </a:ext>
            </a:extLst>
          </p:cNvPr>
          <p:cNvGrpSpPr/>
          <p:nvPr/>
        </p:nvGrpSpPr>
        <p:grpSpPr>
          <a:xfrm>
            <a:off x="4937533" y="6072265"/>
            <a:ext cx="640080" cy="652686"/>
            <a:chOff x="4937533" y="6072265"/>
            <a:chExt cx="640080" cy="65268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185450-5134-3783-9A42-889F9E929B5F}"/>
                </a:ext>
              </a:extLst>
            </p:cNvPr>
            <p:cNvSpPr/>
            <p:nvPr/>
          </p:nvSpPr>
          <p:spPr>
            <a:xfrm>
              <a:off x="4937533" y="6084871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Database with solid fill">
              <a:hlinkClick r:id="rId38" action="ppaction://hlinksldjump"/>
              <a:extLst>
                <a:ext uri="{FF2B5EF4-FFF2-40B4-BE49-F238E27FC236}">
                  <a16:creationId xmlns:a16="http://schemas.microsoft.com/office/drawing/2014/main" id="{DFE47E41-A996-B6CE-C9DE-88F1D3FAE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4937533" y="6072265"/>
              <a:ext cx="640080" cy="64008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6B4F55D-7431-FF87-9C57-F83144DAC880}"/>
              </a:ext>
            </a:extLst>
          </p:cNvPr>
          <p:cNvGrpSpPr/>
          <p:nvPr/>
        </p:nvGrpSpPr>
        <p:grpSpPr>
          <a:xfrm>
            <a:off x="5769314" y="6055160"/>
            <a:ext cx="640080" cy="650993"/>
            <a:chOff x="5769314" y="6055160"/>
            <a:chExt cx="640080" cy="65099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823A513-8007-12B5-907C-236D2C702494}"/>
                </a:ext>
              </a:extLst>
            </p:cNvPr>
            <p:cNvSpPr/>
            <p:nvPr/>
          </p:nvSpPr>
          <p:spPr>
            <a:xfrm>
              <a:off x="5769314" y="6066073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Presentation with pie chart with solid fill">
              <a:hlinkClick r:id="rId41" action="ppaction://hlinksldjump"/>
              <a:extLst>
                <a:ext uri="{FF2B5EF4-FFF2-40B4-BE49-F238E27FC236}">
                  <a16:creationId xmlns:a16="http://schemas.microsoft.com/office/drawing/2014/main" id="{EDA48399-5A7A-0083-6DDD-18D3AF35B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5769314" y="6055160"/>
              <a:ext cx="640080" cy="64008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A1CDACB-0D89-79CD-2159-244D93C4DC4A}"/>
              </a:ext>
            </a:extLst>
          </p:cNvPr>
          <p:cNvGrpSpPr/>
          <p:nvPr/>
        </p:nvGrpSpPr>
        <p:grpSpPr>
          <a:xfrm>
            <a:off x="8263467" y="6066073"/>
            <a:ext cx="640080" cy="640080"/>
            <a:chOff x="8263467" y="6066073"/>
            <a:chExt cx="640080" cy="64008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EEAE9D4-D791-C9F9-5318-34E874B54438}"/>
                </a:ext>
              </a:extLst>
            </p:cNvPr>
            <p:cNvSpPr/>
            <p:nvPr/>
          </p:nvSpPr>
          <p:spPr>
            <a:xfrm>
              <a:off x="8263467" y="6066073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aphic 34" descr="Check In with solid fill">
              <a:hlinkClick r:id="rId44" action="ppaction://hlinksldjump"/>
              <a:extLst>
                <a:ext uri="{FF2B5EF4-FFF2-40B4-BE49-F238E27FC236}">
                  <a16:creationId xmlns:a16="http://schemas.microsoft.com/office/drawing/2014/main" id="{EA91A5D1-BE7F-DEDB-01BD-F80E9E2E7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8305628" y="6088072"/>
              <a:ext cx="548640" cy="548640"/>
            </a:xfrm>
            <a:prstGeom prst="rect">
              <a:avLst/>
            </a:prstGeom>
          </p:spPr>
        </p:pic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5B139597-D263-F3CD-517B-66655C2DF6F5}"/>
              </a:ext>
            </a:extLst>
          </p:cNvPr>
          <p:cNvSpPr/>
          <p:nvPr/>
        </p:nvSpPr>
        <p:spPr>
          <a:xfrm>
            <a:off x="0" y="-40279"/>
            <a:ext cx="12191999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B3DF8DF-4B20-E0EB-1D07-902CD496024B}"/>
              </a:ext>
            </a:extLst>
          </p:cNvPr>
          <p:cNvSpPr txBox="1"/>
          <p:nvPr/>
        </p:nvSpPr>
        <p:spPr>
          <a:xfrm>
            <a:off x="4765763" y="-52885"/>
            <a:ext cx="3030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REFERENCES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A0DF57-84AE-8EBC-12DB-1067CD7223AA}"/>
              </a:ext>
            </a:extLst>
          </p:cNvPr>
          <p:cNvSpPr txBox="1"/>
          <p:nvPr/>
        </p:nvSpPr>
        <p:spPr>
          <a:xfrm>
            <a:off x="172387" y="782681"/>
            <a:ext cx="114535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Zillow.com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Rentals.ca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TRREB.ca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Toronto Open Data – Neighborhood boundaries - </a:t>
            </a:r>
            <a:r>
              <a:rPr lang="en-US" sz="2400" dirty="0">
                <a:hlinkClick r:id="rId47"/>
              </a:rPr>
              <a:t>https://open.toronto.ca/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Neighborhood rank - </a:t>
            </a:r>
            <a:r>
              <a:rPr lang="en-US" sz="2400" dirty="0">
                <a:hlinkClick r:id="rId48"/>
              </a:rPr>
              <a:t>https://torontolife.com/toronto-neighbourhood-rankings/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9329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D920E-DB28-F8EE-6674-786F2ACF6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CAC927B-D545-6466-48F7-E867FCF6E167}"/>
              </a:ext>
            </a:extLst>
          </p:cNvPr>
          <p:cNvSpPr/>
          <p:nvPr/>
        </p:nvSpPr>
        <p:spPr>
          <a:xfrm>
            <a:off x="-16028505" y="5532120"/>
            <a:ext cx="45720000" cy="1325880"/>
          </a:xfrm>
          <a:custGeom>
            <a:avLst/>
            <a:gdLst>
              <a:gd name="connsiteX0" fmla="*/ 0 w 45720000"/>
              <a:gd name="connsiteY0" fmla="*/ 0 h 1325880"/>
              <a:gd name="connsiteX1" fmla="*/ 17588361 w 45720000"/>
              <a:gd name="connsiteY1" fmla="*/ 0 h 1325880"/>
              <a:gd name="connsiteX2" fmla="*/ 17585709 w 45720000"/>
              <a:gd name="connsiteY2" fmla="*/ 13139 h 1325880"/>
              <a:gd name="connsiteX3" fmla="*/ 17997189 w 45720000"/>
              <a:gd name="connsiteY3" fmla="*/ 424619 h 1325880"/>
              <a:gd name="connsiteX4" fmla="*/ 18408669 w 45720000"/>
              <a:gd name="connsiteY4" fmla="*/ 13139 h 1325880"/>
              <a:gd name="connsiteX5" fmla="*/ 18406016 w 45720000"/>
              <a:gd name="connsiteY5" fmla="*/ 0 h 1325880"/>
              <a:gd name="connsiteX6" fmla="*/ 45720000 w 45720000"/>
              <a:gd name="connsiteY6" fmla="*/ 0 h 1325880"/>
              <a:gd name="connsiteX7" fmla="*/ 45720000 w 45720000"/>
              <a:gd name="connsiteY7" fmla="*/ 1325880 h 1325880"/>
              <a:gd name="connsiteX8" fmla="*/ 0 w 45720000"/>
              <a:gd name="connsiteY8" fmla="*/ 132588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0" h="1325880">
                <a:moveTo>
                  <a:pt x="0" y="0"/>
                </a:moveTo>
                <a:lnTo>
                  <a:pt x="17588361" y="0"/>
                </a:lnTo>
                <a:lnTo>
                  <a:pt x="17585709" y="13139"/>
                </a:lnTo>
                <a:cubicBezTo>
                  <a:pt x="17585709" y="240393"/>
                  <a:pt x="17769935" y="424619"/>
                  <a:pt x="17997189" y="424619"/>
                </a:cubicBezTo>
                <a:cubicBezTo>
                  <a:pt x="18224442" y="424619"/>
                  <a:pt x="18408669" y="240393"/>
                  <a:pt x="18408669" y="13139"/>
                </a:cubicBezTo>
                <a:lnTo>
                  <a:pt x="18406016" y="0"/>
                </a:lnTo>
                <a:lnTo>
                  <a:pt x="45720000" y="0"/>
                </a:lnTo>
                <a:lnTo>
                  <a:pt x="45720000" y="1325880"/>
                </a:lnTo>
                <a:lnTo>
                  <a:pt x="0" y="132588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E06982E-69A6-D41F-7C48-675939024F05}"/>
              </a:ext>
            </a:extLst>
          </p:cNvPr>
          <p:cNvGrpSpPr/>
          <p:nvPr/>
        </p:nvGrpSpPr>
        <p:grpSpPr>
          <a:xfrm>
            <a:off x="32027" y="6018272"/>
            <a:ext cx="640080" cy="692021"/>
            <a:chOff x="32027" y="6018272"/>
            <a:chExt cx="640080" cy="692021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21AA47C-83F4-220F-8E58-2D2A9703E555}"/>
                </a:ext>
              </a:extLst>
            </p:cNvPr>
            <p:cNvSpPr/>
            <p:nvPr/>
          </p:nvSpPr>
          <p:spPr>
            <a:xfrm>
              <a:off x="32027" y="6070213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Graphic 83" descr="Home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4CFAE210-E1A6-2718-61BD-BB28FB9D6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027" y="6018272"/>
              <a:ext cx="640080" cy="64008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F2424F4-CDBA-9626-E056-18CC1E6F1191}"/>
              </a:ext>
            </a:extLst>
          </p:cNvPr>
          <p:cNvGrpSpPr/>
          <p:nvPr/>
        </p:nvGrpSpPr>
        <p:grpSpPr>
          <a:xfrm>
            <a:off x="846242" y="6052784"/>
            <a:ext cx="640080" cy="640080"/>
            <a:chOff x="846242" y="6052784"/>
            <a:chExt cx="640080" cy="640080"/>
          </a:xfrm>
        </p:grpSpPr>
        <p:sp>
          <p:nvSpPr>
            <p:cNvPr id="70" name="Oval 69">
              <a:hlinkClick r:id="rId5" action="ppaction://hlinksldjump"/>
              <a:extLst>
                <a:ext uri="{FF2B5EF4-FFF2-40B4-BE49-F238E27FC236}">
                  <a16:creationId xmlns:a16="http://schemas.microsoft.com/office/drawing/2014/main" id="{413B47C9-2B82-5D5B-5099-D29BAEDF263D}"/>
                </a:ext>
              </a:extLst>
            </p:cNvPr>
            <p:cNvSpPr/>
            <p:nvPr/>
          </p:nvSpPr>
          <p:spPr>
            <a:xfrm>
              <a:off x="846242" y="6052784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Graphic 84" descr="Users with solid fill">
              <a:extLst>
                <a:ext uri="{FF2B5EF4-FFF2-40B4-BE49-F238E27FC236}">
                  <a16:creationId xmlns:a16="http://schemas.microsoft.com/office/drawing/2014/main" id="{28A2D3BC-19BB-6CEE-EC59-672E283EF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8187" y="6094729"/>
              <a:ext cx="556190" cy="556190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A0A2D0C-196D-5088-F3C0-C89FC7A41579}"/>
              </a:ext>
            </a:extLst>
          </p:cNvPr>
          <p:cNvGrpSpPr/>
          <p:nvPr/>
        </p:nvGrpSpPr>
        <p:grpSpPr>
          <a:xfrm>
            <a:off x="1670152" y="5208305"/>
            <a:ext cx="657812" cy="647629"/>
            <a:chOff x="1670152" y="5208305"/>
            <a:chExt cx="657812" cy="647629"/>
          </a:xfrm>
        </p:grpSpPr>
        <p:sp>
          <p:nvSpPr>
            <p:cNvPr id="71" name="Oval 70">
              <a:hlinkClick r:id="rId8" action="ppaction://hlinksldjump"/>
              <a:extLst>
                <a:ext uri="{FF2B5EF4-FFF2-40B4-BE49-F238E27FC236}">
                  <a16:creationId xmlns:a16="http://schemas.microsoft.com/office/drawing/2014/main" id="{A2521388-3228-89F2-EA10-FE38CB8570CD}"/>
                </a:ext>
              </a:extLst>
            </p:cNvPr>
            <p:cNvSpPr/>
            <p:nvPr/>
          </p:nvSpPr>
          <p:spPr>
            <a:xfrm>
              <a:off x="1670152" y="520830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Graphic 85" descr="Lightbulb and gear with solid fill">
              <a:extLst>
                <a:ext uri="{FF2B5EF4-FFF2-40B4-BE49-F238E27FC236}">
                  <a16:creationId xmlns:a16="http://schemas.microsoft.com/office/drawing/2014/main" id="{1BDA72A2-E7A3-E32D-24B0-7A0D504D2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680335" y="5208305"/>
              <a:ext cx="647629" cy="647629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A72E5D3-FB54-90EA-A3CA-A12E0BF6ED13}"/>
              </a:ext>
            </a:extLst>
          </p:cNvPr>
          <p:cNvGrpSpPr/>
          <p:nvPr/>
        </p:nvGrpSpPr>
        <p:grpSpPr>
          <a:xfrm>
            <a:off x="2467860" y="6018272"/>
            <a:ext cx="647631" cy="689574"/>
            <a:chOff x="2467860" y="6018272"/>
            <a:chExt cx="647631" cy="689574"/>
          </a:xfrm>
        </p:grpSpPr>
        <p:sp>
          <p:nvSpPr>
            <p:cNvPr id="72" name="Oval 71">
              <a:hlinkClick r:id="rId11" action="ppaction://hlinksldjump"/>
              <a:extLst>
                <a:ext uri="{FF2B5EF4-FFF2-40B4-BE49-F238E27FC236}">
                  <a16:creationId xmlns:a16="http://schemas.microsoft.com/office/drawing/2014/main" id="{2477C15A-A6DB-B28D-2904-3FDE7B18C541}"/>
                </a:ext>
              </a:extLst>
            </p:cNvPr>
            <p:cNvSpPr/>
            <p:nvPr/>
          </p:nvSpPr>
          <p:spPr>
            <a:xfrm>
              <a:off x="2475411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Graphic 86" descr="Flowchart with solid fill">
              <a:extLst>
                <a:ext uri="{FF2B5EF4-FFF2-40B4-BE49-F238E27FC236}">
                  <a16:creationId xmlns:a16="http://schemas.microsoft.com/office/drawing/2014/main" id="{AEF2DE26-9985-DDF7-7CB7-A3BEA9131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467860" y="6018272"/>
              <a:ext cx="647629" cy="647629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A9ACBBC-315D-C270-534E-1EF11209D598}"/>
              </a:ext>
            </a:extLst>
          </p:cNvPr>
          <p:cNvGrpSpPr/>
          <p:nvPr/>
        </p:nvGrpSpPr>
        <p:grpSpPr>
          <a:xfrm>
            <a:off x="9076507" y="6067766"/>
            <a:ext cx="640080" cy="640080"/>
            <a:chOff x="9076507" y="6067766"/>
            <a:chExt cx="640080" cy="64008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0C5A60A-5BAB-8407-BC5A-D6DB7C8BEFA2}"/>
                </a:ext>
              </a:extLst>
            </p:cNvPr>
            <p:cNvSpPr/>
            <p:nvPr/>
          </p:nvSpPr>
          <p:spPr>
            <a:xfrm>
              <a:off x="9076507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Graphic 87" descr="Cloud with solid fill">
              <a:hlinkClick r:id="rId14" action="ppaction://hlinksldjump"/>
              <a:extLst>
                <a:ext uri="{FF2B5EF4-FFF2-40B4-BE49-F238E27FC236}">
                  <a16:creationId xmlns:a16="http://schemas.microsoft.com/office/drawing/2014/main" id="{56CD048F-A815-3832-4161-099013D59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125275" y="6067766"/>
              <a:ext cx="548640" cy="54864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AE94E7D-5B0F-B9ED-BC96-0D429C8BB47F}"/>
              </a:ext>
            </a:extLst>
          </p:cNvPr>
          <p:cNvGrpSpPr/>
          <p:nvPr/>
        </p:nvGrpSpPr>
        <p:grpSpPr>
          <a:xfrm>
            <a:off x="9901644" y="6067766"/>
            <a:ext cx="640080" cy="640080"/>
            <a:chOff x="9901644" y="6067766"/>
            <a:chExt cx="640080" cy="640080"/>
          </a:xfrm>
        </p:grpSpPr>
        <p:sp>
          <p:nvSpPr>
            <p:cNvPr id="81" name="Oval 80">
              <a:hlinkClick r:id="rId17" action="ppaction://hlinksldjump"/>
              <a:extLst>
                <a:ext uri="{FF2B5EF4-FFF2-40B4-BE49-F238E27FC236}">
                  <a16:creationId xmlns:a16="http://schemas.microsoft.com/office/drawing/2014/main" id="{7609723E-747A-17CD-9C84-60BD9255688B}"/>
                </a:ext>
              </a:extLst>
            </p:cNvPr>
            <p:cNvSpPr/>
            <p:nvPr/>
          </p:nvSpPr>
          <p:spPr>
            <a:xfrm>
              <a:off x="9901644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Graphic 88" descr="Internet Of Things with solid fill">
              <a:extLst>
                <a:ext uri="{FF2B5EF4-FFF2-40B4-BE49-F238E27FC236}">
                  <a16:creationId xmlns:a16="http://schemas.microsoft.com/office/drawing/2014/main" id="{5CA76335-1268-003D-2A33-0556D50A1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971095" y="6113486"/>
              <a:ext cx="548640" cy="548640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8A74987-5065-651E-C41F-406E5F7BBAA7}"/>
              </a:ext>
            </a:extLst>
          </p:cNvPr>
          <p:cNvGrpSpPr/>
          <p:nvPr/>
        </p:nvGrpSpPr>
        <p:grpSpPr>
          <a:xfrm>
            <a:off x="3300548" y="6067766"/>
            <a:ext cx="640080" cy="640080"/>
            <a:chOff x="3300548" y="6067766"/>
            <a:chExt cx="640080" cy="640080"/>
          </a:xfrm>
        </p:grpSpPr>
        <p:sp>
          <p:nvSpPr>
            <p:cNvPr id="73" name="Oval 72">
              <a:hlinkClick r:id="rId20" action="ppaction://hlinksldjump"/>
              <a:extLst>
                <a:ext uri="{FF2B5EF4-FFF2-40B4-BE49-F238E27FC236}">
                  <a16:creationId xmlns:a16="http://schemas.microsoft.com/office/drawing/2014/main" id="{69BD25E1-7141-9384-145C-AE232D92B86C}"/>
                </a:ext>
              </a:extLst>
            </p:cNvPr>
            <p:cNvSpPr/>
            <p:nvPr/>
          </p:nvSpPr>
          <p:spPr>
            <a:xfrm>
              <a:off x="3300548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Graphic 89" descr="Research with solid fill">
              <a:extLst>
                <a:ext uri="{FF2B5EF4-FFF2-40B4-BE49-F238E27FC236}">
                  <a16:creationId xmlns:a16="http://schemas.microsoft.com/office/drawing/2014/main" id="{580E9682-4DF7-1E89-3356-A0D2CCB3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376051" y="6089765"/>
              <a:ext cx="548640" cy="548640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6FD66DE-CE3A-BD37-12A1-535375D4A503}"/>
              </a:ext>
            </a:extLst>
          </p:cNvPr>
          <p:cNvGrpSpPr/>
          <p:nvPr/>
        </p:nvGrpSpPr>
        <p:grpSpPr>
          <a:xfrm>
            <a:off x="11551920" y="6067766"/>
            <a:ext cx="640080" cy="640080"/>
            <a:chOff x="11551920" y="6067766"/>
            <a:chExt cx="640080" cy="640080"/>
          </a:xfrm>
        </p:grpSpPr>
        <p:sp>
          <p:nvSpPr>
            <p:cNvPr id="83" name="Oval 82">
              <a:hlinkClick r:id="rId23" action="ppaction://hlinksldjump"/>
              <a:extLst>
                <a:ext uri="{FF2B5EF4-FFF2-40B4-BE49-F238E27FC236}">
                  <a16:creationId xmlns:a16="http://schemas.microsoft.com/office/drawing/2014/main" id="{8ED69F64-E4C5-84C7-BD5A-16FB8BB7894A}"/>
                </a:ext>
              </a:extLst>
            </p:cNvPr>
            <p:cNvSpPr/>
            <p:nvPr/>
          </p:nvSpPr>
          <p:spPr>
            <a:xfrm>
              <a:off x="1155192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Graphic 90" descr="Rocket with solid fill">
              <a:extLst>
                <a:ext uri="{FF2B5EF4-FFF2-40B4-BE49-F238E27FC236}">
                  <a16:creationId xmlns:a16="http://schemas.microsoft.com/office/drawing/2014/main" id="{1794AB6E-E017-0321-C8B2-225345F74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1597640" y="6138204"/>
              <a:ext cx="548640" cy="548640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8B266D8-66DF-020E-06D6-2BA80A6D2150}"/>
              </a:ext>
            </a:extLst>
          </p:cNvPr>
          <p:cNvGrpSpPr/>
          <p:nvPr/>
        </p:nvGrpSpPr>
        <p:grpSpPr>
          <a:xfrm>
            <a:off x="4093656" y="6067766"/>
            <a:ext cx="672109" cy="640080"/>
            <a:chOff x="4093656" y="6067766"/>
            <a:chExt cx="672109" cy="640080"/>
          </a:xfrm>
        </p:grpSpPr>
        <p:sp>
          <p:nvSpPr>
            <p:cNvPr id="74" name="Oval 73">
              <a:hlinkClick r:id="rId26" action="ppaction://hlinksldjump"/>
              <a:extLst>
                <a:ext uri="{FF2B5EF4-FFF2-40B4-BE49-F238E27FC236}">
                  <a16:creationId xmlns:a16="http://schemas.microsoft.com/office/drawing/2014/main" id="{E9E9D4BE-BED3-0D47-C486-E2538CAAC735}"/>
                </a:ext>
              </a:extLst>
            </p:cNvPr>
            <p:cNvSpPr/>
            <p:nvPr/>
          </p:nvSpPr>
          <p:spPr>
            <a:xfrm>
              <a:off x="4125685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Graphic 91" descr="Route (Two Pins With A Path) with solid fill">
              <a:extLst>
                <a:ext uri="{FF2B5EF4-FFF2-40B4-BE49-F238E27FC236}">
                  <a16:creationId xmlns:a16="http://schemas.microsoft.com/office/drawing/2014/main" id="{75611089-CB32-8F52-32A7-67DA81672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093656" y="6067766"/>
              <a:ext cx="640080" cy="64008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04E6F91-83B2-D681-496F-BB5276103E6C}"/>
              </a:ext>
            </a:extLst>
          </p:cNvPr>
          <p:cNvGrpSpPr/>
          <p:nvPr/>
        </p:nvGrpSpPr>
        <p:grpSpPr>
          <a:xfrm>
            <a:off x="10726781" y="6067766"/>
            <a:ext cx="640080" cy="640080"/>
            <a:chOff x="10726781" y="6067766"/>
            <a:chExt cx="640080" cy="640080"/>
          </a:xfrm>
        </p:grpSpPr>
        <p:sp>
          <p:nvSpPr>
            <p:cNvPr id="82" name="Oval 81">
              <a:hlinkClick r:id="rId29" action="ppaction://hlinksldjump"/>
              <a:extLst>
                <a:ext uri="{FF2B5EF4-FFF2-40B4-BE49-F238E27FC236}">
                  <a16:creationId xmlns:a16="http://schemas.microsoft.com/office/drawing/2014/main" id="{F6667885-4D45-7CE2-94FB-1672A6907A7A}"/>
                </a:ext>
              </a:extLst>
            </p:cNvPr>
            <p:cNvSpPr/>
            <p:nvPr/>
          </p:nvSpPr>
          <p:spPr>
            <a:xfrm>
              <a:off x="10726781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Graphic 92" descr="Web design with solid fill">
              <a:extLst>
                <a:ext uri="{FF2B5EF4-FFF2-40B4-BE49-F238E27FC236}">
                  <a16:creationId xmlns:a16="http://schemas.microsoft.com/office/drawing/2014/main" id="{8CBA8EDF-7DD3-0B8B-A52B-AB43E9BFC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0772501" y="6117261"/>
              <a:ext cx="548640" cy="54864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E8E0A52-C3D0-8815-D6C5-496390695DEC}"/>
              </a:ext>
            </a:extLst>
          </p:cNvPr>
          <p:cNvGrpSpPr/>
          <p:nvPr/>
        </p:nvGrpSpPr>
        <p:grpSpPr>
          <a:xfrm>
            <a:off x="6601096" y="6067766"/>
            <a:ext cx="640080" cy="640080"/>
            <a:chOff x="6601096" y="6067766"/>
            <a:chExt cx="640080" cy="640080"/>
          </a:xfrm>
        </p:grpSpPr>
        <p:sp>
          <p:nvSpPr>
            <p:cNvPr id="77" name="Oval 76">
              <a:hlinkClick r:id="rId32" action="ppaction://hlinksldjump"/>
              <a:extLst>
                <a:ext uri="{FF2B5EF4-FFF2-40B4-BE49-F238E27FC236}">
                  <a16:creationId xmlns:a16="http://schemas.microsoft.com/office/drawing/2014/main" id="{3E5B8E4C-4A03-D2C5-CF40-DFC0F8F3CB52}"/>
                </a:ext>
              </a:extLst>
            </p:cNvPr>
            <p:cNvSpPr/>
            <p:nvPr/>
          </p:nvSpPr>
          <p:spPr>
            <a:xfrm>
              <a:off x="6601096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Graphic 93" descr="Statistics with solid fill">
              <a:extLst>
                <a:ext uri="{FF2B5EF4-FFF2-40B4-BE49-F238E27FC236}">
                  <a16:creationId xmlns:a16="http://schemas.microsoft.com/office/drawing/2014/main" id="{D0532EE3-BD0B-93FF-6C6B-CAA5718F5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6626091" y="6070781"/>
              <a:ext cx="548640" cy="54864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ED141E8-C3B5-4068-4D43-E6ED735AD4AD}"/>
              </a:ext>
            </a:extLst>
          </p:cNvPr>
          <p:cNvGrpSpPr/>
          <p:nvPr/>
        </p:nvGrpSpPr>
        <p:grpSpPr>
          <a:xfrm>
            <a:off x="7426233" y="6067766"/>
            <a:ext cx="640080" cy="640080"/>
            <a:chOff x="7426233" y="6067766"/>
            <a:chExt cx="640080" cy="640080"/>
          </a:xfrm>
        </p:grpSpPr>
        <p:sp>
          <p:nvSpPr>
            <p:cNvPr id="78" name="Oval 77">
              <a:hlinkClick r:id="rId35" action="ppaction://hlinksldjump"/>
              <a:extLst>
                <a:ext uri="{FF2B5EF4-FFF2-40B4-BE49-F238E27FC236}">
                  <a16:creationId xmlns:a16="http://schemas.microsoft.com/office/drawing/2014/main" id="{22822AFC-C5EE-201C-26E5-21F0E9BECB01}"/>
                </a:ext>
              </a:extLst>
            </p:cNvPr>
            <p:cNvSpPr/>
            <p:nvPr/>
          </p:nvSpPr>
          <p:spPr>
            <a:xfrm>
              <a:off x="7426233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Graphic 94" descr="Bar chart with solid fill">
              <a:extLst>
                <a:ext uri="{FF2B5EF4-FFF2-40B4-BE49-F238E27FC236}">
                  <a16:creationId xmlns:a16="http://schemas.microsoft.com/office/drawing/2014/main" id="{BB2F8CBC-B456-6F96-7F33-1B2088D2F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7471953" y="6067766"/>
              <a:ext cx="548640" cy="548640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414BE08-8D4B-B654-63B8-EBE6E1B8C1A7}"/>
              </a:ext>
            </a:extLst>
          </p:cNvPr>
          <p:cNvGrpSpPr/>
          <p:nvPr/>
        </p:nvGrpSpPr>
        <p:grpSpPr>
          <a:xfrm>
            <a:off x="4950822" y="6055160"/>
            <a:ext cx="640080" cy="652686"/>
            <a:chOff x="4950822" y="6055160"/>
            <a:chExt cx="640080" cy="652686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C4DCDB2-496F-9BC8-E894-18E1C729B453}"/>
                </a:ext>
              </a:extLst>
            </p:cNvPr>
            <p:cNvSpPr/>
            <p:nvPr/>
          </p:nvSpPr>
          <p:spPr>
            <a:xfrm>
              <a:off x="4950822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Graphic 95" descr="Database with solid fill">
              <a:hlinkClick r:id="rId38" action="ppaction://hlinksldjump"/>
              <a:extLst>
                <a:ext uri="{FF2B5EF4-FFF2-40B4-BE49-F238E27FC236}">
                  <a16:creationId xmlns:a16="http://schemas.microsoft.com/office/drawing/2014/main" id="{F8885FBD-9A77-6FD0-BEC3-25AA0A3BB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4950822" y="6055160"/>
              <a:ext cx="640080" cy="64008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151C7FC-63F1-B631-C23B-D48B4DD2AF09}"/>
              </a:ext>
            </a:extLst>
          </p:cNvPr>
          <p:cNvGrpSpPr/>
          <p:nvPr/>
        </p:nvGrpSpPr>
        <p:grpSpPr>
          <a:xfrm>
            <a:off x="5775959" y="6056853"/>
            <a:ext cx="640080" cy="650993"/>
            <a:chOff x="5775959" y="6056853"/>
            <a:chExt cx="640080" cy="650993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1722C04-4F41-1282-2FF9-D42556CE80C3}"/>
                </a:ext>
              </a:extLst>
            </p:cNvPr>
            <p:cNvSpPr/>
            <p:nvPr/>
          </p:nvSpPr>
          <p:spPr>
            <a:xfrm>
              <a:off x="5775959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Graphic 96" descr="Presentation with pie chart with solid fill">
              <a:hlinkClick r:id="rId41" action="ppaction://hlinksldjump"/>
              <a:extLst>
                <a:ext uri="{FF2B5EF4-FFF2-40B4-BE49-F238E27FC236}">
                  <a16:creationId xmlns:a16="http://schemas.microsoft.com/office/drawing/2014/main" id="{DF3CACC3-A837-6117-913C-5F1107B4C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5775959" y="6056853"/>
              <a:ext cx="640080" cy="640080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BCBEBB6-91DF-1338-227D-9DADE11DDDBE}"/>
              </a:ext>
            </a:extLst>
          </p:cNvPr>
          <p:cNvGrpSpPr/>
          <p:nvPr/>
        </p:nvGrpSpPr>
        <p:grpSpPr>
          <a:xfrm>
            <a:off x="8251370" y="6067766"/>
            <a:ext cx="640080" cy="640080"/>
            <a:chOff x="8251370" y="6067766"/>
            <a:chExt cx="640080" cy="64008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14274DA-72D3-C8B7-A7D5-14899C0B60CD}"/>
                </a:ext>
              </a:extLst>
            </p:cNvPr>
            <p:cNvSpPr/>
            <p:nvPr/>
          </p:nvSpPr>
          <p:spPr>
            <a:xfrm>
              <a:off x="825137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Graphic 97" descr="Check In with solid fill">
              <a:hlinkClick r:id="rId44" action="ppaction://hlinksldjump"/>
              <a:extLst>
                <a:ext uri="{FF2B5EF4-FFF2-40B4-BE49-F238E27FC236}">
                  <a16:creationId xmlns:a16="http://schemas.microsoft.com/office/drawing/2014/main" id="{483E51B7-0ACD-E99A-3A83-0F973E36A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8293531" y="6089765"/>
              <a:ext cx="548640" cy="548640"/>
            </a:xfrm>
            <a:prstGeom prst="rect">
              <a:avLst/>
            </a:prstGeom>
          </p:spPr>
        </p:pic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9435B2F-F91F-0665-29D6-1C4BC8EF393B}"/>
              </a:ext>
            </a:extLst>
          </p:cNvPr>
          <p:cNvSpPr/>
          <p:nvPr/>
        </p:nvSpPr>
        <p:spPr>
          <a:xfrm>
            <a:off x="0" y="-40279"/>
            <a:ext cx="12191999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FC01AA8-77E2-127C-1C6B-3EFC3F7F414C}"/>
              </a:ext>
            </a:extLst>
          </p:cNvPr>
          <p:cNvSpPr/>
          <p:nvPr/>
        </p:nvSpPr>
        <p:spPr>
          <a:xfrm>
            <a:off x="3741968" y="2485943"/>
            <a:ext cx="1737360" cy="17373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Marker with solid fill">
            <a:extLst>
              <a:ext uri="{FF2B5EF4-FFF2-40B4-BE49-F238E27FC236}">
                <a16:creationId xmlns:a16="http://schemas.microsoft.com/office/drawing/2014/main" id="{2E3776C0-8213-6554-D05A-ED1C5E0E717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289530" y="3940239"/>
            <a:ext cx="487312" cy="487312"/>
          </a:xfrm>
          <a:prstGeom prst="rect">
            <a:avLst/>
          </a:prstGeom>
        </p:spPr>
      </p:pic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ED0345E-06E6-7C69-B55F-CE74C0920540}"/>
              </a:ext>
            </a:extLst>
          </p:cNvPr>
          <p:cNvSpPr/>
          <p:nvPr/>
        </p:nvSpPr>
        <p:spPr>
          <a:xfrm>
            <a:off x="7509078" y="4060017"/>
            <a:ext cx="1012329" cy="326572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 Rounded MT Bold" panose="020F0704030504030204" pitchFamily="34" charset="0"/>
              </a:rPr>
              <a:t>MORE</a:t>
            </a:r>
          </a:p>
        </p:txBody>
      </p:sp>
      <p:pic>
        <p:nvPicPr>
          <p:cNvPr id="118" name="Picture 117" descr="Royal Ontario Museum with a triangular shape&#10;&#10;Description automatically generated">
            <a:extLst>
              <a:ext uri="{FF2B5EF4-FFF2-40B4-BE49-F238E27FC236}">
                <a16:creationId xmlns:a16="http://schemas.microsoft.com/office/drawing/2014/main" id="{96C485FD-89A9-20C7-27CC-0B7423BC671D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005" y="4427551"/>
            <a:ext cx="2027200" cy="1005840"/>
          </a:xfrm>
          <a:prstGeom prst="rect">
            <a:avLst/>
          </a:prstGeom>
        </p:spPr>
      </p:pic>
      <p:pic>
        <p:nvPicPr>
          <p:cNvPr id="119" name="Picture 118" descr="A building with many cars parked in front of it&#10;&#10;Description automatically generated">
            <a:extLst>
              <a:ext uri="{FF2B5EF4-FFF2-40B4-BE49-F238E27FC236}">
                <a16:creationId xmlns:a16="http://schemas.microsoft.com/office/drawing/2014/main" id="{17DC9785-F3F3-86CD-F39E-69CF2D94DE3E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867" y="4405093"/>
            <a:ext cx="2208897" cy="1028298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3E7F89DF-0DBE-AF05-D9F6-C9523E937228}"/>
              </a:ext>
            </a:extLst>
          </p:cNvPr>
          <p:cNvSpPr txBox="1"/>
          <p:nvPr/>
        </p:nvSpPr>
        <p:spPr>
          <a:xfrm>
            <a:off x="9613867" y="4045387"/>
            <a:ext cx="238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 Rounded MT Bold" panose="020F0704030504030204" pitchFamily="34" charset="0"/>
              </a:rPr>
              <a:t>EXPLORE THE CITY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59986AE-543F-0693-2863-5D240BDC3357}"/>
              </a:ext>
            </a:extLst>
          </p:cNvPr>
          <p:cNvSpPr txBox="1"/>
          <p:nvPr/>
        </p:nvSpPr>
        <p:spPr>
          <a:xfrm>
            <a:off x="103731" y="857437"/>
            <a:ext cx="58678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/>
              <a:t>The Challenge: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/>
              <a:t>Canada hosts over 833,000 international students yearly, with 51% in Ontario, many settling in Toronto.</a:t>
            </a:r>
          </a:p>
          <a:p>
            <a:pPr algn="just"/>
            <a:endParaRPr lang="en-US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/>
              <a:t>These students often pay 10-20% more due to limited market knowledge.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/>
              <a:t>Lack of access to historical  data leaves students vulnerable to </a:t>
            </a:r>
            <a:r>
              <a:rPr 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overpriced</a:t>
            </a:r>
            <a:r>
              <a:rPr lang="en-US" sz="2000"/>
              <a:t> rent.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524ACE2-0E19-BDFF-7539-7F610A8333CF}"/>
              </a:ext>
            </a:extLst>
          </p:cNvPr>
          <p:cNvSpPr txBox="1"/>
          <p:nvPr/>
        </p:nvSpPr>
        <p:spPr>
          <a:xfrm>
            <a:off x="6518968" y="857437"/>
            <a:ext cx="52428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The Purpose: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/>
              <a:t>Build a model that evaluates rent prices based on key factors like </a:t>
            </a:r>
            <a:r>
              <a:rPr 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location, size, and amenities.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/>
              <a:t>Help students determine if their rent is fair and avoid being overcharged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/>
              <a:t>Promote </a:t>
            </a:r>
            <a:r>
              <a:rPr 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transparency</a:t>
            </a:r>
            <a:r>
              <a:rPr lang="en-US" sz="2000"/>
              <a:t> in the Toronto rental market.</a:t>
            </a:r>
          </a:p>
        </p:txBody>
      </p:sp>
      <p:pic>
        <p:nvPicPr>
          <p:cNvPr id="123" name="Picture 122" descr="A blue light on a black background&#10;&#10;Description automatically generated">
            <a:extLst>
              <a:ext uri="{FF2B5EF4-FFF2-40B4-BE49-F238E27FC236}">
                <a16:creationId xmlns:a16="http://schemas.microsoft.com/office/drawing/2014/main" id="{A157A3BD-EC13-1221-1E15-2FAE1BDDF66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0" y="4306757"/>
            <a:ext cx="1193674" cy="1193674"/>
          </a:xfrm>
          <a:prstGeom prst="rect">
            <a:avLst/>
          </a:prstGeom>
        </p:spPr>
      </p:pic>
      <p:pic>
        <p:nvPicPr>
          <p:cNvPr id="124" name="Picture 123" descr="A black and white image of a tower&#10;&#10;Description automatically generated">
            <a:extLst>
              <a:ext uri="{FF2B5EF4-FFF2-40B4-BE49-F238E27FC236}">
                <a16:creationId xmlns:a16="http://schemas.microsoft.com/office/drawing/2014/main" id="{059F38B0-FCDF-1534-D7F0-E30CB67EAAB3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38" y="-312384"/>
            <a:ext cx="6781924" cy="7122568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D8043A41-8178-6343-0414-66AAB7B63BD4}"/>
              </a:ext>
            </a:extLst>
          </p:cNvPr>
          <p:cNvSpPr txBox="1"/>
          <p:nvPr/>
        </p:nvSpPr>
        <p:spPr>
          <a:xfrm>
            <a:off x="4626449" y="19862"/>
            <a:ext cx="3785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79391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7D792-0144-815B-AD34-9A6975D87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680A2823-2CA1-8ED1-2849-838D1AB37DFC}"/>
              </a:ext>
            </a:extLst>
          </p:cNvPr>
          <p:cNvSpPr/>
          <p:nvPr/>
        </p:nvSpPr>
        <p:spPr>
          <a:xfrm>
            <a:off x="-15213497" y="5532120"/>
            <a:ext cx="45720000" cy="1325880"/>
          </a:xfrm>
          <a:custGeom>
            <a:avLst/>
            <a:gdLst>
              <a:gd name="connsiteX0" fmla="*/ 0 w 45720000"/>
              <a:gd name="connsiteY0" fmla="*/ 0 h 1325880"/>
              <a:gd name="connsiteX1" fmla="*/ 17588361 w 45720000"/>
              <a:gd name="connsiteY1" fmla="*/ 0 h 1325880"/>
              <a:gd name="connsiteX2" fmla="*/ 17585709 w 45720000"/>
              <a:gd name="connsiteY2" fmla="*/ 13139 h 1325880"/>
              <a:gd name="connsiteX3" fmla="*/ 17997189 w 45720000"/>
              <a:gd name="connsiteY3" fmla="*/ 424619 h 1325880"/>
              <a:gd name="connsiteX4" fmla="*/ 18408669 w 45720000"/>
              <a:gd name="connsiteY4" fmla="*/ 13139 h 1325880"/>
              <a:gd name="connsiteX5" fmla="*/ 18406016 w 45720000"/>
              <a:gd name="connsiteY5" fmla="*/ 0 h 1325880"/>
              <a:gd name="connsiteX6" fmla="*/ 45720000 w 45720000"/>
              <a:gd name="connsiteY6" fmla="*/ 0 h 1325880"/>
              <a:gd name="connsiteX7" fmla="*/ 45720000 w 45720000"/>
              <a:gd name="connsiteY7" fmla="*/ 1325880 h 1325880"/>
              <a:gd name="connsiteX8" fmla="*/ 0 w 45720000"/>
              <a:gd name="connsiteY8" fmla="*/ 132588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0" h="1325880">
                <a:moveTo>
                  <a:pt x="0" y="0"/>
                </a:moveTo>
                <a:lnTo>
                  <a:pt x="17588361" y="0"/>
                </a:lnTo>
                <a:lnTo>
                  <a:pt x="17585709" y="13139"/>
                </a:lnTo>
                <a:cubicBezTo>
                  <a:pt x="17585709" y="240393"/>
                  <a:pt x="17769935" y="424619"/>
                  <a:pt x="17997189" y="424619"/>
                </a:cubicBezTo>
                <a:cubicBezTo>
                  <a:pt x="18224442" y="424619"/>
                  <a:pt x="18408669" y="240393"/>
                  <a:pt x="18408669" y="13139"/>
                </a:cubicBezTo>
                <a:lnTo>
                  <a:pt x="18406016" y="0"/>
                </a:lnTo>
                <a:lnTo>
                  <a:pt x="45720000" y="0"/>
                </a:lnTo>
                <a:lnTo>
                  <a:pt x="45720000" y="1325880"/>
                </a:lnTo>
                <a:lnTo>
                  <a:pt x="0" y="132588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D729735-3C78-080A-CB76-F53BFD40F248}"/>
              </a:ext>
            </a:extLst>
          </p:cNvPr>
          <p:cNvGrpSpPr/>
          <p:nvPr/>
        </p:nvGrpSpPr>
        <p:grpSpPr>
          <a:xfrm>
            <a:off x="32027" y="6018272"/>
            <a:ext cx="640080" cy="692021"/>
            <a:chOff x="32027" y="6018272"/>
            <a:chExt cx="640080" cy="692021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F713051-03A0-BF60-AD12-EC75A517588C}"/>
                </a:ext>
              </a:extLst>
            </p:cNvPr>
            <p:cNvSpPr/>
            <p:nvPr/>
          </p:nvSpPr>
          <p:spPr>
            <a:xfrm>
              <a:off x="32027" y="6070213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Graphic 84" descr="Home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C55B9006-9889-D24F-D98C-3358AB8D5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027" y="6018272"/>
              <a:ext cx="640080" cy="640080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02AB7A9-18C7-028D-E9F0-85FD3FF37E1C}"/>
              </a:ext>
            </a:extLst>
          </p:cNvPr>
          <p:cNvGrpSpPr/>
          <p:nvPr/>
        </p:nvGrpSpPr>
        <p:grpSpPr>
          <a:xfrm>
            <a:off x="846242" y="6052784"/>
            <a:ext cx="640080" cy="640080"/>
            <a:chOff x="846242" y="6052784"/>
            <a:chExt cx="640080" cy="640080"/>
          </a:xfrm>
        </p:grpSpPr>
        <p:sp>
          <p:nvSpPr>
            <p:cNvPr id="71" name="Oval 70">
              <a:hlinkClick r:id="rId5" action="ppaction://hlinksldjump"/>
              <a:extLst>
                <a:ext uri="{FF2B5EF4-FFF2-40B4-BE49-F238E27FC236}">
                  <a16:creationId xmlns:a16="http://schemas.microsoft.com/office/drawing/2014/main" id="{BA346D34-7F58-76C6-57D4-523E2821AD5A}"/>
                </a:ext>
              </a:extLst>
            </p:cNvPr>
            <p:cNvSpPr/>
            <p:nvPr/>
          </p:nvSpPr>
          <p:spPr>
            <a:xfrm>
              <a:off x="846242" y="6052784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Graphic 85" descr="Users with solid fill">
              <a:extLst>
                <a:ext uri="{FF2B5EF4-FFF2-40B4-BE49-F238E27FC236}">
                  <a16:creationId xmlns:a16="http://schemas.microsoft.com/office/drawing/2014/main" id="{93F03C29-16B5-2EBC-F7EC-8555DA8D5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8187" y="6094729"/>
              <a:ext cx="556190" cy="556190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A7EBF37-9DCF-ACC2-4F78-FBC88F62DF68}"/>
              </a:ext>
            </a:extLst>
          </p:cNvPr>
          <p:cNvGrpSpPr/>
          <p:nvPr/>
        </p:nvGrpSpPr>
        <p:grpSpPr>
          <a:xfrm>
            <a:off x="1650274" y="6018272"/>
            <a:ext cx="657812" cy="647629"/>
            <a:chOff x="1650274" y="6018272"/>
            <a:chExt cx="657812" cy="647629"/>
          </a:xfrm>
        </p:grpSpPr>
        <p:sp>
          <p:nvSpPr>
            <p:cNvPr id="72" name="Oval 71">
              <a:hlinkClick r:id="rId8" action="ppaction://hlinksldjump"/>
              <a:extLst>
                <a:ext uri="{FF2B5EF4-FFF2-40B4-BE49-F238E27FC236}">
                  <a16:creationId xmlns:a16="http://schemas.microsoft.com/office/drawing/2014/main" id="{975B8461-63F8-04AD-EA72-FE077547E821}"/>
                </a:ext>
              </a:extLst>
            </p:cNvPr>
            <p:cNvSpPr/>
            <p:nvPr/>
          </p:nvSpPr>
          <p:spPr>
            <a:xfrm>
              <a:off x="1650274" y="6018272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Graphic 86" descr="Lightbulb and gear with solid fill">
              <a:extLst>
                <a:ext uri="{FF2B5EF4-FFF2-40B4-BE49-F238E27FC236}">
                  <a16:creationId xmlns:a16="http://schemas.microsoft.com/office/drawing/2014/main" id="{E4C0FDE0-6F82-12F9-E7E8-A3D78C64D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660457" y="6018272"/>
              <a:ext cx="647629" cy="647629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C3F1C12-27F4-ABAE-14D1-D0B44DC00853}"/>
              </a:ext>
            </a:extLst>
          </p:cNvPr>
          <p:cNvGrpSpPr/>
          <p:nvPr/>
        </p:nvGrpSpPr>
        <p:grpSpPr>
          <a:xfrm>
            <a:off x="2458572" y="5162586"/>
            <a:ext cx="647631" cy="689574"/>
            <a:chOff x="2458572" y="5162586"/>
            <a:chExt cx="647631" cy="689574"/>
          </a:xfrm>
        </p:grpSpPr>
        <p:sp>
          <p:nvSpPr>
            <p:cNvPr id="73" name="Oval 72">
              <a:hlinkClick r:id="rId11" action="ppaction://hlinksldjump"/>
              <a:extLst>
                <a:ext uri="{FF2B5EF4-FFF2-40B4-BE49-F238E27FC236}">
                  <a16:creationId xmlns:a16="http://schemas.microsoft.com/office/drawing/2014/main" id="{6C77ECF1-468E-C9CF-AE29-52DB767B0A5A}"/>
                </a:ext>
              </a:extLst>
            </p:cNvPr>
            <p:cNvSpPr/>
            <p:nvPr/>
          </p:nvSpPr>
          <p:spPr>
            <a:xfrm>
              <a:off x="2466123" y="521208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Graphic 87" descr="Flowchart with solid fill">
              <a:extLst>
                <a:ext uri="{FF2B5EF4-FFF2-40B4-BE49-F238E27FC236}">
                  <a16:creationId xmlns:a16="http://schemas.microsoft.com/office/drawing/2014/main" id="{F1DD4BB1-2D3F-381E-5EFB-39EC2B9FD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458572" y="5162586"/>
              <a:ext cx="647629" cy="647629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77621E5-5ACD-2491-7539-562C0C565C98}"/>
              </a:ext>
            </a:extLst>
          </p:cNvPr>
          <p:cNvGrpSpPr/>
          <p:nvPr/>
        </p:nvGrpSpPr>
        <p:grpSpPr>
          <a:xfrm>
            <a:off x="9076507" y="6067766"/>
            <a:ext cx="640080" cy="640080"/>
            <a:chOff x="9076507" y="6067766"/>
            <a:chExt cx="640080" cy="64008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E0C28EF-6A31-EE16-03C9-BD76178A364A}"/>
                </a:ext>
              </a:extLst>
            </p:cNvPr>
            <p:cNvSpPr/>
            <p:nvPr/>
          </p:nvSpPr>
          <p:spPr>
            <a:xfrm>
              <a:off x="9076507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Graphic 88" descr="Cloud with solid fill">
              <a:hlinkClick r:id="rId14" action="ppaction://hlinksldjump"/>
              <a:extLst>
                <a:ext uri="{FF2B5EF4-FFF2-40B4-BE49-F238E27FC236}">
                  <a16:creationId xmlns:a16="http://schemas.microsoft.com/office/drawing/2014/main" id="{7B0D16EA-6FCE-3252-953E-490D281D6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125275" y="6067766"/>
              <a:ext cx="548640" cy="548640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7E61D59-A275-0A89-A18B-E75C953EA072}"/>
              </a:ext>
            </a:extLst>
          </p:cNvPr>
          <p:cNvGrpSpPr/>
          <p:nvPr/>
        </p:nvGrpSpPr>
        <p:grpSpPr>
          <a:xfrm>
            <a:off x="9901644" y="6067766"/>
            <a:ext cx="640080" cy="640080"/>
            <a:chOff x="9901644" y="6067766"/>
            <a:chExt cx="640080" cy="640080"/>
          </a:xfrm>
        </p:grpSpPr>
        <p:sp>
          <p:nvSpPr>
            <p:cNvPr id="82" name="Oval 81">
              <a:hlinkClick r:id="rId17" action="ppaction://hlinksldjump"/>
              <a:extLst>
                <a:ext uri="{FF2B5EF4-FFF2-40B4-BE49-F238E27FC236}">
                  <a16:creationId xmlns:a16="http://schemas.microsoft.com/office/drawing/2014/main" id="{8EFE70D5-1E57-6D8C-A576-9130EBD92FC3}"/>
                </a:ext>
              </a:extLst>
            </p:cNvPr>
            <p:cNvSpPr/>
            <p:nvPr/>
          </p:nvSpPr>
          <p:spPr>
            <a:xfrm>
              <a:off x="9901644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Graphic 89" descr="Internet Of Things with solid fill">
              <a:extLst>
                <a:ext uri="{FF2B5EF4-FFF2-40B4-BE49-F238E27FC236}">
                  <a16:creationId xmlns:a16="http://schemas.microsoft.com/office/drawing/2014/main" id="{8E55B19A-0ECF-C28E-C2A1-B538A12CB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971095" y="6113486"/>
              <a:ext cx="548640" cy="54864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68A0ADC-26D4-861C-6B9B-5801C4592A89}"/>
              </a:ext>
            </a:extLst>
          </p:cNvPr>
          <p:cNvGrpSpPr/>
          <p:nvPr/>
        </p:nvGrpSpPr>
        <p:grpSpPr>
          <a:xfrm>
            <a:off x="3300548" y="6067766"/>
            <a:ext cx="640080" cy="640080"/>
            <a:chOff x="3300548" y="6067766"/>
            <a:chExt cx="640080" cy="640080"/>
          </a:xfrm>
        </p:grpSpPr>
        <p:sp>
          <p:nvSpPr>
            <p:cNvPr id="74" name="Oval 73">
              <a:hlinkClick r:id="rId20" action="ppaction://hlinksldjump"/>
              <a:extLst>
                <a:ext uri="{FF2B5EF4-FFF2-40B4-BE49-F238E27FC236}">
                  <a16:creationId xmlns:a16="http://schemas.microsoft.com/office/drawing/2014/main" id="{F9B63BCE-1B72-263E-BF70-7174718E6CDF}"/>
                </a:ext>
              </a:extLst>
            </p:cNvPr>
            <p:cNvSpPr/>
            <p:nvPr/>
          </p:nvSpPr>
          <p:spPr>
            <a:xfrm>
              <a:off x="3300548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Graphic 90" descr="Research with solid fill">
              <a:extLst>
                <a:ext uri="{FF2B5EF4-FFF2-40B4-BE49-F238E27FC236}">
                  <a16:creationId xmlns:a16="http://schemas.microsoft.com/office/drawing/2014/main" id="{7FF11EC0-89D0-03BB-0CCC-001CBBCEB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376051" y="6089765"/>
              <a:ext cx="548640" cy="54864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BF7EEB2-7966-696C-7D03-D289B9FAC191}"/>
              </a:ext>
            </a:extLst>
          </p:cNvPr>
          <p:cNvGrpSpPr/>
          <p:nvPr/>
        </p:nvGrpSpPr>
        <p:grpSpPr>
          <a:xfrm>
            <a:off x="11551920" y="6067766"/>
            <a:ext cx="640080" cy="640080"/>
            <a:chOff x="11551920" y="6067766"/>
            <a:chExt cx="640080" cy="640080"/>
          </a:xfrm>
        </p:grpSpPr>
        <p:sp>
          <p:nvSpPr>
            <p:cNvPr id="84" name="Oval 83">
              <a:hlinkClick r:id="rId23" action="ppaction://hlinksldjump"/>
              <a:extLst>
                <a:ext uri="{FF2B5EF4-FFF2-40B4-BE49-F238E27FC236}">
                  <a16:creationId xmlns:a16="http://schemas.microsoft.com/office/drawing/2014/main" id="{A0CA4356-3501-C257-CA90-07EDD270BA3C}"/>
                </a:ext>
              </a:extLst>
            </p:cNvPr>
            <p:cNvSpPr/>
            <p:nvPr/>
          </p:nvSpPr>
          <p:spPr>
            <a:xfrm>
              <a:off x="1155192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Graphic 91" descr="Rocket with solid fill">
              <a:extLst>
                <a:ext uri="{FF2B5EF4-FFF2-40B4-BE49-F238E27FC236}">
                  <a16:creationId xmlns:a16="http://schemas.microsoft.com/office/drawing/2014/main" id="{C7314A27-3AAC-E238-9F93-4F9614D2A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1597640" y="6138204"/>
              <a:ext cx="548640" cy="54864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60C1111-20A4-3918-9785-918919CB82E5}"/>
              </a:ext>
            </a:extLst>
          </p:cNvPr>
          <p:cNvGrpSpPr/>
          <p:nvPr/>
        </p:nvGrpSpPr>
        <p:grpSpPr>
          <a:xfrm>
            <a:off x="4093656" y="6067766"/>
            <a:ext cx="672109" cy="640080"/>
            <a:chOff x="4093656" y="6067766"/>
            <a:chExt cx="672109" cy="640080"/>
          </a:xfrm>
        </p:grpSpPr>
        <p:sp>
          <p:nvSpPr>
            <p:cNvPr id="75" name="Oval 74">
              <a:hlinkClick r:id="rId26" action="ppaction://hlinksldjump"/>
              <a:extLst>
                <a:ext uri="{FF2B5EF4-FFF2-40B4-BE49-F238E27FC236}">
                  <a16:creationId xmlns:a16="http://schemas.microsoft.com/office/drawing/2014/main" id="{98EEF51C-154E-AB9E-DC99-9F2FD9A44D4F}"/>
                </a:ext>
              </a:extLst>
            </p:cNvPr>
            <p:cNvSpPr/>
            <p:nvPr/>
          </p:nvSpPr>
          <p:spPr>
            <a:xfrm>
              <a:off x="4125685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Graphic 92" descr="Route (Two Pins With A Path) with solid fill">
              <a:extLst>
                <a:ext uri="{FF2B5EF4-FFF2-40B4-BE49-F238E27FC236}">
                  <a16:creationId xmlns:a16="http://schemas.microsoft.com/office/drawing/2014/main" id="{1A170290-138C-8685-FDD7-6E487356F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093656" y="6067766"/>
              <a:ext cx="640080" cy="64008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D60046B-5C7F-FF73-288B-EECEAF991798}"/>
              </a:ext>
            </a:extLst>
          </p:cNvPr>
          <p:cNvGrpSpPr/>
          <p:nvPr/>
        </p:nvGrpSpPr>
        <p:grpSpPr>
          <a:xfrm>
            <a:off x="10726781" y="6067766"/>
            <a:ext cx="640080" cy="640080"/>
            <a:chOff x="10726781" y="6067766"/>
            <a:chExt cx="640080" cy="640080"/>
          </a:xfrm>
        </p:grpSpPr>
        <p:sp>
          <p:nvSpPr>
            <p:cNvPr id="83" name="Oval 82">
              <a:hlinkClick r:id="rId29" action="ppaction://hlinksldjump"/>
              <a:extLst>
                <a:ext uri="{FF2B5EF4-FFF2-40B4-BE49-F238E27FC236}">
                  <a16:creationId xmlns:a16="http://schemas.microsoft.com/office/drawing/2014/main" id="{E6F5BD82-8159-42DF-C47D-FDB30F403F42}"/>
                </a:ext>
              </a:extLst>
            </p:cNvPr>
            <p:cNvSpPr/>
            <p:nvPr/>
          </p:nvSpPr>
          <p:spPr>
            <a:xfrm>
              <a:off x="10726781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Graphic 93" descr="Web design with solid fill">
              <a:extLst>
                <a:ext uri="{FF2B5EF4-FFF2-40B4-BE49-F238E27FC236}">
                  <a16:creationId xmlns:a16="http://schemas.microsoft.com/office/drawing/2014/main" id="{F67107F8-E2CA-092C-C65A-04EEA0095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0772501" y="6117261"/>
              <a:ext cx="548640" cy="54864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F8AC438-2E31-AD9D-A783-2CA130127FD8}"/>
              </a:ext>
            </a:extLst>
          </p:cNvPr>
          <p:cNvGrpSpPr/>
          <p:nvPr/>
        </p:nvGrpSpPr>
        <p:grpSpPr>
          <a:xfrm>
            <a:off x="6601096" y="6067766"/>
            <a:ext cx="640080" cy="640080"/>
            <a:chOff x="6601096" y="6067766"/>
            <a:chExt cx="640080" cy="640080"/>
          </a:xfrm>
        </p:grpSpPr>
        <p:sp>
          <p:nvSpPr>
            <p:cNvPr id="78" name="Oval 77">
              <a:hlinkClick r:id="rId32" action="ppaction://hlinksldjump"/>
              <a:extLst>
                <a:ext uri="{FF2B5EF4-FFF2-40B4-BE49-F238E27FC236}">
                  <a16:creationId xmlns:a16="http://schemas.microsoft.com/office/drawing/2014/main" id="{B4E61D3D-F3E2-B457-B2BA-674B58A03183}"/>
                </a:ext>
              </a:extLst>
            </p:cNvPr>
            <p:cNvSpPr/>
            <p:nvPr/>
          </p:nvSpPr>
          <p:spPr>
            <a:xfrm>
              <a:off x="6601096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Graphic 94" descr="Statistics with solid fill">
              <a:extLst>
                <a:ext uri="{FF2B5EF4-FFF2-40B4-BE49-F238E27FC236}">
                  <a16:creationId xmlns:a16="http://schemas.microsoft.com/office/drawing/2014/main" id="{F037FC01-FF53-E3C1-2A5E-82C2F5A29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6626091" y="6070781"/>
              <a:ext cx="548640" cy="54864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1F88D52-C67F-1ACD-F07B-46A2D48A9DD9}"/>
              </a:ext>
            </a:extLst>
          </p:cNvPr>
          <p:cNvGrpSpPr/>
          <p:nvPr/>
        </p:nvGrpSpPr>
        <p:grpSpPr>
          <a:xfrm>
            <a:off x="7426233" y="6067766"/>
            <a:ext cx="640080" cy="640080"/>
            <a:chOff x="7426233" y="6067766"/>
            <a:chExt cx="640080" cy="640080"/>
          </a:xfrm>
        </p:grpSpPr>
        <p:sp>
          <p:nvSpPr>
            <p:cNvPr id="79" name="Oval 78">
              <a:hlinkClick r:id="rId35" action="ppaction://hlinksldjump"/>
              <a:extLst>
                <a:ext uri="{FF2B5EF4-FFF2-40B4-BE49-F238E27FC236}">
                  <a16:creationId xmlns:a16="http://schemas.microsoft.com/office/drawing/2014/main" id="{507B66D7-0953-555B-6205-B8FAAFF7651C}"/>
                </a:ext>
              </a:extLst>
            </p:cNvPr>
            <p:cNvSpPr/>
            <p:nvPr/>
          </p:nvSpPr>
          <p:spPr>
            <a:xfrm>
              <a:off x="7426233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Graphic 95" descr="Bar chart with solid fill">
              <a:extLst>
                <a:ext uri="{FF2B5EF4-FFF2-40B4-BE49-F238E27FC236}">
                  <a16:creationId xmlns:a16="http://schemas.microsoft.com/office/drawing/2014/main" id="{EFCB3654-324B-F90E-ABC2-1E09B174E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7471953" y="6067766"/>
              <a:ext cx="548640" cy="548640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A05EEFF-5A9B-F65B-5AA4-8E2D326A9772}"/>
              </a:ext>
            </a:extLst>
          </p:cNvPr>
          <p:cNvGrpSpPr/>
          <p:nvPr/>
        </p:nvGrpSpPr>
        <p:grpSpPr>
          <a:xfrm>
            <a:off x="4950822" y="6055160"/>
            <a:ext cx="640080" cy="652686"/>
            <a:chOff x="4950822" y="6055160"/>
            <a:chExt cx="640080" cy="652686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ABA8A64-D6ED-15D9-D0D4-F7C93AAA7A70}"/>
                </a:ext>
              </a:extLst>
            </p:cNvPr>
            <p:cNvSpPr/>
            <p:nvPr/>
          </p:nvSpPr>
          <p:spPr>
            <a:xfrm>
              <a:off x="4950822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Graphic 96" descr="Database with solid fill">
              <a:hlinkClick r:id="rId38" action="ppaction://hlinksldjump"/>
              <a:extLst>
                <a:ext uri="{FF2B5EF4-FFF2-40B4-BE49-F238E27FC236}">
                  <a16:creationId xmlns:a16="http://schemas.microsoft.com/office/drawing/2014/main" id="{08DD0F73-4BEA-EA3E-35DA-C2383D9B7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4950822" y="6055160"/>
              <a:ext cx="640080" cy="64008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B56A970-E837-90DD-A234-5B32F5FF4028}"/>
              </a:ext>
            </a:extLst>
          </p:cNvPr>
          <p:cNvGrpSpPr/>
          <p:nvPr/>
        </p:nvGrpSpPr>
        <p:grpSpPr>
          <a:xfrm>
            <a:off x="5775959" y="6056853"/>
            <a:ext cx="640080" cy="650993"/>
            <a:chOff x="5775959" y="6056853"/>
            <a:chExt cx="640080" cy="650993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EC0989B-2E90-0613-25BB-1150AB149DCD}"/>
                </a:ext>
              </a:extLst>
            </p:cNvPr>
            <p:cNvSpPr/>
            <p:nvPr/>
          </p:nvSpPr>
          <p:spPr>
            <a:xfrm>
              <a:off x="5775959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Graphic 97" descr="Presentation with pie chart with solid fill">
              <a:hlinkClick r:id="rId41" action="ppaction://hlinksldjump"/>
              <a:extLst>
                <a:ext uri="{FF2B5EF4-FFF2-40B4-BE49-F238E27FC236}">
                  <a16:creationId xmlns:a16="http://schemas.microsoft.com/office/drawing/2014/main" id="{6805863F-0D8B-13D8-B1D0-FCCFA48F5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5775959" y="6056853"/>
              <a:ext cx="640080" cy="640080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FFB9D89-38DC-084B-E7FD-60B3F04E6DA4}"/>
              </a:ext>
            </a:extLst>
          </p:cNvPr>
          <p:cNvGrpSpPr/>
          <p:nvPr/>
        </p:nvGrpSpPr>
        <p:grpSpPr>
          <a:xfrm>
            <a:off x="8251370" y="6067766"/>
            <a:ext cx="640080" cy="640080"/>
            <a:chOff x="8251370" y="6067766"/>
            <a:chExt cx="640080" cy="64008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6A1EFBD-8639-F4BB-21A8-870D88BA80F0}"/>
                </a:ext>
              </a:extLst>
            </p:cNvPr>
            <p:cNvSpPr/>
            <p:nvPr/>
          </p:nvSpPr>
          <p:spPr>
            <a:xfrm>
              <a:off x="825137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Graphic 98" descr="Check In with solid fill">
              <a:hlinkClick r:id="rId44" action="ppaction://hlinksldjump"/>
              <a:extLst>
                <a:ext uri="{FF2B5EF4-FFF2-40B4-BE49-F238E27FC236}">
                  <a16:creationId xmlns:a16="http://schemas.microsoft.com/office/drawing/2014/main" id="{FEC02F72-6A58-3ACE-040C-2F794BDB3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8293531" y="6089765"/>
              <a:ext cx="548640" cy="548640"/>
            </a:xfrm>
            <a:prstGeom prst="rect">
              <a:avLst/>
            </a:prstGeom>
          </p:spPr>
        </p:pic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5DC28EA-C824-2F10-2EB2-3DFC7F9ED1EB}"/>
              </a:ext>
            </a:extLst>
          </p:cNvPr>
          <p:cNvSpPr/>
          <p:nvPr/>
        </p:nvSpPr>
        <p:spPr>
          <a:xfrm>
            <a:off x="0" y="-40279"/>
            <a:ext cx="12191999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AutoShape 8" descr="Cloud Computing with solid fill">
            <a:extLst>
              <a:ext uri="{FF2B5EF4-FFF2-40B4-BE49-F238E27FC236}">
                <a16:creationId xmlns:a16="http://schemas.microsoft.com/office/drawing/2014/main" id="{3A519E82-97A5-D5F5-69EA-EF92AFDDF1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4502" y="-26064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7" name="Picture 9" descr="A blue brain and gear&#10;&#10;Description automatically generated">
            <a:extLst>
              <a:ext uri="{FF2B5EF4-FFF2-40B4-BE49-F238E27FC236}">
                <a16:creationId xmlns:a16="http://schemas.microsoft.com/office/drawing/2014/main" id="{605980A2-9F05-D52F-C55D-7FEDB02D4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227" y="2981991"/>
            <a:ext cx="602948" cy="60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A yellow and grey gears with a black background&#10;&#10;Description automatically generated">
            <a:extLst>
              <a:ext uri="{FF2B5EF4-FFF2-40B4-BE49-F238E27FC236}">
                <a16:creationId xmlns:a16="http://schemas.microsoft.com/office/drawing/2014/main" id="{BDBAF9EB-3BDD-F783-2409-3D5E588AB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57" y="2853418"/>
            <a:ext cx="745243" cy="74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9" name="Picture 11" descr="A group of gears with arrows&#10;&#10;Description automatically generated">
            <a:extLst>
              <a:ext uri="{FF2B5EF4-FFF2-40B4-BE49-F238E27FC236}">
                <a16:creationId xmlns:a16="http://schemas.microsoft.com/office/drawing/2014/main" id="{711DDA73-A2EB-4A8C-0A6A-963F06038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406" y="2915236"/>
            <a:ext cx="653139" cy="65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A computer screen with arrow pointing up&#10;&#10;Description automatically generated">
            <a:extLst>
              <a:ext uri="{FF2B5EF4-FFF2-40B4-BE49-F238E27FC236}">
                <a16:creationId xmlns:a16="http://schemas.microsoft.com/office/drawing/2014/main" id="{628D5D75-E679-A2F7-94FC-1563496DF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042" y="2751213"/>
            <a:ext cx="1002076" cy="100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DFB6B919-E9F5-20A1-353B-2916548C8EB7}"/>
              </a:ext>
            </a:extLst>
          </p:cNvPr>
          <p:cNvSpPr txBox="1"/>
          <p:nvPr/>
        </p:nvSpPr>
        <p:spPr>
          <a:xfrm>
            <a:off x="4626449" y="19862"/>
            <a:ext cx="3785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FLOWCHART</a:t>
            </a:r>
          </a:p>
        </p:txBody>
      </p:sp>
      <p:pic>
        <p:nvPicPr>
          <p:cNvPr id="53" name="Graphic 52" descr="Flowchart with solid fill">
            <a:extLst>
              <a:ext uri="{FF2B5EF4-FFF2-40B4-BE49-F238E27FC236}">
                <a16:creationId xmlns:a16="http://schemas.microsoft.com/office/drawing/2014/main" id="{AA35B02B-68EA-7A92-B824-50CD3ED9A9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085166">
            <a:off x="13773149" y="2942878"/>
            <a:ext cx="914400" cy="91440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979EA5DF-FF60-8071-F22B-2ED65E2D8B28}"/>
              </a:ext>
            </a:extLst>
          </p:cNvPr>
          <p:cNvSpPr/>
          <p:nvPr/>
        </p:nvSpPr>
        <p:spPr>
          <a:xfrm>
            <a:off x="404420" y="2767471"/>
            <a:ext cx="2025169" cy="17055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B5F7BB-9310-74F2-A092-F38CB16E525B}"/>
              </a:ext>
            </a:extLst>
          </p:cNvPr>
          <p:cNvSpPr/>
          <p:nvPr/>
        </p:nvSpPr>
        <p:spPr>
          <a:xfrm>
            <a:off x="418718" y="3702533"/>
            <a:ext cx="1996571" cy="745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268A3-6A97-F787-24B7-1DB15F5F3455}"/>
              </a:ext>
            </a:extLst>
          </p:cNvPr>
          <p:cNvSpPr txBox="1"/>
          <p:nvPr/>
        </p:nvSpPr>
        <p:spPr>
          <a:xfrm>
            <a:off x="639832" y="3941825"/>
            <a:ext cx="180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134930-F69E-BE8D-128F-ED9471CFA00E}"/>
              </a:ext>
            </a:extLst>
          </p:cNvPr>
          <p:cNvSpPr/>
          <p:nvPr/>
        </p:nvSpPr>
        <p:spPr>
          <a:xfrm>
            <a:off x="3487029" y="2767471"/>
            <a:ext cx="2025169" cy="17055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080529-D88C-DD0C-4479-70AE96DF1243}"/>
              </a:ext>
            </a:extLst>
          </p:cNvPr>
          <p:cNvSpPr/>
          <p:nvPr/>
        </p:nvSpPr>
        <p:spPr>
          <a:xfrm>
            <a:off x="3501327" y="3702533"/>
            <a:ext cx="1996571" cy="745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9A31D3-4C7B-CF2A-7A54-429810838F77}"/>
              </a:ext>
            </a:extLst>
          </p:cNvPr>
          <p:cNvSpPr txBox="1"/>
          <p:nvPr/>
        </p:nvSpPr>
        <p:spPr>
          <a:xfrm>
            <a:off x="3544406" y="3912736"/>
            <a:ext cx="212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PRE-PROCESSING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DC7691-EC17-38DF-8EB2-4EB6F977BDE4}"/>
              </a:ext>
            </a:extLst>
          </p:cNvPr>
          <p:cNvSpPr txBox="1"/>
          <p:nvPr/>
        </p:nvSpPr>
        <p:spPr>
          <a:xfrm>
            <a:off x="1247774" y="3050336"/>
            <a:ext cx="105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ZILLOW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47D5F-79FC-D0EA-40A0-170CC27A82FC}"/>
              </a:ext>
            </a:extLst>
          </p:cNvPr>
          <p:cNvSpPr txBox="1"/>
          <p:nvPr/>
        </p:nvSpPr>
        <p:spPr>
          <a:xfrm>
            <a:off x="3951530" y="2906048"/>
            <a:ext cx="1693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TRANSFORM</a:t>
            </a:r>
          </a:p>
          <a:p>
            <a:pPr algn="ctr"/>
            <a:r>
              <a:rPr lang="en-US" sz="1600" dirty="0"/>
              <a:t>+</a:t>
            </a:r>
          </a:p>
          <a:p>
            <a:pPr algn="ctr"/>
            <a:r>
              <a:rPr lang="en-US" sz="1600" dirty="0"/>
              <a:t>EDA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4CB22E-7701-260B-58B9-7E0456E5BCBA}"/>
              </a:ext>
            </a:extLst>
          </p:cNvPr>
          <p:cNvSpPr/>
          <p:nvPr/>
        </p:nvSpPr>
        <p:spPr>
          <a:xfrm>
            <a:off x="6426254" y="2805805"/>
            <a:ext cx="2025169" cy="17055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B37676-8912-9557-0084-6675C0444E65}"/>
              </a:ext>
            </a:extLst>
          </p:cNvPr>
          <p:cNvSpPr/>
          <p:nvPr/>
        </p:nvSpPr>
        <p:spPr>
          <a:xfrm>
            <a:off x="6440552" y="3740867"/>
            <a:ext cx="1996571" cy="745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EB1733-A988-A1EC-EF19-2570E19D46C5}"/>
              </a:ext>
            </a:extLst>
          </p:cNvPr>
          <p:cNvSpPr txBox="1"/>
          <p:nvPr/>
        </p:nvSpPr>
        <p:spPr>
          <a:xfrm>
            <a:off x="6346931" y="3948658"/>
            <a:ext cx="212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61F417-D844-682E-DAB8-8E0ACFC97206}"/>
              </a:ext>
            </a:extLst>
          </p:cNvPr>
          <p:cNvSpPr txBox="1"/>
          <p:nvPr/>
        </p:nvSpPr>
        <p:spPr>
          <a:xfrm>
            <a:off x="6451343" y="2884665"/>
            <a:ext cx="2487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Linear </a:t>
            </a:r>
          </a:p>
          <a:p>
            <a:pPr algn="ctr"/>
            <a:r>
              <a:rPr lang="en-US" sz="1600" dirty="0"/>
              <a:t>Regression/</a:t>
            </a:r>
          </a:p>
          <a:p>
            <a:pPr algn="ctr"/>
            <a:r>
              <a:rPr lang="en-US" sz="1600" dirty="0"/>
              <a:t>Random forest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388B24-438D-7FE3-5BD6-DCB803B6A6B7}"/>
              </a:ext>
            </a:extLst>
          </p:cNvPr>
          <p:cNvSpPr/>
          <p:nvPr/>
        </p:nvSpPr>
        <p:spPr>
          <a:xfrm>
            <a:off x="9321796" y="2767471"/>
            <a:ext cx="2025169" cy="17055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6E8833-3BD1-54FC-551F-E57E1A01D314}"/>
              </a:ext>
            </a:extLst>
          </p:cNvPr>
          <p:cNvSpPr/>
          <p:nvPr/>
        </p:nvSpPr>
        <p:spPr>
          <a:xfrm>
            <a:off x="9336094" y="3702533"/>
            <a:ext cx="1996571" cy="745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076821-FA05-E91F-0FD7-7BD53A30BD74}"/>
              </a:ext>
            </a:extLst>
          </p:cNvPr>
          <p:cNvSpPr txBox="1"/>
          <p:nvPr/>
        </p:nvSpPr>
        <p:spPr>
          <a:xfrm>
            <a:off x="9557208" y="3941825"/>
            <a:ext cx="180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</a:t>
            </a:r>
          </a:p>
        </p:txBody>
      </p:sp>
      <p:pic>
        <p:nvPicPr>
          <p:cNvPr id="27" name="Picture 10" descr="A yellow and grey gears with a black background&#10;&#10;Description automatically generated">
            <a:extLst>
              <a:ext uri="{FF2B5EF4-FFF2-40B4-BE49-F238E27FC236}">
                <a16:creationId xmlns:a16="http://schemas.microsoft.com/office/drawing/2014/main" id="{FE42848C-0631-36FB-6182-2F65E60EC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804" y="710002"/>
            <a:ext cx="745243" cy="74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1EA39EA-D8FA-86FC-2256-9D76E7BF9605}"/>
              </a:ext>
            </a:extLst>
          </p:cNvPr>
          <p:cNvSpPr/>
          <p:nvPr/>
        </p:nvSpPr>
        <p:spPr>
          <a:xfrm>
            <a:off x="3490067" y="624055"/>
            <a:ext cx="2025169" cy="17055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3A6C0D-78E5-20E2-A304-A8CDA5B1595C}"/>
              </a:ext>
            </a:extLst>
          </p:cNvPr>
          <p:cNvSpPr/>
          <p:nvPr/>
        </p:nvSpPr>
        <p:spPr>
          <a:xfrm>
            <a:off x="3504365" y="1559117"/>
            <a:ext cx="1996571" cy="745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BB804C-7F2A-0B50-BEB8-A10C457F257F}"/>
              </a:ext>
            </a:extLst>
          </p:cNvPr>
          <p:cNvSpPr txBox="1"/>
          <p:nvPr/>
        </p:nvSpPr>
        <p:spPr>
          <a:xfrm>
            <a:off x="3725479" y="1798409"/>
            <a:ext cx="180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928839-FDD5-B950-2A99-44ACAB4B30C9}"/>
              </a:ext>
            </a:extLst>
          </p:cNvPr>
          <p:cNvSpPr txBox="1"/>
          <p:nvPr/>
        </p:nvSpPr>
        <p:spPr>
          <a:xfrm>
            <a:off x="4374539" y="688308"/>
            <a:ext cx="105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TRREB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44AACA-ADD0-67D1-0C32-FF27CF40CF2C}"/>
              </a:ext>
            </a:extLst>
          </p:cNvPr>
          <p:cNvSpPr txBox="1"/>
          <p:nvPr/>
        </p:nvSpPr>
        <p:spPr>
          <a:xfrm>
            <a:off x="4227020" y="1098038"/>
            <a:ext cx="1447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RENTALS.CA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F35DF85-0167-BE35-FF88-F966A4850281}"/>
              </a:ext>
            </a:extLst>
          </p:cNvPr>
          <p:cNvSpPr/>
          <p:nvPr/>
        </p:nvSpPr>
        <p:spPr>
          <a:xfrm>
            <a:off x="2720222" y="3489291"/>
            <a:ext cx="456475" cy="338554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BE10EC8-DD09-44DD-6473-957FD3A0DD79}"/>
              </a:ext>
            </a:extLst>
          </p:cNvPr>
          <p:cNvSpPr/>
          <p:nvPr/>
        </p:nvSpPr>
        <p:spPr>
          <a:xfrm>
            <a:off x="5713049" y="3489291"/>
            <a:ext cx="456475" cy="338554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D546C50-9E72-E6DF-A358-E88C2CAF0FB6}"/>
              </a:ext>
            </a:extLst>
          </p:cNvPr>
          <p:cNvSpPr/>
          <p:nvPr/>
        </p:nvSpPr>
        <p:spPr>
          <a:xfrm>
            <a:off x="8725198" y="3429384"/>
            <a:ext cx="456475" cy="338554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B4678D4-8866-FCBB-B7DC-3462E37B3D7F}"/>
              </a:ext>
            </a:extLst>
          </p:cNvPr>
          <p:cNvSpPr/>
          <p:nvPr/>
        </p:nvSpPr>
        <p:spPr>
          <a:xfrm rot="5400000">
            <a:off x="4374821" y="2351876"/>
            <a:ext cx="337990" cy="338554"/>
          </a:xfrm>
          <a:prstGeom prst="rightArrow">
            <a:avLst>
              <a:gd name="adj1" fmla="val 50001"/>
              <a:gd name="adj2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24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90D56-1EBB-7964-8D61-105F658C3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D778EB2E-A270-6BD4-9049-C0D3E1FE35CA}"/>
              </a:ext>
            </a:extLst>
          </p:cNvPr>
          <p:cNvSpPr/>
          <p:nvPr/>
        </p:nvSpPr>
        <p:spPr>
          <a:xfrm>
            <a:off x="-14429725" y="5532120"/>
            <a:ext cx="45720000" cy="1325880"/>
          </a:xfrm>
          <a:custGeom>
            <a:avLst/>
            <a:gdLst>
              <a:gd name="connsiteX0" fmla="*/ 0 w 45720000"/>
              <a:gd name="connsiteY0" fmla="*/ 0 h 1325880"/>
              <a:gd name="connsiteX1" fmla="*/ 17588361 w 45720000"/>
              <a:gd name="connsiteY1" fmla="*/ 0 h 1325880"/>
              <a:gd name="connsiteX2" fmla="*/ 17585709 w 45720000"/>
              <a:gd name="connsiteY2" fmla="*/ 13139 h 1325880"/>
              <a:gd name="connsiteX3" fmla="*/ 17997189 w 45720000"/>
              <a:gd name="connsiteY3" fmla="*/ 424619 h 1325880"/>
              <a:gd name="connsiteX4" fmla="*/ 18408669 w 45720000"/>
              <a:gd name="connsiteY4" fmla="*/ 13139 h 1325880"/>
              <a:gd name="connsiteX5" fmla="*/ 18406016 w 45720000"/>
              <a:gd name="connsiteY5" fmla="*/ 0 h 1325880"/>
              <a:gd name="connsiteX6" fmla="*/ 45720000 w 45720000"/>
              <a:gd name="connsiteY6" fmla="*/ 0 h 1325880"/>
              <a:gd name="connsiteX7" fmla="*/ 45720000 w 45720000"/>
              <a:gd name="connsiteY7" fmla="*/ 1325880 h 1325880"/>
              <a:gd name="connsiteX8" fmla="*/ 0 w 45720000"/>
              <a:gd name="connsiteY8" fmla="*/ 132588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0" h="1325880">
                <a:moveTo>
                  <a:pt x="0" y="0"/>
                </a:moveTo>
                <a:lnTo>
                  <a:pt x="17588361" y="0"/>
                </a:lnTo>
                <a:lnTo>
                  <a:pt x="17585709" y="13139"/>
                </a:lnTo>
                <a:cubicBezTo>
                  <a:pt x="17585709" y="240393"/>
                  <a:pt x="17769935" y="424619"/>
                  <a:pt x="17997189" y="424619"/>
                </a:cubicBezTo>
                <a:cubicBezTo>
                  <a:pt x="18224442" y="424619"/>
                  <a:pt x="18408669" y="240393"/>
                  <a:pt x="18408669" y="13139"/>
                </a:cubicBezTo>
                <a:lnTo>
                  <a:pt x="18406016" y="0"/>
                </a:lnTo>
                <a:lnTo>
                  <a:pt x="45720000" y="0"/>
                </a:lnTo>
                <a:lnTo>
                  <a:pt x="45720000" y="1325880"/>
                </a:lnTo>
                <a:lnTo>
                  <a:pt x="0" y="132588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54578A-5A31-48D6-9F93-B8F0E1CFF6D7}"/>
              </a:ext>
            </a:extLst>
          </p:cNvPr>
          <p:cNvGrpSpPr/>
          <p:nvPr/>
        </p:nvGrpSpPr>
        <p:grpSpPr>
          <a:xfrm>
            <a:off x="45720" y="5994823"/>
            <a:ext cx="640080" cy="692021"/>
            <a:chOff x="45720" y="5994823"/>
            <a:chExt cx="640080" cy="69202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157890D-6BFD-D999-9C38-A5F24215ECFF}"/>
                </a:ext>
              </a:extLst>
            </p:cNvPr>
            <p:cNvSpPr/>
            <p:nvPr/>
          </p:nvSpPr>
          <p:spPr>
            <a:xfrm>
              <a:off x="45720" y="6046764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Graphic 85" descr="Home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44ADE70C-CD0D-DD88-770D-AE56573CB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720" y="5994823"/>
              <a:ext cx="640080" cy="640080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8CECDD7-166B-33AF-11FB-24068CB57408}"/>
              </a:ext>
            </a:extLst>
          </p:cNvPr>
          <p:cNvGrpSpPr/>
          <p:nvPr/>
        </p:nvGrpSpPr>
        <p:grpSpPr>
          <a:xfrm>
            <a:off x="846242" y="6052784"/>
            <a:ext cx="640080" cy="640080"/>
            <a:chOff x="846242" y="6052784"/>
            <a:chExt cx="640080" cy="640080"/>
          </a:xfrm>
        </p:grpSpPr>
        <p:sp>
          <p:nvSpPr>
            <p:cNvPr id="72" name="Oval 71">
              <a:hlinkClick r:id="rId6" action="ppaction://hlinksldjump"/>
              <a:extLst>
                <a:ext uri="{FF2B5EF4-FFF2-40B4-BE49-F238E27FC236}">
                  <a16:creationId xmlns:a16="http://schemas.microsoft.com/office/drawing/2014/main" id="{67AE56D9-719F-D961-5B93-9247E116EC53}"/>
                </a:ext>
              </a:extLst>
            </p:cNvPr>
            <p:cNvSpPr/>
            <p:nvPr/>
          </p:nvSpPr>
          <p:spPr>
            <a:xfrm>
              <a:off x="846242" y="6052784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Graphic 86" descr="Users with solid fill">
              <a:extLst>
                <a:ext uri="{FF2B5EF4-FFF2-40B4-BE49-F238E27FC236}">
                  <a16:creationId xmlns:a16="http://schemas.microsoft.com/office/drawing/2014/main" id="{0FCBF6BD-1611-1355-CB36-B5D370032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8187" y="6094729"/>
              <a:ext cx="556190" cy="55619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D139097-47F8-54D8-B2DF-C993E901415C}"/>
              </a:ext>
            </a:extLst>
          </p:cNvPr>
          <p:cNvGrpSpPr/>
          <p:nvPr/>
        </p:nvGrpSpPr>
        <p:grpSpPr>
          <a:xfrm>
            <a:off x="1650274" y="6018272"/>
            <a:ext cx="657812" cy="647629"/>
            <a:chOff x="1650274" y="6018272"/>
            <a:chExt cx="657812" cy="647629"/>
          </a:xfrm>
        </p:grpSpPr>
        <p:sp>
          <p:nvSpPr>
            <p:cNvPr id="73" name="Oval 72">
              <a:hlinkClick r:id="rId9" action="ppaction://hlinksldjump"/>
              <a:extLst>
                <a:ext uri="{FF2B5EF4-FFF2-40B4-BE49-F238E27FC236}">
                  <a16:creationId xmlns:a16="http://schemas.microsoft.com/office/drawing/2014/main" id="{312C192A-C338-5EB9-6AE5-286E45FCE3CF}"/>
                </a:ext>
              </a:extLst>
            </p:cNvPr>
            <p:cNvSpPr/>
            <p:nvPr/>
          </p:nvSpPr>
          <p:spPr>
            <a:xfrm>
              <a:off x="1650274" y="6018272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Graphic 87" descr="Lightbulb and gear with solid fill">
              <a:extLst>
                <a:ext uri="{FF2B5EF4-FFF2-40B4-BE49-F238E27FC236}">
                  <a16:creationId xmlns:a16="http://schemas.microsoft.com/office/drawing/2014/main" id="{99E90065-84A6-24E0-C270-A24485350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60457" y="6018272"/>
              <a:ext cx="647629" cy="647629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E94D79B-59A0-3D1A-B316-B390132A4ED5}"/>
              </a:ext>
            </a:extLst>
          </p:cNvPr>
          <p:cNvGrpSpPr/>
          <p:nvPr/>
        </p:nvGrpSpPr>
        <p:grpSpPr>
          <a:xfrm>
            <a:off x="2485189" y="5972552"/>
            <a:ext cx="647631" cy="689574"/>
            <a:chOff x="2485189" y="5972552"/>
            <a:chExt cx="647631" cy="689574"/>
          </a:xfrm>
        </p:grpSpPr>
        <p:sp>
          <p:nvSpPr>
            <p:cNvPr id="74" name="Oval 73">
              <a:hlinkClick r:id="rId12" action="ppaction://hlinksldjump"/>
              <a:extLst>
                <a:ext uri="{FF2B5EF4-FFF2-40B4-BE49-F238E27FC236}">
                  <a16:creationId xmlns:a16="http://schemas.microsoft.com/office/drawing/2014/main" id="{E7D527D6-38D0-4E10-655F-96B13F828BBF}"/>
                </a:ext>
              </a:extLst>
            </p:cNvPr>
            <p:cNvSpPr/>
            <p:nvPr/>
          </p:nvSpPr>
          <p:spPr>
            <a:xfrm>
              <a:off x="2492740" y="602204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Graphic 88" descr="Flowchart with solid fill">
              <a:extLst>
                <a:ext uri="{FF2B5EF4-FFF2-40B4-BE49-F238E27FC236}">
                  <a16:creationId xmlns:a16="http://schemas.microsoft.com/office/drawing/2014/main" id="{7326FB4C-DA4B-8891-2A2F-ECD85B4F6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485189" y="5972552"/>
              <a:ext cx="647629" cy="647629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2A7A66B-1F7B-58CA-35C1-44B70022C971}"/>
              </a:ext>
            </a:extLst>
          </p:cNvPr>
          <p:cNvGrpSpPr/>
          <p:nvPr/>
        </p:nvGrpSpPr>
        <p:grpSpPr>
          <a:xfrm>
            <a:off x="9076507" y="6067766"/>
            <a:ext cx="640080" cy="640080"/>
            <a:chOff x="9076507" y="6067766"/>
            <a:chExt cx="640080" cy="64008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8E4FFF-3BAA-C902-609E-602FB0B11AB8}"/>
                </a:ext>
              </a:extLst>
            </p:cNvPr>
            <p:cNvSpPr/>
            <p:nvPr/>
          </p:nvSpPr>
          <p:spPr>
            <a:xfrm>
              <a:off x="9076507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Graphic 89" descr="Cloud with solid fill">
              <a:hlinkClick r:id="rId15" action="ppaction://hlinksldjump"/>
              <a:extLst>
                <a:ext uri="{FF2B5EF4-FFF2-40B4-BE49-F238E27FC236}">
                  <a16:creationId xmlns:a16="http://schemas.microsoft.com/office/drawing/2014/main" id="{267345E6-07FC-5408-8613-9B60A3715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125275" y="6067766"/>
              <a:ext cx="548640" cy="54864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B689EB2-9233-E955-5952-BA701FE1B9F9}"/>
              </a:ext>
            </a:extLst>
          </p:cNvPr>
          <p:cNvGrpSpPr/>
          <p:nvPr/>
        </p:nvGrpSpPr>
        <p:grpSpPr>
          <a:xfrm>
            <a:off x="9901644" y="6067766"/>
            <a:ext cx="640080" cy="640080"/>
            <a:chOff x="9901644" y="6067766"/>
            <a:chExt cx="640080" cy="640080"/>
          </a:xfrm>
        </p:grpSpPr>
        <p:sp>
          <p:nvSpPr>
            <p:cNvPr id="83" name="Oval 82">
              <a:hlinkClick r:id="rId18" action="ppaction://hlinksldjump"/>
              <a:extLst>
                <a:ext uri="{FF2B5EF4-FFF2-40B4-BE49-F238E27FC236}">
                  <a16:creationId xmlns:a16="http://schemas.microsoft.com/office/drawing/2014/main" id="{DC2E680B-01B0-4F2F-7D0F-8390A0732E61}"/>
                </a:ext>
              </a:extLst>
            </p:cNvPr>
            <p:cNvSpPr/>
            <p:nvPr/>
          </p:nvSpPr>
          <p:spPr>
            <a:xfrm>
              <a:off x="9901644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Graphic 90" descr="Internet Of Things with solid fill">
              <a:extLst>
                <a:ext uri="{FF2B5EF4-FFF2-40B4-BE49-F238E27FC236}">
                  <a16:creationId xmlns:a16="http://schemas.microsoft.com/office/drawing/2014/main" id="{F4739854-32F8-0623-A82F-F366BC90D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971095" y="6113486"/>
              <a:ext cx="548640" cy="54864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C315310-77F7-C367-1E7A-6E1C237DCDC5}"/>
              </a:ext>
            </a:extLst>
          </p:cNvPr>
          <p:cNvGrpSpPr/>
          <p:nvPr/>
        </p:nvGrpSpPr>
        <p:grpSpPr>
          <a:xfrm>
            <a:off x="3248297" y="5235801"/>
            <a:ext cx="640080" cy="640080"/>
            <a:chOff x="3248297" y="5235801"/>
            <a:chExt cx="640080" cy="640080"/>
          </a:xfrm>
        </p:grpSpPr>
        <p:sp>
          <p:nvSpPr>
            <p:cNvPr id="75" name="Oval 74">
              <a:hlinkClick r:id="rId21" action="ppaction://hlinksldjump"/>
              <a:extLst>
                <a:ext uri="{FF2B5EF4-FFF2-40B4-BE49-F238E27FC236}">
                  <a16:creationId xmlns:a16="http://schemas.microsoft.com/office/drawing/2014/main" id="{2E0822BD-517D-24E1-392D-857AF2903EF7}"/>
                </a:ext>
              </a:extLst>
            </p:cNvPr>
            <p:cNvSpPr/>
            <p:nvPr/>
          </p:nvSpPr>
          <p:spPr>
            <a:xfrm>
              <a:off x="3248297" y="5235801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Graphic 91" descr="Research with solid fill">
              <a:extLst>
                <a:ext uri="{FF2B5EF4-FFF2-40B4-BE49-F238E27FC236}">
                  <a16:creationId xmlns:a16="http://schemas.microsoft.com/office/drawing/2014/main" id="{DBD10499-6622-BBA8-D2C6-DCAC40518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323800" y="5257800"/>
              <a:ext cx="548640" cy="548640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6614DAE-8668-ED45-2B84-8929E78E130F}"/>
              </a:ext>
            </a:extLst>
          </p:cNvPr>
          <p:cNvGrpSpPr/>
          <p:nvPr/>
        </p:nvGrpSpPr>
        <p:grpSpPr>
          <a:xfrm>
            <a:off x="11551920" y="6067766"/>
            <a:ext cx="640080" cy="640080"/>
            <a:chOff x="11551920" y="6067766"/>
            <a:chExt cx="640080" cy="640080"/>
          </a:xfrm>
        </p:grpSpPr>
        <p:sp>
          <p:nvSpPr>
            <p:cNvPr id="85" name="Oval 84">
              <a:hlinkClick r:id="rId24" action="ppaction://hlinksldjump"/>
              <a:extLst>
                <a:ext uri="{FF2B5EF4-FFF2-40B4-BE49-F238E27FC236}">
                  <a16:creationId xmlns:a16="http://schemas.microsoft.com/office/drawing/2014/main" id="{6C4C18EF-2259-B45D-2D56-3EBE83BF119B}"/>
                </a:ext>
              </a:extLst>
            </p:cNvPr>
            <p:cNvSpPr/>
            <p:nvPr/>
          </p:nvSpPr>
          <p:spPr>
            <a:xfrm>
              <a:off x="1155192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Graphic 92" descr="Rocket with solid fill">
              <a:extLst>
                <a:ext uri="{FF2B5EF4-FFF2-40B4-BE49-F238E27FC236}">
                  <a16:creationId xmlns:a16="http://schemas.microsoft.com/office/drawing/2014/main" id="{080E787B-DF2A-A4B2-D4A8-C05602D05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1597640" y="6138204"/>
              <a:ext cx="548640" cy="548640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65EA33C-C2BC-20D9-6AFC-C2EC6619D7B3}"/>
              </a:ext>
            </a:extLst>
          </p:cNvPr>
          <p:cNvGrpSpPr/>
          <p:nvPr/>
        </p:nvGrpSpPr>
        <p:grpSpPr>
          <a:xfrm>
            <a:off x="4093656" y="6067766"/>
            <a:ext cx="672109" cy="640080"/>
            <a:chOff x="4093656" y="6067766"/>
            <a:chExt cx="672109" cy="640080"/>
          </a:xfrm>
        </p:grpSpPr>
        <p:sp>
          <p:nvSpPr>
            <p:cNvPr id="76" name="Oval 75">
              <a:hlinkClick r:id="rId27" action="ppaction://hlinksldjump"/>
              <a:extLst>
                <a:ext uri="{FF2B5EF4-FFF2-40B4-BE49-F238E27FC236}">
                  <a16:creationId xmlns:a16="http://schemas.microsoft.com/office/drawing/2014/main" id="{7B0D48D0-E3F8-C51A-162E-CB0346392E3D}"/>
                </a:ext>
              </a:extLst>
            </p:cNvPr>
            <p:cNvSpPr/>
            <p:nvPr/>
          </p:nvSpPr>
          <p:spPr>
            <a:xfrm>
              <a:off x="4125685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Graphic 93" descr="Route (Two Pins With A Path) with solid fill">
              <a:extLst>
                <a:ext uri="{FF2B5EF4-FFF2-40B4-BE49-F238E27FC236}">
                  <a16:creationId xmlns:a16="http://schemas.microsoft.com/office/drawing/2014/main" id="{C6B61865-78D0-3AB5-F59D-BDC055FD7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093656" y="6067766"/>
              <a:ext cx="640080" cy="64008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637AF03-07E0-5A2A-AACF-D6311988FA98}"/>
              </a:ext>
            </a:extLst>
          </p:cNvPr>
          <p:cNvGrpSpPr/>
          <p:nvPr/>
        </p:nvGrpSpPr>
        <p:grpSpPr>
          <a:xfrm>
            <a:off x="10726781" y="6067766"/>
            <a:ext cx="640080" cy="640080"/>
            <a:chOff x="10726781" y="6067766"/>
            <a:chExt cx="640080" cy="640080"/>
          </a:xfrm>
        </p:grpSpPr>
        <p:sp>
          <p:nvSpPr>
            <p:cNvPr id="84" name="Oval 83">
              <a:hlinkClick r:id="rId30" action="ppaction://hlinksldjump"/>
              <a:extLst>
                <a:ext uri="{FF2B5EF4-FFF2-40B4-BE49-F238E27FC236}">
                  <a16:creationId xmlns:a16="http://schemas.microsoft.com/office/drawing/2014/main" id="{58CC03C2-459E-91AF-13AF-51A44A478CD4}"/>
                </a:ext>
              </a:extLst>
            </p:cNvPr>
            <p:cNvSpPr/>
            <p:nvPr/>
          </p:nvSpPr>
          <p:spPr>
            <a:xfrm>
              <a:off x="10726781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Graphic 94" descr="Web design with solid fill">
              <a:extLst>
                <a:ext uri="{FF2B5EF4-FFF2-40B4-BE49-F238E27FC236}">
                  <a16:creationId xmlns:a16="http://schemas.microsoft.com/office/drawing/2014/main" id="{CB9B38EE-1245-42A1-BFE0-7ABC0821E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0772501" y="6117261"/>
              <a:ext cx="548640" cy="54864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D9E3904-FE2E-A302-1BD3-C615F88785CD}"/>
              </a:ext>
            </a:extLst>
          </p:cNvPr>
          <p:cNvGrpSpPr/>
          <p:nvPr/>
        </p:nvGrpSpPr>
        <p:grpSpPr>
          <a:xfrm>
            <a:off x="6601096" y="6067766"/>
            <a:ext cx="640080" cy="640080"/>
            <a:chOff x="6601096" y="6067766"/>
            <a:chExt cx="640080" cy="640080"/>
          </a:xfrm>
        </p:grpSpPr>
        <p:sp>
          <p:nvSpPr>
            <p:cNvPr id="79" name="Oval 78">
              <a:hlinkClick r:id="rId33" action="ppaction://hlinksldjump"/>
              <a:extLst>
                <a:ext uri="{FF2B5EF4-FFF2-40B4-BE49-F238E27FC236}">
                  <a16:creationId xmlns:a16="http://schemas.microsoft.com/office/drawing/2014/main" id="{47D3AE9A-9EE2-90C6-229F-787194E465A9}"/>
                </a:ext>
              </a:extLst>
            </p:cNvPr>
            <p:cNvSpPr/>
            <p:nvPr/>
          </p:nvSpPr>
          <p:spPr>
            <a:xfrm>
              <a:off x="6601096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Graphic 95" descr="Statistics with solid fill">
              <a:extLst>
                <a:ext uri="{FF2B5EF4-FFF2-40B4-BE49-F238E27FC236}">
                  <a16:creationId xmlns:a16="http://schemas.microsoft.com/office/drawing/2014/main" id="{277AAF6F-593F-8F04-54FC-D8BD7EBDB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6626091" y="6070781"/>
              <a:ext cx="548640" cy="548640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A8183C5-2F37-70A5-1619-99669A95A1E9}"/>
              </a:ext>
            </a:extLst>
          </p:cNvPr>
          <p:cNvGrpSpPr/>
          <p:nvPr/>
        </p:nvGrpSpPr>
        <p:grpSpPr>
          <a:xfrm>
            <a:off x="7426233" y="6067766"/>
            <a:ext cx="640080" cy="640080"/>
            <a:chOff x="7426233" y="6067766"/>
            <a:chExt cx="640080" cy="640080"/>
          </a:xfrm>
        </p:grpSpPr>
        <p:sp>
          <p:nvSpPr>
            <p:cNvPr id="80" name="Oval 79">
              <a:hlinkClick r:id="rId36" action="ppaction://hlinksldjump"/>
              <a:extLst>
                <a:ext uri="{FF2B5EF4-FFF2-40B4-BE49-F238E27FC236}">
                  <a16:creationId xmlns:a16="http://schemas.microsoft.com/office/drawing/2014/main" id="{286ED1DB-4044-1348-3A79-BEC39A03BB59}"/>
                </a:ext>
              </a:extLst>
            </p:cNvPr>
            <p:cNvSpPr/>
            <p:nvPr/>
          </p:nvSpPr>
          <p:spPr>
            <a:xfrm>
              <a:off x="7426233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Graphic 96" descr="Bar chart with solid fill">
              <a:extLst>
                <a:ext uri="{FF2B5EF4-FFF2-40B4-BE49-F238E27FC236}">
                  <a16:creationId xmlns:a16="http://schemas.microsoft.com/office/drawing/2014/main" id="{C7F7395B-937E-DB16-E42C-6F64AE772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7471953" y="6067766"/>
              <a:ext cx="548640" cy="54864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4DC6045-0732-499D-CD8A-B559DF7CDFF2}"/>
              </a:ext>
            </a:extLst>
          </p:cNvPr>
          <p:cNvGrpSpPr/>
          <p:nvPr/>
        </p:nvGrpSpPr>
        <p:grpSpPr>
          <a:xfrm>
            <a:off x="4950822" y="6055160"/>
            <a:ext cx="640080" cy="652686"/>
            <a:chOff x="4950822" y="6055160"/>
            <a:chExt cx="640080" cy="652686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FE61005-C092-9322-1477-44207D652796}"/>
                </a:ext>
              </a:extLst>
            </p:cNvPr>
            <p:cNvSpPr/>
            <p:nvPr/>
          </p:nvSpPr>
          <p:spPr>
            <a:xfrm>
              <a:off x="4950822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Graphic 97" descr="Database with solid fill">
              <a:hlinkClick r:id="rId39" action="ppaction://hlinksldjump"/>
              <a:extLst>
                <a:ext uri="{FF2B5EF4-FFF2-40B4-BE49-F238E27FC236}">
                  <a16:creationId xmlns:a16="http://schemas.microsoft.com/office/drawing/2014/main" id="{B9D727A2-A51D-888A-A31B-784AD10FB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4950822" y="6055160"/>
              <a:ext cx="640080" cy="64008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63B7376-331F-9BBC-9ED3-65224F5A34F9}"/>
              </a:ext>
            </a:extLst>
          </p:cNvPr>
          <p:cNvGrpSpPr/>
          <p:nvPr/>
        </p:nvGrpSpPr>
        <p:grpSpPr>
          <a:xfrm>
            <a:off x="5775959" y="6056853"/>
            <a:ext cx="640080" cy="650993"/>
            <a:chOff x="5775959" y="6056853"/>
            <a:chExt cx="640080" cy="650993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6F08866-A887-44F1-F6C6-90945C3C681A}"/>
                </a:ext>
              </a:extLst>
            </p:cNvPr>
            <p:cNvSpPr/>
            <p:nvPr/>
          </p:nvSpPr>
          <p:spPr>
            <a:xfrm>
              <a:off x="5775959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Graphic 98" descr="Presentation with pie chart with solid fill">
              <a:hlinkClick r:id="rId42" action="ppaction://hlinksldjump"/>
              <a:extLst>
                <a:ext uri="{FF2B5EF4-FFF2-40B4-BE49-F238E27FC236}">
                  <a16:creationId xmlns:a16="http://schemas.microsoft.com/office/drawing/2014/main" id="{92F7BE4F-7161-0D37-BA14-70BC9DEE8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5775959" y="6056853"/>
              <a:ext cx="640080" cy="640080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4624E4A-C6BE-9A45-639A-BFDD3A674B0F}"/>
              </a:ext>
            </a:extLst>
          </p:cNvPr>
          <p:cNvGrpSpPr/>
          <p:nvPr/>
        </p:nvGrpSpPr>
        <p:grpSpPr>
          <a:xfrm>
            <a:off x="8251370" y="6067766"/>
            <a:ext cx="640080" cy="640080"/>
            <a:chOff x="8251370" y="6067766"/>
            <a:chExt cx="640080" cy="64008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3F4F659-5D64-EDAB-6B14-62AF361FB30B}"/>
                </a:ext>
              </a:extLst>
            </p:cNvPr>
            <p:cNvSpPr/>
            <p:nvPr/>
          </p:nvSpPr>
          <p:spPr>
            <a:xfrm>
              <a:off x="825137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Graphic 99" descr="Check In with solid fill">
              <a:hlinkClick r:id="rId45" action="ppaction://hlinksldjump"/>
              <a:extLst>
                <a:ext uri="{FF2B5EF4-FFF2-40B4-BE49-F238E27FC236}">
                  <a16:creationId xmlns:a16="http://schemas.microsoft.com/office/drawing/2014/main" id="{D122A543-FB61-E5FA-2597-43750A4DA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8293531" y="6089765"/>
              <a:ext cx="548640" cy="548640"/>
            </a:xfrm>
            <a:prstGeom prst="rect">
              <a:avLst/>
            </a:prstGeom>
          </p:spPr>
        </p:pic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3A1941F-9531-19DC-4FFF-0183B4FBABB2}"/>
              </a:ext>
            </a:extLst>
          </p:cNvPr>
          <p:cNvSpPr/>
          <p:nvPr/>
        </p:nvSpPr>
        <p:spPr>
          <a:xfrm>
            <a:off x="0" y="-40279"/>
            <a:ext cx="12191999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CCBEA13-8944-1E3E-7D98-D59196319C03}"/>
              </a:ext>
            </a:extLst>
          </p:cNvPr>
          <p:cNvSpPr txBox="1"/>
          <p:nvPr/>
        </p:nvSpPr>
        <p:spPr>
          <a:xfrm>
            <a:off x="5099411" y="-14859"/>
            <a:ext cx="22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Arial Rounded MT Bold" panose="020F0704030504030204" pitchFamily="34" charset="0"/>
              </a:rPr>
              <a:t>INSIGHT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9DF6CB13-9D5D-74DC-9254-07C00D581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375010"/>
              </p:ext>
            </p:extLst>
          </p:nvPr>
        </p:nvGraphicFramePr>
        <p:xfrm>
          <a:off x="96881" y="1230024"/>
          <a:ext cx="5225142" cy="3763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571">
                  <a:extLst>
                    <a:ext uri="{9D8B030D-6E8A-4147-A177-3AD203B41FA5}">
                      <a16:colId xmlns:a16="http://schemas.microsoft.com/office/drawing/2014/main" val="1153076514"/>
                    </a:ext>
                  </a:extLst>
                </a:gridCol>
                <a:gridCol w="2612571">
                  <a:extLst>
                    <a:ext uri="{9D8B030D-6E8A-4147-A177-3AD203B41FA5}">
                      <a16:colId xmlns:a16="http://schemas.microsoft.com/office/drawing/2014/main" val="239594471"/>
                    </a:ext>
                  </a:extLst>
                </a:gridCol>
              </a:tblGrid>
              <a:tr h="627235">
                <a:tc gridSpan="2">
                  <a:txBody>
                    <a:bodyPr/>
                    <a:lstStyle/>
                    <a:p>
                      <a:r>
                        <a:rPr lang="en-US" sz="2400"/>
                        <a:t>ALL APARTMENT TYPES (AVG):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495957"/>
                  </a:ext>
                </a:extLst>
              </a:tr>
              <a:tr h="627235">
                <a:tc>
                  <a:txBody>
                    <a:bodyPr/>
                    <a:lstStyle/>
                    <a:p>
                      <a:r>
                        <a:rPr lang="en-US" sz="2400"/>
                        <a:t>RENTALS.CA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0" u="none" strike="noStrike">
                          <a:solidFill>
                            <a:srgbClr val="000000"/>
                          </a:solidFill>
                          <a:effectLst/>
                        </a:rPr>
                        <a:t>$2,642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375234"/>
                  </a:ext>
                </a:extLst>
              </a:tr>
              <a:tr h="627235">
                <a:tc gridSpan="2">
                  <a:txBody>
                    <a:bodyPr/>
                    <a:lstStyle/>
                    <a:p>
                      <a:r>
                        <a:rPr lang="en-US" sz="2400"/>
                        <a:t>ONE BEDROOM UNIT (AVG):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136125"/>
                  </a:ext>
                </a:extLst>
              </a:tr>
              <a:tr h="627235">
                <a:tc>
                  <a:txBody>
                    <a:bodyPr/>
                    <a:lstStyle/>
                    <a:p>
                      <a:r>
                        <a:rPr lang="en-US" sz="2400"/>
                        <a:t>ZUMPER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0" u="none" strike="noStrike">
                          <a:solidFill>
                            <a:srgbClr val="000000"/>
                          </a:solidFill>
                          <a:effectLst/>
                        </a:rPr>
                        <a:t>$2,400 (median)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704126"/>
                  </a:ext>
                </a:extLst>
              </a:tr>
              <a:tr h="627235">
                <a:tc>
                  <a:txBody>
                    <a:bodyPr/>
                    <a:lstStyle/>
                    <a:p>
                      <a:r>
                        <a:rPr lang="en-US" sz="2400"/>
                        <a:t>TRREB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0" u="none" strike="noStrike">
                          <a:solidFill>
                            <a:srgbClr val="000000"/>
                          </a:solidFill>
                          <a:effectLst/>
                        </a:rPr>
                        <a:t>$2,513 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48381"/>
                  </a:ext>
                </a:extLst>
              </a:tr>
              <a:tr h="627235">
                <a:tc>
                  <a:txBody>
                    <a:bodyPr/>
                    <a:lstStyle/>
                    <a:p>
                      <a:r>
                        <a:rPr lang="en-US" sz="2400"/>
                        <a:t>RENTALS.CA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0" u="none" strike="noStrike">
                          <a:solidFill>
                            <a:srgbClr val="000000"/>
                          </a:solidFill>
                          <a:effectLst/>
                        </a:rPr>
                        <a:t>$2,380 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86375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1E34299-58A1-8CEE-1E98-327DE3E9F433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5590902" y="933427"/>
            <a:ext cx="6388373" cy="430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21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B5BB0-BB9C-61CC-3191-8B45FB653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6F0F5A73-3E3E-6CE0-277A-5B62E574F3C7}"/>
              </a:ext>
            </a:extLst>
          </p:cNvPr>
          <p:cNvSpPr/>
          <p:nvPr/>
        </p:nvSpPr>
        <p:spPr>
          <a:xfrm>
            <a:off x="-13567577" y="5532120"/>
            <a:ext cx="45720000" cy="1325880"/>
          </a:xfrm>
          <a:custGeom>
            <a:avLst/>
            <a:gdLst>
              <a:gd name="connsiteX0" fmla="*/ 0 w 45720000"/>
              <a:gd name="connsiteY0" fmla="*/ 0 h 1325880"/>
              <a:gd name="connsiteX1" fmla="*/ 17588361 w 45720000"/>
              <a:gd name="connsiteY1" fmla="*/ 0 h 1325880"/>
              <a:gd name="connsiteX2" fmla="*/ 17585709 w 45720000"/>
              <a:gd name="connsiteY2" fmla="*/ 13139 h 1325880"/>
              <a:gd name="connsiteX3" fmla="*/ 17997189 w 45720000"/>
              <a:gd name="connsiteY3" fmla="*/ 424619 h 1325880"/>
              <a:gd name="connsiteX4" fmla="*/ 18408669 w 45720000"/>
              <a:gd name="connsiteY4" fmla="*/ 13139 h 1325880"/>
              <a:gd name="connsiteX5" fmla="*/ 18406016 w 45720000"/>
              <a:gd name="connsiteY5" fmla="*/ 0 h 1325880"/>
              <a:gd name="connsiteX6" fmla="*/ 45720000 w 45720000"/>
              <a:gd name="connsiteY6" fmla="*/ 0 h 1325880"/>
              <a:gd name="connsiteX7" fmla="*/ 45720000 w 45720000"/>
              <a:gd name="connsiteY7" fmla="*/ 1325880 h 1325880"/>
              <a:gd name="connsiteX8" fmla="*/ 0 w 45720000"/>
              <a:gd name="connsiteY8" fmla="*/ 132588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0" h="1325880">
                <a:moveTo>
                  <a:pt x="0" y="0"/>
                </a:moveTo>
                <a:lnTo>
                  <a:pt x="17588361" y="0"/>
                </a:lnTo>
                <a:lnTo>
                  <a:pt x="17585709" y="13139"/>
                </a:lnTo>
                <a:cubicBezTo>
                  <a:pt x="17585709" y="240393"/>
                  <a:pt x="17769935" y="424619"/>
                  <a:pt x="17997189" y="424619"/>
                </a:cubicBezTo>
                <a:cubicBezTo>
                  <a:pt x="18224442" y="424619"/>
                  <a:pt x="18408669" y="240393"/>
                  <a:pt x="18408669" y="13139"/>
                </a:cubicBezTo>
                <a:lnTo>
                  <a:pt x="18406016" y="0"/>
                </a:lnTo>
                <a:lnTo>
                  <a:pt x="45720000" y="0"/>
                </a:lnTo>
                <a:lnTo>
                  <a:pt x="45720000" y="1325880"/>
                </a:lnTo>
                <a:lnTo>
                  <a:pt x="0" y="132588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BD2FA4A-85AD-E75B-82E8-4A85FD0D44C7}"/>
              </a:ext>
            </a:extLst>
          </p:cNvPr>
          <p:cNvSpPr/>
          <p:nvPr/>
        </p:nvSpPr>
        <p:spPr>
          <a:xfrm>
            <a:off x="45720" y="6046764"/>
            <a:ext cx="640080" cy="64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hlinkClick r:id="rId2" action="ppaction://hlinksldjump"/>
            <a:extLst>
              <a:ext uri="{FF2B5EF4-FFF2-40B4-BE49-F238E27FC236}">
                <a16:creationId xmlns:a16="http://schemas.microsoft.com/office/drawing/2014/main" id="{441DB241-B82C-E433-049A-66A43B55EF13}"/>
              </a:ext>
            </a:extLst>
          </p:cNvPr>
          <p:cNvSpPr/>
          <p:nvPr/>
        </p:nvSpPr>
        <p:spPr>
          <a:xfrm>
            <a:off x="846242" y="6052784"/>
            <a:ext cx="640080" cy="64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hlinkClick r:id="rId3" action="ppaction://hlinksldjump"/>
            <a:extLst>
              <a:ext uri="{FF2B5EF4-FFF2-40B4-BE49-F238E27FC236}">
                <a16:creationId xmlns:a16="http://schemas.microsoft.com/office/drawing/2014/main" id="{D3602AFB-295E-0315-28C6-9D926DC1838C}"/>
              </a:ext>
            </a:extLst>
          </p:cNvPr>
          <p:cNvSpPr/>
          <p:nvPr/>
        </p:nvSpPr>
        <p:spPr>
          <a:xfrm>
            <a:off x="1650274" y="6018272"/>
            <a:ext cx="640080" cy="64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hlinkClick r:id="rId4" action="ppaction://hlinksldjump"/>
            <a:extLst>
              <a:ext uri="{FF2B5EF4-FFF2-40B4-BE49-F238E27FC236}">
                <a16:creationId xmlns:a16="http://schemas.microsoft.com/office/drawing/2014/main" id="{58431057-BF03-2E07-006E-D9F8BB355A44}"/>
              </a:ext>
            </a:extLst>
          </p:cNvPr>
          <p:cNvSpPr/>
          <p:nvPr/>
        </p:nvSpPr>
        <p:spPr>
          <a:xfrm>
            <a:off x="2492740" y="6022046"/>
            <a:ext cx="640080" cy="64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hlinkClick r:id="rId5" action="ppaction://hlinksldjump"/>
            <a:extLst>
              <a:ext uri="{FF2B5EF4-FFF2-40B4-BE49-F238E27FC236}">
                <a16:creationId xmlns:a16="http://schemas.microsoft.com/office/drawing/2014/main" id="{E4E52396-6260-CBC5-099E-B17DA19C7FE5}"/>
              </a:ext>
            </a:extLst>
          </p:cNvPr>
          <p:cNvSpPr/>
          <p:nvPr/>
        </p:nvSpPr>
        <p:spPr>
          <a:xfrm>
            <a:off x="3291883" y="6018272"/>
            <a:ext cx="640080" cy="64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Graphic 85" descr="Home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5DD87972-3B8E-7B88-A182-FAA5328169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20" y="5994823"/>
            <a:ext cx="640080" cy="640080"/>
          </a:xfrm>
          <a:prstGeom prst="rect">
            <a:avLst/>
          </a:prstGeom>
        </p:spPr>
      </p:pic>
      <p:pic>
        <p:nvPicPr>
          <p:cNvPr id="87" name="Graphic 86" descr="Users with solid fill">
            <a:extLst>
              <a:ext uri="{FF2B5EF4-FFF2-40B4-BE49-F238E27FC236}">
                <a16:creationId xmlns:a16="http://schemas.microsoft.com/office/drawing/2014/main" id="{FE5789F2-5253-D5EE-A1B9-39D9D51917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8187" y="6094729"/>
            <a:ext cx="556190" cy="556190"/>
          </a:xfrm>
          <a:prstGeom prst="rect">
            <a:avLst/>
          </a:prstGeom>
        </p:spPr>
      </p:pic>
      <p:pic>
        <p:nvPicPr>
          <p:cNvPr id="88" name="Graphic 87" descr="Lightbulb and gear with solid fill">
            <a:extLst>
              <a:ext uri="{FF2B5EF4-FFF2-40B4-BE49-F238E27FC236}">
                <a16:creationId xmlns:a16="http://schemas.microsoft.com/office/drawing/2014/main" id="{C7185AC1-C1AE-D54B-B47C-A50EE4197D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60457" y="6018272"/>
            <a:ext cx="647629" cy="647629"/>
          </a:xfrm>
          <a:prstGeom prst="rect">
            <a:avLst/>
          </a:prstGeom>
        </p:spPr>
      </p:pic>
      <p:pic>
        <p:nvPicPr>
          <p:cNvPr id="89" name="Graphic 88" descr="Flowchart with solid fill">
            <a:extLst>
              <a:ext uri="{FF2B5EF4-FFF2-40B4-BE49-F238E27FC236}">
                <a16:creationId xmlns:a16="http://schemas.microsoft.com/office/drawing/2014/main" id="{EC303E88-7248-3096-40FD-00D92BDD58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85189" y="5972552"/>
            <a:ext cx="647629" cy="647629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2AEEAA7-9C57-4253-9481-2B0B9298CAFA}"/>
              </a:ext>
            </a:extLst>
          </p:cNvPr>
          <p:cNvGrpSpPr/>
          <p:nvPr/>
        </p:nvGrpSpPr>
        <p:grpSpPr>
          <a:xfrm>
            <a:off x="9076507" y="6067766"/>
            <a:ext cx="640080" cy="640080"/>
            <a:chOff x="9076507" y="6067766"/>
            <a:chExt cx="640080" cy="64008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45BB355-DDF0-F866-205F-2B4DC0B2CC6C}"/>
                </a:ext>
              </a:extLst>
            </p:cNvPr>
            <p:cNvSpPr/>
            <p:nvPr/>
          </p:nvSpPr>
          <p:spPr>
            <a:xfrm>
              <a:off x="9076507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Graphic 89" descr="Cloud with solid fill">
              <a:hlinkClick r:id="rId15" action="ppaction://hlinksldjump"/>
              <a:extLst>
                <a:ext uri="{FF2B5EF4-FFF2-40B4-BE49-F238E27FC236}">
                  <a16:creationId xmlns:a16="http://schemas.microsoft.com/office/drawing/2014/main" id="{45966371-B07A-2657-CDDB-F1AA1971C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125275" y="6067766"/>
              <a:ext cx="548640" cy="54864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1A6A1B2-B4C2-09DC-75C3-3E02DCCA6020}"/>
              </a:ext>
            </a:extLst>
          </p:cNvPr>
          <p:cNvGrpSpPr/>
          <p:nvPr/>
        </p:nvGrpSpPr>
        <p:grpSpPr>
          <a:xfrm>
            <a:off x="9901644" y="6067766"/>
            <a:ext cx="640080" cy="640080"/>
            <a:chOff x="9901644" y="6067766"/>
            <a:chExt cx="640080" cy="640080"/>
          </a:xfrm>
        </p:grpSpPr>
        <p:sp>
          <p:nvSpPr>
            <p:cNvPr id="83" name="Oval 82">
              <a:hlinkClick r:id="rId18" action="ppaction://hlinksldjump"/>
              <a:extLst>
                <a:ext uri="{FF2B5EF4-FFF2-40B4-BE49-F238E27FC236}">
                  <a16:creationId xmlns:a16="http://schemas.microsoft.com/office/drawing/2014/main" id="{673FDD8E-6AE4-C676-F5B8-A54ADEA72F2F}"/>
                </a:ext>
              </a:extLst>
            </p:cNvPr>
            <p:cNvSpPr/>
            <p:nvPr/>
          </p:nvSpPr>
          <p:spPr>
            <a:xfrm>
              <a:off x="9901644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Graphic 90" descr="Internet Of Things with solid fill">
              <a:extLst>
                <a:ext uri="{FF2B5EF4-FFF2-40B4-BE49-F238E27FC236}">
                  <a16:creationId xmlns:a16="http://schemas.microsoft.com/office/drawing/2014/main" id="{E34A0803-FA1A-61CF-0612-EAD944492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971095" y="6113486"/>
              <a:ext cx="548640" cy="548640"/>
            </a:xfrm>
            <a:prstGeom prst="rect">
              <a:avLst/>
            </a:prstGeom>
          </p:spPr>
        </p:pic>
      </p:grpSp>
      <p:pic>
        <p:nvPicPr>
          <p:cNvPr id="92" name="Graphic 91" descr="Research with solid fill">
            <a:extLst>
              <a:ext uri="{FF2B5EF4-FFF2-40B4-BE49-F238E27FC236}">
                <a16:creationId xmlns:a16="http://schemas.microsoft.com/office/drawing/2014/main" id="{2DA3A452-BB98-47BA-5A55-AE3FFDFEF8C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367386" y="6040271"/>
            <a:ext cx="548640" cy="548640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8673FEF-7E1A-DC13-3F8E-1EF9064C314C}"/>
              </a:ext>
            </a:extLst>
          </p:cNvPr>
          <p:cNvGrpSpPr/>
          <p:nvPr/>
        </p:nvGrpSpPr>
        <p:grpSpPr>
          <a:xfrm>
            <a:off x="11551920" y="6067766"/>
            <a:ext cx="640080" cy="640080"/>
            <a:chOff x="11551920" y="6067766"/>
            <a:chExt cx="640080" cy="640080"/>
          </a:xfrm>
        </p:grpSpPr>
        <p:sp>
          <p:nvSpPr>
            <p:cNvPr id="85" name="Oval 84">
              <a:hlinkClick r:id="rId23" action="ppaction://hlinksldjump"/>
              <a:extLst>
                <a:ext uri="{FF2B5EF4-FFF2-40B4-BE49-F238E27FC236}">
                  <a16:creationId xmlns:a16="http://schemas.microsoft.com/office/drawing/2014/main" id="{05F7DA55-AFAA-C0F7-9A73-C5D43529D7B0}"/>
                </a:ext>
              </a:extLst>
            </p:cNvPr>
            <p:cNvSpPr/>
            <p:nvPr/>
          </p:nvSpPr>
          <p:spPr>
            <a:xfrm>
              <a:off x="1155192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Graphic 92" descr="Rocket with solid fill">
              <a:extLst>
                <a:ext uri="{FF2B5EF4-FFF2-40B4-BE49-F238E27FC236}">
                  <a16:creationId xmlns:a16="http://schemas.microsoft.com/office/drawing/2014/main" id="{0F7CD91F-E713-4D29-9CD1-FF5406CAE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1597640" y="6138204"/>
              <a:ext cx="548640" cy="548640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B739BA6-9FE9-C263-D3FA-B9EB31E7AAA6}"/>
              </a:ext>
            </a:extLst>
          </p:cNvPr>
          <p:cNvGrpSpPr/>
          <p:nvPr/>
        </p:nvGrpSpPr>
        <p:grpSpPr>
          <a:xfrm>
            <a:off x="4067530" y="5212080"/>
            <a:ext cx="672109" cy="640080"/>
            <a:chOff x="4067530" y="5212080"/>
            <a:chExt cx="672109" cy="640080"/>
          </a:xfrm>
        </p:grpSpPr>
        <p:sp>
          <p:nvSpPr>
            <p:cNvPr id="76" name="Oval 75">
              <a:hlinkClick r:id="rId26" action="ppaction://hlinksldjump"/>
              <a:extLst>
                <a:ext uri="{FF2B5EF4-FFF2-40B4-BE49-F238E27FC236}">
                  <a16:creationId xmlns:a16="http://schemas.microsoft.com/office/drawing/2014/main" id="{A511D6F2-4E89-3348-E7FC-8463BA8347E6}"/>
                </a:ext>
              </a:extLst>
            </p:cNvPr>
            <p:cNvSpPr/>
            <p:nvPr/>
          </p:nvSpPr>
          <p:spPr>
            <a:xfrm>
              <a:off x="4099559" y="521208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Graphic 93" descr="Route (Two Pins With A Path) with solid fill">
              <a:extLst>
                <a:ext uri="{FF2B5EF4-FFF2-40B4-BE49-F238E27FC236}">
                  <a16:creationId xmlns:a16="http://schemas.microsoft.com/office/drawing/2014/main" id="{210A6BAB-FF12-83BD-9051-895EB1E17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067530" y="5212080"/>
              <a:ext cx="640080" cy="64008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009F06C-B06C-65B8-EF01-05573B327C01}"/>
              </a:ext>
            </a:extLst>
          </p:cNvPr>
          <p:cNvGrpSpPr/>
          <p:nvPr/>
        </p:nvGrpSpPr>
        <p:grpSpPr>
          <a:xfrm>
            <a:off x="10726781" y="6067766"/>
            <a:ext cx="640080" cy="640080"/>
            <a:chOff x="10726781" y="6067766"/>
            <a:chExt cx="640080" cy="640080"/>
          </a:xfrm>
        </p:grpSpPr>
        <p:sp>
          <p:nvSpPr>
            <p:cNvPr id="84" name="Oval 83">
              <a:hlinkClick r:id="rId29" action="ppaction://hlinksldjump"/>
              <a:extLst>
                <a:ext uri="{FF2B5EF4-FFF2-40B4-BE49-F238E27FC236}">
                  <a16:creationId xmlns:a16="http://schemas.microsoft.com/office/drawing/2014/main" id="{611E11B8-82F8-3BC1-2826-4625373BBD13}"/>
                </a:ext>
              </a:extLst>
            </p:cNvPr>
            <p:cNvSpPr/>
            <p:nvPr/>
          </p:nvSpPr>
          <p:spPr>
            <a:xfrm>
              <a:off x="10726781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Graphic 94" descr="Web design with solid fill">
              <a:extLst>
                <a:ext uri="{FF2B5EF4-FFF2-40B4-BE49-F238E27FC236}">
                  <a16:creationId xmlns:a16="http://schemas.microsoft.com/office/drawing/2014/main" id="{2E24102C-9E6B-8160-0850-E549F6DC8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0772501" y="6117261"/>
              <a:ext cx="548640" cy="54864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7F489EF-E944-B22C-E85E-C0922708B43F}"/>
              </a:ext>
            </a:extLst>
          </p:cNvPr>
          <p:cNvGrpSpPr/>
          <p:nvPr/>
        </p:nvGrpSpPr>
        <p:grpSpPr>
          <a:xfrm>
            <a:off x="6601096" y="6067766"/>
            <a:ext cx="640080" cy="640080"/>
            <a:chOff x="6601096" y="6067766"/>
            <a:chExt cx="640080" cy="640080"/>
          </a:xfrm>
        </p:grpSpPr>
        <p:sp>
          <p:nvSpPr>
            <p:cNvPr id="79" name="Oval 78">
              <a:hlinkClick r:id="rId32" action="ppaction://hlinksldjump"/>
              <a:extLst>
                <a:ext uri="{FF2B5EF4-FFF2-40B4-BE49-F238E27FC236}">
                  <a16:creationId xmlns:a16="http://schemas.microsoft.com/office/drawing/2014/main" id="{FBE3539B-3ED9-2660-8646-5F0D01556842}"/>
                </a:ext>
              </a:extLst>
            </p:cNvPr>
            <p:cNvSpPr/>
            <p:nvPr/>
          </p:nvSpPr>
          <p:spPr>
            <a:xfrm>
              <a:off x="6601096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Graphic 95" descr="Statistics with solid fill">
              <a:extLst>
                <a:ext uri="{FF2B5EF4-FFF2-40B4-BE49-F238E27FC236}">
                  <a16:creationId xmlns:a16="http://schemas.microsoft.com/office/drawing/2014/main" id="{06698AA9-8FBF-C0B7-F2B0-553E6D710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6626091" y="6070781"/>
              <a:ext cx="548640" cy="54864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6CCF285-5F22-086C-272B-3F7E89770098}"/>
              </a:ext>
            </a:extLst>
          </p:cNvPr>
          <p:cNvGrpSpPr/>
          <p:nvPr/>
        </p:nvGrpSpPr>
        <p:grpSpPr>
          <a:xfrm>
            <a:off x="7426233" y="6067766"/>
            <a:ext cx="640080" cy="640080"/>
            <a:chOff x="7426233" y="6067766"/>
            <a:chExt cx="640080" cy="640080"/>
          </a:xfrm>
        </p:grpSpPr>
        <p:sp>
          <p:nvSpPr>
            <p:cNvPr id="80" name="Oval 79">
              <a:hlinkClick r:id="rId35" action="ppaction://hlinksldjump"/>
              <a:extLst>
                <a:ext uri="{FF2B5EF4-FFF2-40B4-BE49-F238E27FC236}">
                  <a16:creationId xmlns:a16="http://schemas.microsoft.com/office/drawing/2014/main" id="{49D10E74-57EC-D9FB-A70B-D5C7565170FF}"/>
                </a:ext>
              </a:extLst>
            </p:cNvPr>
            <p:cNvSpPr/>
            <p:nvPr/>
          </p:nvSpPr>
          <p:spPr>
            <a:xfrm>
              <a:off x="7426233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Graphic 96" descr="Bar chart with solid fill">
              <a:extLst>
                <a:ext uri="{FF2B5EF4-FFF2-40B4-BE49-F238E27FC236}">
                  <a16:creationId xmlns:a16="http://schemas.microsoft.com/office/drawing/2014/main" id="{28D7740C-6817-628D-CCC3-1138F971B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7471953" y="6067766"/>
              <a:ext cx="548640" cy="548640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D5BFFC9-8692-E031-4A3F-5D47E50F6BDC}"/>
              </a:ext>
            </a:extLst>
          </p:cNvPr>
          <p:cNvGrpSpPr/>
          <p:nvPr/>
        </p:nvGrpSpPr>
        <p:grpSpPr>
          <a:xfrm>
            <a:off x="4950822" y="6055160"/>
            <a:ext cx="640080" cy="652686"/>
            <a:chOff x="4950822" y="6055160"/>
            <a:chExt cx="640080" cy="652686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5C57716-71DB-387C-1B3D-75EB8B56515B}"/>
                </a:ext>
              </a:extLst>
            </p:cNvPr>
            <p:cNvSpPr/>
            <p:nvPr/>
          </p:nvSpPr>
          <p:spPr>
            <a:xfrm>
              <a:off x="4950822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Graphic 97" descr="Database with solid fill">
              <a:hlinkClick r:id="rId38" action="ppaction://hlinksldjump"/>
              <a:extLst>
                <a:ext uri="{FF2B5EF4-FFF2-40B4-BE49-F238E27FC236}">
                  <a16:creationId xmlns:a16="http://schemas.microsoft.com/office/drawing/2014/main" id="{B2E14DBD-14A5-667F-4111-D59208C4A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4950822" y="6055160"/>
              <a:ext cx="640080" cy="64008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F215AF1-ED31-1049-FBB1-FB06E54C9031}"/>
              </a:ext>
            </a:extLst>
          </p:cNvPr>
          <p:cNvGrpSpPr/>
          <p:nvPr/>
        </p:nvGrpSpPr>
        <p:grpSpPr>
          <a:xfrm>
            <a:off x="5775959" y="6056853"/>
            <a:ext cx="640080" cy="650993"/>
            <a:chOff x="5775959" y="6056853"/>
            <a:chExt cx="640080" cy="650993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E829DB0-15D3-92C1-5D1B-5F85674D7B72}"/>
                </a:ext>
              </a:extLst>
            </p:cNvPr>
            <p:cNvSpPr/>
            <p:nvPr/>
          </p:nvSpPr>
          <p:spPr>
            <a:xfrm>
              <a:off x="5775959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Graphic 98" descr="Presentation with pie chart with solid fill">
              <a:hlinkClick r:id="rId41" action="ppaction://hlinksldjump"/>
              <a:extLst>
                <a:ext uri="{FF2B5EF4-FFF2-40B4-BE49-F238E27FC236}">
                  <a16:creationId xmlns:a16="http://schemas.microsoft.com/office/drawing/2014/main" id="{0B703D54-3D17-E920-F654-CEED5F56F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5775959" y="6056853"/>
              <a:ext cx="640080" cy="640080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B2B0A5F-7DF8-D921-4040-EB74153DEB5B}"/>
              </a:ext>
            </a:extLst>
          </p:cNvPr>
          <p:cNvGrpSpPr/>
          <p:nvPr/>
        </p:nvGrpSpPr>
        <p:grpSpPr>
          <a:xfrm>
            <a:off x="8251370" y="6067766"/>
            <a:ext cx="640080" cy="640080"/>
            <a:chOff x="8251370" y="6067766"/>
            <a:chExt cx="640080" cy="64008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3D03ECE-352D-B764-73B4-C17FEDF5686A}"/>
                </a:ext>
              </a:extLst>
            </p:cNvPr>
            <p:cNvSpPr/>
            <p:nvPr/>
          </p:nvSpPr>
          <p:spPr>
            <a:xfrm>
              <a:off x="825137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Graphic 99" descr="Check In with solid fill">
              <a:hlinkClick r:id="rId44" action="ppaction://hlinksldjump"/>
              <a:extLst>
                <a:ext uri="{FF2B5EF4-FFF2-40B4-BE49-F238E27FC236}">
                  <a16:creationId xmlns:a16="http://schemas.microsoft.com/office/drawing/2014/main" id="{5D0B2D82-9B72-E6F1-4987-EA7895A0E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8293531" y="6089765"/>
              <a:ext cx="548640" cy="548640"/>
            </a:xfrm>
            <a:prstGeom prst="rect">
              <a:avLst/>
            </a:prstGeom>
          </p:spPr>
        </p:pic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1EE03C8-79E6-9DCB-1886-29B575EE8590}"/>
              </a:ext>
            </a:extLst>
          </p:cNvPr>
          <p:cNvSpPr/>
          <p:nvPr/>
        </p:nvSpPr>
        <p:spPr>
          <a:xfrm>
            <a:off x="0" y="-40279"/>
            <a:ext cx="12191999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 Rounded MT Bold" panose="020F0704030504030204" pitchFamily="34" charset="0"/>
              </a:rPr>
              <a:t>INSIGHT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98AEE2-0FBF-0D79-0759-E38E828297F0}"/>
              </a:ext>
            </a:extLst>
          </p:cNvPr>
          <p:cNvPicPr>
            <a:picLocks noChangeAspect="1"/>
          </p:cNvPicPr>
          <p:nvPr/>
        </p:nvPicPr>
        <p:blipFill>
          <a:blip r:embed="rId47"/>
          <a:srcRect t="59847"/>
          <a:stretch/>
        </p:blipFill>
        <p:spPr>
          <a:xfrm>
            <a:off x="1030218" y="1069863"/>
            <a:ext cx="1971950" cy="6961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E960E3-427B-44E9-9675-498C7D8ACDF9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82" b="30765"/>
          <a:stretch/>
        </p:blipFill>
        <p:spPr>
          <a:xfrm>
            <a:off x="4996157" y="1069862"/>
            <a:ext cx="1971950" cy="6961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2FC642-FADB-4880-9187-CD904AD85433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83" b="16663"/>
          <a:stretch/>
        </p:blipFill>
        <p:spPr>
          <a:xfrm>
            <a:off x="8861512" y="1070166"/>
            <a:ext cx="1971950" cy="696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955D98-51E4-3A09-48C0-B84AC4476DEC}"/>
              </a:ext>
            </a:extLst>
          </p:cNvPr>
          <p:cNvSpPr txBox="1"/>
          <p:nvPr/>
        </p:nvSpPr>
        <p:spPr>
          <a:xfrm>
            <a:off x="343232" y="1816320"/>
            <a:ext cx="3509451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/>
              <a:t>Free to access, but not to scrape.</a:t>
            </a:r>
          </a:p>
          <a:p>
            <a:pPr marL="342900" indent="-342900">
              <a:buFontTx/>
              <a:buChar char="-"/>
            </a:pPr>
            <a:r>
              <a:rPr lang="en-US" sz="2000"/>
              <a:t>Limited queries</a:t>
            </a:r>
          </a:p>
          <a:p>
            <a:pPr marL="342900" indent="-342900">
              <a:buFontTx/>
              <a:buChar char="-"/>
            </a:pPr>
            <a:r>
              <a:rPr lang="en-US" sz="2000"/>
              <a:t>Any bedrooms</a:t>
            </a:r>
          </a:p>
          <a:p>
            <a:pPr marL="342900" indent="-342900">
              <a:buFontTx/>
              <a:buChar char="-"/>
            </a:pPr>
            <a:r>
              <a:rPr lang="en-US" sz="2000"/>
              <a:t>Can download data with their browser extension</a:t>
            </a:r>
          </a:p>
          <a:p>
            <a:pPr marL="342900" indent="-342900">
              <a:buFontTx/>
              <a:buChar char="-"/>
            </a:pPr>
            <a:r>
              <a:rPr lang="en-US" sz="2000"/>
              <a:t>Only has around 300 data points available for direct download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5446D-714D-0F19-A8E3-8B38569B2FF1}"/>
              </a:ext>
            </a:extLst>
          </p:cNvPr>
          <p:cNvSpPr txBox="1"/>
          <p:nvPr/>
        </p:nvSpPr>
        <p:spPr>
          <a:xfrm>
            <a:off x="4177114" y="1785387"/>
            <a:ext cx="35094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/>
              <a:t>Free to access: scrape.</a:t>
            </a:r>
          </a:p>
          <a:p>
            <a:pPr marL="342900" indent="-342900">
              <a:buFontTx/>
              <a:buChar char="-"/>
            </a:pPr>
            <a:r>
              <a:rPr lang="en-US" sz="2000"/>
              <a:t>Not updated</a:t>
            </a:r>
          </a:p>
          <a:p>
            <a:pPr marL="342900" indent="-342900">
              <a:buFontTx/>
              <a:buChar char="-"/>
            </a:pPr>
            <a:r>
              <a:rPr lang="en-US" sz="2000"/>
              <a:t>Only 0, 1, and 1.5 bedrooms.</a:t>
            </a:r>
          </a:p>
          <a:p>
            <a:pPr marL="342900" indent="-342900">
              <a:buFontTx/>
              <a:buChar char="-"/>
            </a:pPr>
            <a:r>
              <a:rPr lang="en-US" sz="2000"/>
              <a:t>More than 3.000 Data points</a:t>
            </a:r>
          </a:p>
          <a:p>
            <a:pPr marL="342900" indent="-342900">
              <a:buFontTx/>
              <a:buChar char="-"/>
            </a:pPr>
            <a:r>
              <a:rPr lang="en-US" sz="2000"/>
              <a:t>Areas in a range</a:t>
            </a:r>
          </a:p>
          <a:p>
            <a:pPr marL="342900" indent="-342900">
              <a:buFontTx/>
              <a:buChar char="-"/>
            </a:pPr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02EAD-8389-C741-9179-3BCF7E64CE6E}"/>
              </a:ext>
            </a:extLst>
          </p:cNvPr>
          <p:cNvSpPr txBox="1"/>
          <p:nvPr/>
        </p:nvSpPr>
        <p:spPr>
          <a:xfrm>
            <a:off x="8042469" y="1788257"/>
            <a:ext cx="35094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/>
              <a:t>Free to access: scrape</a:t>
            </a:r>
          </a:p>
          <a:p>
            <a:pPr marL="342900" indent="-342900">
              <a:buFontTx/>
              <a:buChar char="-"/>
            </a:pPr>
            <a:r>
              <a:rPr lang="en-US" sz="2000"/>
              <a:t>Updated Data</a:t>
            </a:r>
          </a:p>
          <a:p>
            <a:pPr marL="342900" indent="-342900">
              <a:buFontTx/>
              <a:buChar char="-"/>
            </a:pPr>
            <a:r>
              <a:rPr lang="en-US" sz="2000"/>
              <a:t>Had to filter the cities</a:t>
            </a:r>
          </a:p>
          <a:p>
            <a:pPr marL="342900" indent="-342900">
              <a:buFontTx/>
              <a:buChar char="-"/>
            </a:pPr>
            <a:r>
              <a:rPr lang="en-US" sz="2000"/>
              <a:t>Any bedrooms</a:t>
            </a:r>
          </a:p>
          <a:p>
            <a:pPr marL="342900" indent="-342900">
              <a:buFontTx/>
              <a:buChar char="-"/>
            </a:pPr>
            <a:r>
              <a:rPr lang="en-US" sz="2000"/>
              <a:t>Originally 1000 datapoints, 750 after cleaning.</a:t>
            </a:r>
          </a:p>
          <a:p>
            <a:pPr marL="342900" indent="-342900">
              <a:buFontTx/>
              <a:buChar char="-"/>
            </a:pPr>
            <a:r>
              <a:rPr lang="en-US" sz="2000"/>
              <a:t>More confidence by experience.</a:t>
            </a:r>
          </a:p>
          <a:p>
            <a:pPr marL="342900" indent="-342900">
              <a:buFontTx/>
              <a:buChar char="-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02351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A7EAC-B2ED-431D-8D4A-C38C767D2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FA662E3C-6337-FB1E-C8C7-515DE954BB7E}"/>
              </a:ext>
            </a:extLst>
          </p:cNvPr>
          <p:cNvSpPr/>
          <p:nvPr/>
        </p:nvSpPr>
        <p:spPr>
          <a:xfrm>
            <a:off x="-12723515" y="5532120"/>
            <a:ext cx="45720000" cy="1325880"/>
          </a:xfrm>
          <a:custGeom>
            <a:avLst/>
            <a:gdLst>
              <a:gd name="connsiteX0" fmla="*/ 0 w 45720000"/>
              <a:gd name="connsiteY0" fmla="*/ 0 h 1325880"/>
              <a:gd name="connsiteX1" fmla="*/ 17588361 w 45720000"/>
              <a:gd name="connsiteY1" fmla="*/ 0 h 1325880"/>
              <a:gd name="connsiteX2" fmla="*/ 17585709 w 45720000"/>
              <a:gd name="connsiteY2" fmla="*/ 13139 h 1325880"/>
              <a:gd name="connsiteX3" fmla="*/ 17997189 w 45720000"/>
              <a:gd name="connsiteY3" fmla="*/ 424619 h 1325880"/>
              <a:gd name="connsiteX4" fmla="*/ 18408669 w 45720000"/>
              <a:gd name="connsiteY4" fmla="*/ 13139 h 1325880"/>
              <a:gd name="connsiteX5" fmla="*/ 18406016 w 45720000"/>
              <a:gd name="connsiteY5" fmla="*/ 0 h 1325880"/>
              <a:gd name="connsiteX6" fmla="*/ 45720000 w 45720000"/>
              <a:gd name="connsiteY6" fmla="*/ 0 h 1325880"/>
              <a:gd name="connsiteX7" fmla="*/ 45720000 w 45720000"/>
              <a:gd name="connsiteY7" fmla="*/ 1325880 h 1325880"/>
              <a:gd name="connsiteX8" fmla="*/ 0 w 45720000"/>
              <a:gd name="connsiteY8" fmla="*/ 132588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0" h="1325880">
                <a:moveTo>
                  <a:pt x="0" y="0"/>
                </a:moveTo>
                <a:lnTo>
                  <a:pt x="17588361" y="0"/>
                </a:lnTo>
                <a:lnTo>
                  <a:pt x="17585709" y="13139"/>
                </a:lnTo>
                <a:cubicBezTo>
                  <a:pt x="17585709" y="240393"/>
                  <a:pt x="17769935" y="424619"/>
                  <a:pt x="17997189" y="424619"/>
                </a:cubicBezTo>
                <a:cubicBezTo>
                  <a:pt x="18224442" y="424619"/>
                  <a:pt x="18408669" y="240393"/>
                  <a:pt x="18408669" y="13139"/>
                </a:cubicBezTo>
                <a:lnTo>
                  <a:pt x="18406016" y="0"/>
                </a:lnTo>
                <a:lnTo>
                  <a:pt x="45720000" y="0"/>
                </a:lnTo>
                <a:lnTo>
                  <a:pt x="45720000" y="1325880"/>
                </a:lnTo>
                <a:lnTo>
                  <a:pt x="0" y="132588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24C6B4A-DDA5-DA93-A1BE-9C68D8BC5ED7}"/>
              </a:ext>
            </a:extLst>
          </p:cNvPr>
          <p:cNvGrpSpPr/>
          <p:nvPr/>
        </p:nvGrpSpPr>
        <p:grpSpPr>
          <a:xfrm>
            <a:off x="20839" y="6020324"/>
            <a:ext cx="640080" cy="692021"/>
            <a:chOff x="20839" y="6020324"/>
            <a:chExt cx="640080" cy="692021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61B50C9-04C6-7359-5AA2-A3DEF93BF605}"/>
                </a:ext>
              </a:extLst>
            </p:cNvPr>
            <p:cNvSpPr/>
            <p:nvPr/>
          </p:nvSpPr>
          <p:spPr>
            <a:xfrm>
              <a:off x="20839" y="60722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" name="Graphic 121" descr="Home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60EFAD3C-502C-4850-D64E-9BEDFA683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839" y="6020324"/>
              <a:ext cx="640080" cy="640080"/>
            </a:xfrm>
            <a:prstGeom prst="rect">
              <a:avLst/>
            </a:prstGeom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CD036B4-7F4D-F2BD-ABD1-45AAF8664FD6}"/>
              </a:ext>
            </a:extLst>
          </p:cNvPr>
          <p:cNvGrpSpPr/>
          <p:nvPr/>
        </p:nvGrpSpPr>
        <p:grpSpPr>
          <a:xfrm>
            <a:off x="846240" y="6067766"/>
            <a:ext cx="640080" cy="640080"/>
            <a:chOff x="846240" y="6067766"/>
            <a:chExt cx="640080" cy="640080"/>
          </a:xfrm>
        </p:grpSpPr>
        <p:sp>
          <p:nvSpPr>
            <p:cNvPr id="108" name="Oval 107">
              <a:hlinkClick r:id="rId5" action="ppaction://hlinksldjump"/>
              <a:extLst>
                <a:ext uri="{FF2B5EF4-FFF2-40B4-BE49-F238E27FC236}">
                  <a16:creationId xmlns:a16="http://schemas.microsoft.com/office/drawing/2014/main" id="{91EFB3D3-7806-7E03-289D-C19F0D15AE65}"/>
                </a:ext>
              </a:extLst>
            </p:cNvPr>
            <p:cNvSpPr/>
            <p:nvPr/>
          </p:nvSpPr>
          <p:spPr>
            <a:xfrm>
              <a:off x="84624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Graphic 122" descr="Users with solid fill">
              <a:extLst>
                <a:ext uri="{FF2B5EF4-FFF2-40B4-BE49-F238E27FC236}">
                  <a16:creationId xmlns:a16="http://schemas.microsoft.com/office/drawing/2014/main" id="{AB3ADE67-C794-DE19-FDFA-EC6C4C328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8185" y="6109711"/>
              <a:ext cx="556190" cy="556190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4EA0266-7CCD-6148-BB1D-157A96CE2E14}"/>
              </a:ext>
            </a:extLst>
          </p:cNvPr>
          <p:cNvGrpSpPr/>
          <p:nvPr/>
        </p:nvGrpSpPr>
        <p:grpSpPr>
          <a:xfrm>
            <a:off x="1660932" y="6055160"/>
            <a:ext cx="657812" cy="647629"/>
            <a:chOff x="1660932" y="6055160"/>
            <a:chExt cx="657812" cy="647629"/>
          </a:xfrm>
        </p:grpSpPr>
        <p:sp>
          <p:nvSpPr>
            <p:cNvPr id="109" name="Oval 108">
              <a:hlinkClick r:id="rId8" action="ppaction://hlinksldjump"/>
              <a:extLst>
                <a:ext uri="{FF2B5EF4-FFF2-40B4-BE49-F238E27FC236}">
                  <a16:creationId xmlns:a16="http://schemas.microsoft.com/office/drawing/2014/main" id="{04825618-EAE2-9E5E-2E98-E0237F548BF3}"/>
                </a:ext>
              </a:extLst>
            </p:cNvPr>
            <p:cNvSpPr/>
            <p:nvPr/>
          </p:nvSpPr>
          <p:spPr>
            <a:xfrm>
              <a:off x="1660932" y="605516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Graphic 123" descr="Lightbulb and gear with solid fill">
              <a:extLst>
                <a:ext uri="{FF2B5EF4-FFF2-40B4-BE49-F238E27FC236}">
                  <a16:creationId xmlns:a16="http://schemas.microsoft.com/office/drawing/2014/main" id="{549F6CDA-2BD4-A4EE-F605-5E3802079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671115" y="6055160"/>
              <a:ext cx="647629" cy="647629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47BE7A6-FBE3-C97A-E19D-FE59568136E3}"/>
              </a:ext>
            </a:extLst>
          </p:cNvPr>
          <p:cNvGrpSpPr/>
          <p:nvPr/>
        </p:nvGrpSpPr>
        <p:grpSpPr>
          <a:xfrm>
            <a:off x="2471635" y="6018272"/>
            <a:ext cx="647631" cy="689574"/>
            <a:chOff x="2471635" y="6018272"/>
            <a:chExt cx="647631" cy="689574"/>
          </a:xfrm>
        </p:grpSpPr>
        <p:sp>
          <p:nvSpPr>
            <p:cNvPr id="110" name="Oval 109">
              <a:hlinkClick r:id="rId11" action="ppaction://hlinksldjump"/>
              <a:extLst>
                <a:ext uri="{FF2B5EF4-FFF2-40B4-BE49-F238E27FC236}">
                  <a16:creationId xmlns:a16="http://schemas.microsoft.com/office/drawing/2014/main" id="{D08DF761-B8DA-4D82-C23B-14C93472582D}"/>
                </a:ext>
              </a:extLst>
            </p:cNvPr>
            <p:cNvSpPr/>
            <p:nvPr/>
          </p:nvSpPr>
          <p:spPr>
            <a:xfrm>
              <a:off x="2479186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5" name="Graphic 124" descr="Flowchart with solid fill">
              <a:extLst>
                <a:ext uri="{FF2B5EF4-FFF2-40B4-BE49-F238E27FC236}">
                  <a16:creationId xmlns:a16="http://schemas.microsoft.com/office/drawing/2014/main" id="{09088124-5C7C-DCD4-254A-C0CCBD088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471635" y="6018272"/>
              <a:ext cx="647629" cy="647629"/>
            </a:xfrm>
            <a:prstGeom prst="rect">
              <a:avLst/>
            </a:prstGeom>
          </p:spPr>
        </p:pic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699ED7C-5871-34CB-01DD-7581097701B3}"/>
              </a:ext>
            </a:extLst>
          </p:cNvPr>
          <p:cNvGrpSpPr/>
          <p:nvPr/>
        </p:nvGrpSpPr>
        <p:grpSpPr>
          <a:xfrm>
            <a:off x="9076507" y="6067766"/>
            <a:ext cx="640080" cy="640080"/>
            <a:chOff x="9076507" y="6067766"/>
            <a:chExt cx="640080" cy="640080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D499792C-2DB7-A88B-63A6-649618BF62B8}"/>
                </a:ext>
              </a:extLst>
            </p:cNvPr>
            <p:cNvSpPr/>
            <p:nvPr/>
          </p:nvSpPr>
          <p:spPr>
            <a:xfrm>
              <a:off x="9076507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Graphic 125" descr="Cloud with solid fill">
              <a:hlinkClick r:id="rId14" action="ppaction://hlinksldjump"/>
              <a:extLst>
                <a:ext uri="{FF2B5EF4-FFF2-40B4-BE49-F238E27FC236}">
                  <a16:creationId xmlns:a16="http://schemas.microsoft.com/office/drawing/2014/main" id="{6282BB9C-1DE8-3CD3-E51F-5A3B5F2BA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125275" y="6067766"/>
              <a:ext cx="548640" cy="548640"/>
            </a:xfrm>
            <a:prstGeom prst="rect">
              <a:avLst/>
            </a:prstGeom>
          </p:spPr>
        </p:pic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1877578-0092-8E2F-74B1-DA99555FCD81}"/>
              </a:ext>
            </a:extLst>
          </p:cNvPr>
          <p:cNvGrpSpPr/>
          <p:nvPr/>
        </p:nvGrpSpPr>
        <p:grpSpPr>
          <a:xfrm>
            <a:off x="9901644" y="6067766"/>
            <a:ext cx="640080" cy="640080"/>
            <a:chOff x="9901644" y="6067766"/>
            <a:chExt cx="640080" cy="640080"/>
          </a:xfrm>
        </p:grpSpPr>
        <p:sp>
          <p:nvSpPr>
            <p:cNvPr id="119" name="Oval 118">
              <a:hlinkClick r:id="rId17" action="ppaction://hlinksldjump"/>
              <a:extLst>
                <a:ext uri="{FF2B5EF4-FFF2-40B4-BE49-F238E27FC236}">
                  <a16:creationId xmlns:a16="http://schemas.microsoft.com/office/drawing/2014/main" id="{62D2BF17-5AC9-FB38-C5B6-0F85233598FD}"/>
                </a:ext>
              </a:extLst>
            </p:cNvPr>
            <p:cNvSpPr/>
            <p:nvPr/>
          </p:nvSpPr>
          <p:spPr>
            <a:xfrm>
              <a:off x="9901644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7" name="Graphic 126" descr="Internet Of Things with solid fill">
              <a:extLst>
                <a:ext uri="{FF2B5EF4-FFF2-40B4-BE49-F238E27FC236}">
                  <a16:creationId xmlns:a16="http://schemas.microsoft.com/office/drawing/2014/main" id="{C42FB0DD-9D6B-503C-D075-32DD78305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971095" y="6113486"/>
              <a:ext cx="548640" cy="548640"/>
            </a:xfrm>
            <a:prstGeom prst="rect">
              <a:avLst/>
            </a:prstGeom>
          </p:spPr>
        </p:pic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8C5AE0A-A48D-23F0-2CAE-65E9AAB5ADAE}"/>
              </a:ext>
            </a:extLst>
          </p:cNvPr>
          <p:cNvGrpSpPr/>
          <p:nvPr/>
        </p:nvGrpSpPr>
        <p:grpSpPr>
          <a:xfrm>
            <a:off x="3279708" y="6089765"/>
            <a:ext cx="640080" cy="640080"/>
            <a:chOff x="3279708" y="6089765"/>
            <a:chExt cx="640080" cy="640080"/>
          </a:xfrm>
        </p:grpSpPr>
        <p:sp>
          <p:nvSpPr>
            <p:cNvPr id="111" name="Oval 110">
              <a:hlinkClick r:id="rId20" action="ppaction://hlinksldjump"/>
              <a:extLst>
                <a:ext uri="{FF2B5EF4-FFF2-40B4-BE49-F238E27FC236}">
                  <a16:creationId xmlns:a16="http://schemas.microsoft.com/office/drawing/2014/main" id="{B060557B-DBF6-AE08-E215-BA98B4431180}"/>
                </a:ext>
              </a:extLst>
            </p:cNvPr>
            <p:cNvSpPr/>
            <p:nvPr/>
          </p:nvSpPr>
          <p:spPr>
            <a:xfrm>
              <a:off x="3279708" y="60897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8" name="Graphic 127" descr="Research with solid fill">
              <a:extLst>
                <a:ext uri="{FF2B5EF4-FFF2-40B4-BE49-F238E27FC236}">
                  <a16:creationId xmlns:a16="http://schemas.microsoft.com/office/drawing/2014/main" id="{285AF192-7631-72DE-43CF-F8DD65097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355211" y="6111764"/>
              <a:ext cx="548640" cy="548640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112D824-4EA5-9A5C-5084-75DD579F724C}"/>
              </a:ext>
            </a:extLst>
          </p:cNvPr>
          <p:cNvGrpSpPr/>
          <p:nvPr/>
        </p:nvGrpSpPr>
        <p:grpSpPr>
          <a:xfrm>
            <a:off x="11551920" y="6067766"/>
            <a:ext cx="640080" cy="640080"/>
            <a:chOff x="11551920" y="6067766"/>
            <a:chExt cx="640080" cy="640080"/>
          </a:xfrm>
        </p:grpSpPr>
        <p:sp>
          <p:nvSpPr>
            <p:cNvPr id="121" name="Oval 120">
              <a:hlinkClick r:id="rId23" action="ppaction://hlinksldjump"/>
              <a:extLst>
                <a:ext uri="{FF2B5EF4-FFF2-40B4-BE49-F238E27FC236}">
                  <a16:creationId xmlns:a16="http://schemas.microsoft.com/office/drawing/2014/main" id="{7ECD8F98-5E09-8786-2B26-56637EFB314E}"/>
                </a:ext>
              </a:extLst>
            </p:cNvPr>
            <p:cNvSpPr/>
            <p:nvPr/>
          </p:nvSpPr>
          <p:spPr>
            <a:xfrm>
              <a:off x="1155192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Graphic 128" descr="Rocket with solid fill">
              <a:extLst>
                <a:ext uri="{FF2B5EF4-FFF2-40B4-BE49-F238E27FC236}">
                  <a16:creationId xmlns:a16="http://schemas.microsoft.com/office/drawing/2014/main" id="{79CD86AB-8826-20C9-A969-C3DC37258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1597640" y="6138204"/>
              <a:ext cx="548640" cy="548640"/>
            </a:xfrm>
            <a:prstGeom prst="rect">
              <a:avLst/>
            </a:prstGeom>
          </p:spPr>
        </p:pic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A51AA87-5B40-3E1E-D3FD-2D9E4902BE6C}"/>
              </a:ext>
            </a:extLst>
          </p:cNvPr>
          <p:cNvGrpSpPr/>
          <p:nvPr/>
        </p:nvGrpSpPr>
        <p:grpSpPr>
          <a:xfrm>
            <a:off x="4093654" y="6089765"/>
            <a:ext cx="672109" cy="640080"/>
            <a:chOff x="4093654" y="6089765"/>
            <a:chExt cx="672109" cy="640080"/>
          </a:xfrm>
        </p:grpSpPr>
        <p:sp>
          <p:nvSpPr>
            <p:cNvPr id="112" name="Oval 111">
              <a:hlinkClick r:id="rId26" action="ppaction://hlinksldjump"/>
              <a:extLst>
                <a:ext uri="{FF2B5EF4-FFF2-40B4-BE49-F238E27FC236}">
                  <a16:creationId xmlns:a16="http://schemas.microsoft.com/office/drawing/2014/main" id="{B61D27AF-6EF3-22EF-ACC5-9AFD53B2808C}"/>
                </a:ext>
              </a:extLst>
            </p:cNvPr>
            <p:cNvSpPr/>
            <p:nvPr/>
          </p:nvSpPr>
          <p:spPr>
            <a:xfrm>
              <a:off x="4125683" y="60897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Graphic 129" descr="Route (Two Pins With A Path) with solid fill">
              <a:extLst>
                <a:ext uri="{FF2B5EF4-FFF2-40B4-BE49-F238E27FC236}">
                  <a16:creationId xmlns:a16="http://schemas.microsoft.com/office/drawing/2014/main" id="{80F55AAD-7D2C-A03B-CC2E-F12880A85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093654" y="6089765"/>
              <a:ext cx="640080" cy="640080"/>
            </a:xfrm>
            <a:prstGeom prst="rect">
              <a:avLst/>
            </a:prstGeom>
          </p:spPr>
        </p:pic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0E1D242-1139-FCF9-08E3-C34AC54E4DDA}"/>
              </a:ext>
            </a:extLst>
          </p:cNvPr>
          <p:cNvGrpSpPr/>
          <p:nvPr/>
        </p:nvGrpSpPr>
        <p:grpSpPr>
          <a:xfrm>
            <a:off x="10726781" y="6067766"/>
            <a:ext cx="640080" cy="640080"/>
            <a:chOff x="10726781" y="6067766"/>
            <a:chExt cx="640080" cy="640080"/>
          </a:xfrm>
        </p:grpSpPr>
        <p:sp>
          <p:nvSpPr>
            <p:cNvPr id="120" name="Oval 119">
              <a:hlinkClick r:id="rId29" action="ppaction://hlinksldjump"/>
              <a:extLst>
                <a:ext uri="{FF2B5EF4-FFF2-40B4-BE49-F238E27FC236}">
                  <a16:creationId xmlns:a16="http://schemas.microsoft.com/office/drawing/2014/main" id="{3CF05C85-3B9D-8DFD-16A6-CEAA0626123D}"/>
                </a:ext>
              </a:extLst>
            </p:cNvPr>
            <p:cNvSpPr/>
            <p:nvPr/>
          </p:nvSpPr>
          <p:spPr>
            <a:xfrm>
              <a:off x="10726781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Graphic 130" descr="Web design with solid fill">
              <a:extLst>
                <a:ext uri="{FF2B5EF4-FFF2-40B4-BE49-F238E27FC236}">
                  <a16:creationId xmlns:a16="http://schemas.microsoft.com/office/drawing/2014/main" id="{D036533A-8FF1-4106-B880-13C18AFF4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0772501" y="6117261"/>
              <a:ext cx="548640" cy="548640"/>
            </a:xfrm>
            <a:prstGeom prst="rect">
              <a:avLst/>
            </a:prstGeom>
          </p:spPr>
        </p:pic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2C81451-9B6B-413C-990D-70BDA349774B}"/>
              </a:ext>
            </a:extLst>
          </p:cNvPr>
          <p:cNvGrpSpPr/>
          <p:nvPr/>
        </p:nvGrpSpPr>
        <p:grpSpPr>
          <a:xfrm>
            <a:off x="6601096" y="6067766"/>
            <a:ext cx="640080" cy="640080"/>
            <a:chOff x="6601096" y="6067766"/>
            <a:chExt cx="640080" cy="640080"/>
          </a:xfrm>
        </p:grpSpPr>
        <p:sp>
          <p:nvSpPr>
            <p:cNvPr id="115" name="Oval 114">
              <a:hlinkClick r:id="rId32" action="ppaction://hlinksldjump"/>
              <a:extLst>
                <a:ext uri="{FF2B5EF4-FFF2-40B4-BE49-F238E27FC236}">
                  <a16:creationId xmlns:a16="http://schemas.microsoft.com/office/drawing/2014/main" id="{CCB46A7A-B7DA-CD2F-9FA8-9B5E5797D9F4}"/>
                </a:ext>
              </a:extLst>
            </p:cNvPr>
            <p:cNvSpPr/>
            <p:nvPr/>
          </p:nvSpPr>
          <p:spPr>
            <a:xfrm>
              <a:off x="6601096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Graphic 131" descr="Statistics with solid fill">
              <a:extLst>
                <a:ext uri="{FF2B5EF4-FFF2-40B4-BE49-F238E27FC236}">
                  <a16:creationId xmlns:a16="http://schemas.microsoft.com/office/drawing/2014/main" id="{6EF69E45-4923-8BAC-1EC9-886CB6C0E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6626091" y="6070781"/>
              <a:ext cx="548640" cy="548640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B90E67E-5261-8452-9277-F38ED0EC5ABE}"/>
              </a:ext>
            </a:extLst>
          </p:cNvPr>
          <p:cNvGrpSpPr/>
          <p:nvPr/>
        </p:nvGrpSpPr>
        <p:grpSpPr>
          <a:xfrm>
            <a:off x="7426233" y="6067766"/>
            <a:ext cx="640080" cy="640080"/>
            <a:chOff x="7426233" y="6067766"/>
            <a:chExt cx="640080" cy="640080"/>
          </a:xfrm>
        </p:grpSpPr>
        <p:sp>
          <p:nvSpPr>
            <p:cNvPr id="116" name="Oval 115">
              <a:hlinkClick r:id="rId35" action="ppaction://hlinksldjump"/>
              <a:extLst>
                <a:ext uri="{FF2B5EF4-FFF2-40B4-BE49-F238E27FC236}">
                  <a16:creationId xmlns:a16="http://schemas.microsoft.com/office/drawing/2014/main" id="{C4FEA72E-51FB-1F9E-8932-8DF3F8931E92}"/>
                </a:ext>
              </a:extLst>
            </p:cNvPr>
            <p:cNvSpPr/>
            <p:nvPr/>
          </p:nvSpPr>
          <p:spPr>
            <a:xfrm>
              <a:off x="7426233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Graphic 132" descr="Bar chart with solid fill">
              <a:extLst>
                <a:ext uri="{FF2B5EF4-FFF2-40B4-BE49-F238E27FC236}">
                  <a16:creationId xmlns:a16="http://schemas.microsoft.com/office/drawing/2014/main" id="{43710FA8-F19E-967B-D1D2-338B229BF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7471953" y="6067766"/>
              <a:ext cx="548640" cy="548640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138ADEC-42C9-F15C-A436-3AF51E89A291}"/>
              </a:ext>
            </a:extLst>
          </p:cNvPr>
          <p:cNvGrpSpPr/>
          <p:nvPr/>
        </p:nvGrpSpPr>
        <p:grpSpPr>
          <a:xfrm>
            <a:off x="4963235" y="5212080"/>
            <a:ext cx="640080" cy="652686"/>
            <a:chOff x="4963235" y="5212080"/>
            <a:chExt cx="640080" cy="652686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4409057-B8BF-6858-F4CF-E850C5492FCB}"/>
                </a:ext>
              </a:extLst>
            </p:cNvPr>
            <p:cNvSpPr/>
            <p:nvPr/>
          </p:nvSpPr>
          <p:spPr>
            <a:xfrm>
              <a:off x="4963235" y="522468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4" name="Graphic 133" descr="Database with solid fill">
              <a:hlinkClick r:id="rId38" action="ppaction://hlinksldjump"/>
              <a:extLst>
                <a:ext uri="{FF2B5EF4-FFF2-40B4-BE49-F238E27FC236}">
                  <a16:creationId xmlns:a16="http://schemas.microsoft.com/office/drawing/2014/main" id="{A913A578-CA5F-1747-6B94-6B8DCA555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4963235" y="5212080"/>
              <a:ext cx="640080" cy="640080"/>
            </a:xfrm>
            <a:prstGeom prst="rect">
              <a:avLst/>
            </a:prstGeom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D88AAB8-82A8-49C3-7995-9BE13AA9E794}"/>
              </a:ext>
            </a:extLst>
          </p:cNvPr>
          <p:cNvGrpSpPr/>
          <p:nvPr/>
        </p:nvGrpSpPr>
        <p:grpSpPr>
          <a:xfrm>
            <a:off x="5775959" y="6056853"/>
            <a:ext cx="640080" cy="650993"/>
            <a:chOff x="5775959" y="6056853"/>
            <a:chExt cx="640080" cy="650993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CF1177D-BC9C-E144-0BA6-E157A7AC7244}"/>
                </a:ext>
              </a:extLst>
            </p:cNvPr>
            <p:cNvSpPr/>
            <p:nvPr/>
          </p:nvSpPr>
          <p:spPr>
            <a:xfrm>
              <a:off x="5775959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Graphic 134" descr="Presentation with pie chart with solid fill">
              <a:hlinkClick r:id="rId41" action="ppaction://hlinksldjump"/>
              <a:extLst>
                <a:ext uri="{FF2B5EF4-FFF2-40B4-BE49-F238E27FC236}">
                  <a16:creationId xmlns:a16="http://schemas.microsoft.com/office/drawing/2014/main" id="{39CFA4C1-3F37-BA03-FF95-FA33B6CDD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5775959" y="6056853"/>
              <a:ext cx="640080" cy="640080"/>
            </a:xfrm>
            <a:prstGeom prst="rect">
              <a:avLst/>
            </a:prstGeom>
          </p:spPr>
        </p:pic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6EB0B8-DD94-3E65-8B27-A836F5BCF964}"/>
              </a:ext>
            </a:extLst>
          </p:cNvPr>
          <p:cNvGrpSpPr/>
          <p:nvPr/>
        </p:nvGrpSpPr>
        <p:grpSpPr>
          <a:xfrm>
            <a:off x="8251370" y="6067766"/>
            <a:ext cx="640080" cy="640080"/>
            <a:chOff x="8251370" y="6067766"/>
            <a:chExt cx="640080" cy="640080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A3EA96F-59F1-3A07-179B-2408E52272B5}"/>
                </a:ext>
              </a:extLst>
            </p:cNvPr>
            <p:cNvSpPr/>
            <p:nvPr/>
          </p:nvSpPr>
          <p:spPr>
            <a:xfrm>
              <a:off x="825137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6" name="Graphic 135" descr="Check In with solid fill">
              <a:hlinkClick r:id="rId44" action="ppaction://hlinksldjump"/>
              <a:extLst>
                <a:ext uri="{FF2B5EF4-FFF2-40B4-BE49-F238E27FC236}">
                  <a16:creationId xmlns:a16="http://schemas.microsoft.com/office/drawing/2014/main" id="{5F5F6193-B18A-B334-0A8E-A3ADB6D73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8293531" y="6089765"/>
              <a:ext cx="548640" cy="548640"/>
            </a:xfrm>
            <a:prstGeom prst="rect">
              <a:avLst/>
            </a:prstGeom>
          </p:spPr>
        </p:pic>
      </p:grp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C810F9-19B7-326A-5EEC-73A414C3AACB}"/>
              </a:ext>
            </a:extLst>
          </p:cNvPr>
          <p:cNvSpPr/>
          <p:nvPr/>
        </p:nvSpPr>
        <p:spPr>
          <a:xfrm>
            <a:off x="0" y="-40279"/>
            <a:ext cx="12191999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D24102-CA6E-15D3-28F1-796C50CCD137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2793289" y="3895917"/>
            <a:ext cx="2580428" cy="6463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F6E6E5-D103-EB0B-3398-3128075196F5}"/>
              </a:ext>
            </a:extLst>
          </p:cNvPr>
          <p:cNvPicPr>
            <a:picLocks noChangeAspect="1"/>
          </p:cNvPicPr>
          <p:nvPr/>
        </p:nvPicPr>
        <p:blipFill>
          <a:blip r:embed="rId48"/>
          <a:srcRect t="59847"/>
          <a:stretch/>
        </p:blipFill>
        <p:spPr>
          <a:xfrm>
            <a:off x="269582" y="1477893"/>
            <a:ext cx="1971950" cy="6961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7CC890-F998-F7EB-1C6E-E5033A1CAAB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82" b="30765"/>
          <a:stretch/>
        </p:blipFill>
        <p:spPr>
          <a:xfrm>
            <a:off x="282810" y="2659148"/>
            <a:ext cx="1971950" cy="696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6FA066-4A8A-CFBF-6CC7-69FA62854C14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83" b="16663"/>
          <a:stretch/>
        </p:blipFill>
        <p:spPr>
          <a:xfrm>
            <a:off x="282810" y="3840404"/>
            <a:ext cx="1971950" cy="69616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C8E343D-6CA5-3F4C-6205-BC79492BA554}"/>
              </a:ext>
            </a:extLst>
          </p:cNvPr>
          <p:cNvSpPr/>
          <p:nvPr/>
        </p:nvSpPr>
        <p:spPr>
          <a:xfrm>
            <a:off x="2383081" y="1559003"/>
            <a:ext cx="275498" cy="533944"/>
          </a:xfrm>
          <a:prstGeom prst="rightArrow">
            <a:avLst>
              <a:gd name="adj1" fmla="val 50000"/>
              <a:gd name="adj2" fmla="val 672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9B673BB-EEF8-4C1F-FB66-918263D293ED}"/>
              </a:ext>
            </a:extLst>
          </p:cNvPr>
          <p:cNvSpPr/>
          <p:nvPr/>
        </p:nvSpPr>
        <p:spPr>
          <a:xfrm>
            <a:off x="2383081" y="2740259"/>
            <a:ext cx="275498" cy="533944"/>
          </a:xfrm>
          <a:prstGeom prst="rightArrow">
            <a:avLst>
              <a:gd name="adj1" fmla="val 50000"/>
              <a:gd name="adj2" fmla="val 672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0D08A1F-3674-C1D0-E31F-978EAB771CAB}"/>
              </a:ext>
            </a:extLst>
          </p:cNvPr>
          <p:cNvSpPr/>
          <p:nvPr/>
        </p:nvSpPr>
        <p:spPr>
          <a:xfrm>
            <a:off x="2383081" y="3924345"/>
            <a:ext cx="275498" cy="533944"/>
          </a:xfrm>
          <a:prstGeom prst="rightArrow">
            <a:avLst>
              <a:gd name="adj1" fmla="val 50000"/>
              <a:gd name="adj2" fmla="val 672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F1B285-4E6A-75F4-F7F6-0453D639A544}"/>
              </a:ext>
            </a:extLst>
          </p:cNvPr>
          <p:cNvSpPr/>
          <p:nvPr/>
        </p:nvSpPr>
        <p:spPr>
          <a:xfrm>
            <a:off x="2722846" y="2680407"/>
            <a:ext cx="1151161" cy="6869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HTML</a:t>
            </a:r>
          </a:p>
          <a:p>
            <a:pPr algn="ctr"/>
            <a:r>
              <a:rPr lang="en-US"/>
              <a:t>4 chunks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9CF4FA-42D6-5F30-C5BC-67155902B861}"/>
              </a:ext>
            </a:extLst>
          </p:cNvPr>
          <p:cNvSpPr/>
          <p:nvPr/>
        </p:nvSpPr>
        <p:spPr>
          <a:xfrm>
            <a:off x="4287867" y="2670025"/>
            <a:ext cx="1085850" cy="6869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CSV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4BAD27-89A2-9F73-A2D3-C3611F9A77C5}"/>
              </a:ext>
            </a:extLst>
          </p:cNvPr>
          <p:cNvSpPr/>
          <p:nvPr/>
        </p:nvSpPr>
        <p:spPr>
          <a:xfrm>
            <a:off x="5787576" y="2659148"/>
            <a:ext cx="1619247" cy="6869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Merge and clean pandas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FDC27A-B19C-F412-C39A-97215C3D4587}"/>
              </a:ext>
            </a:extLst>
          </p:cNvPr>
          <p:cNvSpPr/>
          <p:nvPr/>
        </p:nvSpPr>
        <p:spPr>
          <a:xfrm>
            <a:off x="7753075" y="2659186"/>
            <a:ext cx="1469565" cy="6869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Geocode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C2226A-7D96-9A5F-3437-C0A60AFAC49A}"/>
              </a:ext>
            </a:extLst>
          </p:cNvPr>
          <p:cNvSpPr/>
          <p:nvPr/>
        </p:nvSpPr>
        <p:spPr>
          <a:xfrm>
            <a:off x="9604243" y="2659148"/>
            <a:ext cx="1833014" cy="6869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Neighbor-hood mapping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DCEBE9-EF25-C1B1-3F86-F002DFD85276}"/>
              </a:ext>
            </a:extLst>
          </p:cNvPr>
          <p:cNvSpPr/>
          <p:nvPr/>
        </p:nvSpPr>
        <p:spPr>
          <a:xfrm>
            <a:off x="5787576" y="3865851"/>
            <a:ext cx="1619247" cy="6869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Merge and clean pandas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173FF8-EC41-84AE-054C-7F51C2BDE93F}"/>
              </a:ext>
            </a:extLst>
          </p:cNvPr>
          <p:cNvSpPr/>
          <p:nvPr/>
        </p:nvSpPr>
        <p:spPr>
          <a:xfrm>
            <a:off x="7753075" y="3865889"/>
            <a:ext cx="1469565" cy="6869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Geocode API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870FADC-17BE-05DF-8F8C-6BC5A6A89050}"/>
              </a:ext>
            </a:extLst>
          </p:cNvPr>
          <p:cNvSpPr/>
          <p:nvPr/>
        </p:nvSpPr>
        <p:spPr>
          <a:xfrm>
            <a:off x="9604243" y="3865851"/>
            <a:ext cx="1833014" cy="6869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Neighbor-hood mapping</a:t>
            </a:r>
          </a:p>
        </p:txBody>
      </p:sp>
      <p:pic>
        <p:nvPicPr>
          <p:cNvPr id="17" name="Picture 2" descr="OpenStreetMap down? Current problems and outages | Downdetector">
            <a:extLst>
              <a:ext uri="{FF2B5EF4-FFF2-40B4-BE49-F238E27FC236}">
                <a16:creationId xmlns:a16="http://schemas.microsoft.com/office/drawing/2014/main" id="{B7531563-74D6-AEE2-8C0E-4070A7EEF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035" y="2480511"/>
            <a:ext cx="1619247" cy="53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logo of a google maps app&#10;&#10;Description automatically generated">
            <a:extLst>
              <a:ext uri="{FF2B5EF4-FFF2-40B4-BE49-F238E27FC236}">
                <a16:creationId xmlns:a16="http://schemas.microsoft.com/office/drawing/2014/main" id="{250B8449-21CE-8AD4-0880-957184FF42BE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648" y="3095056"/>
            <a:ext cx="1387692" cy="790272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152E79E-01F3-E744-5FFB-4B18B714CCFA}"/>
              </a:ext>
            </a:extLst>
          </p:cNvPr>
          <p:cNvSpPr/>
          <p:nvPr/>
        </p:nvSpPr>
        <p:spPr>
          <a:xfrm>
            <a:off x="2722846" y="1477556"/>
            <a:ext cx="1151161" cy="6869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 Collect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36D03F-FE96-569B-9805-8E3C16B06010}"/>
              </a:ext>
            </a:extLst>
          </p:cNvPr>
          <p:cNvSpPr/>
          <p:nvPr/>
        </p:nvSpPr>
        <p:spPr>
          <a:xfrm>
            <a:off x="5787576" y="1467695"/>
            <a:ext cx="3435064" cy="6869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Clean and merge with Pandas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78C39CE-10D6-2516-95CE-42ABDFE3AE91}"/>
              </a:ext>
            </a:extLst>
          </p:cNvPr>
          <p:cNvSpPr/>
          <p:nvPr/>
        </p:nvSpPr>
        <p:spPr>
          <a:xfrm>
            <a:off x="9604243" y="1472293"/>
            <a:ext cx="1833014" cy="6869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Neighbor-hood mapping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FABBC81-5672-09D3-DF4D-A4869BFF2583}"/>
              </a:ext>
            </a:extLst>
          </p:cNvPr>
          <p:cNvSpPr/>
          <p:nvPr/>
        </p:nvSpPr>
        <p:spPr>
          <a:xfrm>
            <a:off x="4287867" y="1460845"/>
            <a:ext cx="1151161" cy="6869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Limited queries</a:t>
            </a:r>
          </a:p>
        </p:txBody>
      </p:sp>
    </p:spTree>
    <p:extLst>
      <p:ext uri="{BB962C8B-B14F-4D97-AF65-F5344CB8AC3E}">
        <p14:creationId xmlns:p14="http://schemas.microsoft.com/office/powerpoint/2010/main" val="76744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9BAEC-773E-6C54-8457-D6CAAEA56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7F67CEF1-B160-7867-DBBE-ECCA4941036A}"/>
              </a:ext>
            </a:extLst>
          </p:cNvPr>
          <p:cNvSpPr/>
          <p:nvPr/>
        </p:nvSpPr>
        <p:spPr>
          <a:xfrm>
            <a:off x="-11929392" y="6018272"/>
            <a:ext cx="45720000" cy="839728"/>
          </a:xfrm>
          <a:custGeom>
            <a:avLst/>
            <a:gdLst>
              <a:gd name="connsiteX0" fmla="*/ 0 w 45720000"/>
              <a:gd name="connsiteY0" fmla="*/ 0 h 1325880"/>
              <a:gd name="connsiteX1" fmla="*/ 17588361 w 45720000"/>
              <a:gd name="connsiteY1" fmla="*/ 0 h 1325880"/>
              <a:gd name="connsiteX2" fmla="*/ 17585709 w 45720000"/>
              <a:gd name="connsiteY2" fmla="*/ 13139 h 1325880"/>
              <a:gd name="connsiteX3" fmla="*/ 17997189 w 45720000"/>
              <a:gd name="connsiteY3" fmla="*/ 424619 h 1325880"/>
              <a:gd name="connsiteX4" fmla="*/ 18408669 w 45720000"/>
              <a:gd name="connsiteY4" fmla="*/ 13139 h 1325880"/>
              <a:gd name="connsiteX5" fmla="*/ 18406016 w 45720000"/>
              <a:gd name="connsiteY5" fmla="*/ 0 h 1325880"/>
              <a:gd name="connsiteX6" fmla="*/ 45720000 w 45720000"/>
              <a:gd name="connsiteY6" fmla="*/ 0 h 1325880"/>
              <a:gd name="connsiteX7" fmla="*/ 45720000 w 45720000"/>
              <a:gd name="connsiteY7" fmla="*/ 1325880 h 1325880"/>
              <a:gd name="connsiteX8" fmla="*/ 0 w 45720000"/>
              <a:gd name="connsiteY8" fmla="*/ 132588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0" h="1325880">
                <a:moveTo>
                  <a:pt x="0" y="0"/>
                </a:moveTo>
                <a:lnTo>
                  <a:pt x="17588361" y="0"/>
                </a:lnTo>
                <a:lnTo>
                  <a:pt x="17585709" y="13139"/>
                </a:lnTo>
                <a:cubicBezTo>
                  <a:pt x="17585709" y="240393"/>
                  <a:pt x="17769935" y="424619"/>
                  <a:pt x="17997189" y="424619"/>
                </a:cubicBezTo>
                <a:cubicBezTo>
                  <a:pt x="18224442" y="424619"/>
                  <a:pt x="18408669" y="240393"/>
                  <a:pt x="18408669" y="13139"/>
                </a:cubicBezTo>
                <a:lnTo>
                  <a:pt x="18406016" y="0"/>
                </a:lnTo>
                <a:lnTo>
                  <a:pt x="45720000" y="0"/>
                </a:lnTo>
                <a:lnTo>
                  <a:pt x="45720000" y="1325880"/>
                </a:lnTo>
                <a:lnTo>
                  <a:pt x="0" y="132588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AE900E9-2AEB-4FF8-6569-E41A4E818114}"/>
              </a:ext>
            </a:extLst>
          </p:cNvPr>
          <p:cNvGrpSpPr/>
          <p:nvPr/>
        </p:nvGrpSpPr>
        <p:grpSpPr>
          <a:xfrm>
            <a:off x="8139" y="6020324"/>
            <a:ext cx="640080" cy="692021"/>
            <a:chOff x="20839" y="6020324"/>
            <a:chExt cx="640080" cy="692021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9CEDCB2-6C52-D1FB-D849-C38FE48EEDEE}"/>
                </a:ext>
              </a:extLst>
            </p:cNvPr>
            <p:cNvSpPr/>
            <p:nvPr/>
          </p:nvSpPr>
          <p:spPr>
            <a:xfrm>
              <a:off x="20839" y="60722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Graphic 87" descr="Home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30BA609E-3174-0BC4-B4C1-93D3DFC25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839" y="6020324"/>
              <a:ext cx="640080" cy="64008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9EAE0A7-D43B-F4DA-B5B9-504FE2E9AB00}"/>
              </a:ext>
            </a:extLst>
          </p:cNvPr>
          <p:cNvGrpSpPr/>
          <p:nvPr/>
        </p:nvGrpSpPr>
        <p:grpSpPr>
          <a:xfrm>
            <a:off x="833540" y="6067766"/>
            <a:ext cx="640080" cy="640080"/>
            <a:chOff x="846240" y="6067766"/>
            <a:chExt cx="640080" cy="640080"/>
          </a:xfrm>
        </p:grpSpPr>
        <p:sp>
          <p:nvSpPr>
            <p:cNvPr id="74" name="Oval 73">
              <a:hlinkClick r:id="rId6" action="ppaction://hlinksldjump"/>
              <a:extLst>
                <a:ext uri="{FF2B5EF4-FFF2-40B4-BE49-F238E27FC236}">
                  <a16:creationId xmlns:a16="http://schemas.microsoft.com/office/drawing/2014/main" id="{C96A8E06-3CBB-1CAD-AB7C-4F28915B6CBB}"/>
                </a:ext>
              </a:extLst>
            </p:cNvPr>
            <p:cNvSpPr/>
            <p:nvPr/>
          </p:nvSpPr>
          <p:spPr>
            <a:xfrm>
              <a:off x="84624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Graphic 88" descr="Users with solid fill">
              <a:extLst>
                <a:ext uri="{FF2B5EF4-FFF2-40B4-BE49-F238E27FC236}">
                  <a16:creationId xmlns:a16="http://schemas.microsoft.com/office/drawing/2014/main" id="{62522ACD-7ECE-1D06-99AE-A6EED9871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8185" y="6109711"/>
              <a:ext cx="556190" cy="556190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BD2E3C-5261-57C2-C5B9-CDC20C09BC3E}"/>
              </a:ext>
            </a:extLst>
          </p:cNvPr>
          <p:cNvGrpSpPr/>
          <p:nvPr/>
        </p:nvGrpSpPr>
        <p:grpSpPr>
          <a:xfrm>
            <a:off x="1648232" y="6055160"/>
            <a:ext cx="657812" cy="647629"/>
            <a:chOff x="1660932" y="6055160"/>
            <a:chExt cx="657812" cy="647629"/>
          </a:xfrm>
        </p:grpSpPr>
        <p:sp>
          <p:nvSpPr>
            <p:cNvPr id="75" name="Oval 74">
              <a:hlinkClick r:id="rId9" action="ppaction://hlinksldjump"/>
              <a:extLst>
                <a:ext uri="{FF2B5EF4-FFF2-40B4-BE49-F238E27FC236}">
                  <a16:creationId xmlns:a16="http://schemas.microsoft.com/office/drawing/2014/main" id="{642DA27D-9E7A-5BE6-195D-4CC6FC5E0D6B}"/>
                </a:ext>
              </a:extLst>
            </p:cNvPr>
            <p:cNvSpPr/>
            <p:nvPr/>
          </p:nvSpPr>
          <p:spPr>
            <a:xfrm>
              <a:off x="1660932" y="605516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Graphic 89" descr="Lightbulb and gear with solid fill">
              <a:extLst>
                <a:ext uri="{FF2B5EF4-FFF2-40B4-BE49-F238E27FC236}">
                  <a16:creationId xmlns:a16="http://schemas.microsoft.com/office/drawing/2014/main" id="{F656C033-3284-DD4C-6E31-D4345D2A9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71115" y="6055160"/>
              <a:ext cx="647629" cy="647629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E0EE793-A8AC-38F6-A303-CEA3A75D290C}"/>
              </a:ext>
            </a:extLst>
          </p:cNvPr>
          <p:cNvGrpSpPr/>
          <p:nvPr/>
        </p:nvGrpSpPr>
        <p:grpSpPr>
          <a:xfrm>
            <a:off x="2458935" y="6018272"/>
            <a:ext cx="647631" cy="689574"/>
            <a:chOff x="2471635" y="6018272"/>
            <a:chExt cx="647631" cy="689574"/>
          </a:xfrm>
        </p:grpSpPr>
        <p:sp>
          <p:nvSpPr>
            <p:cNvPr id="76" name="Oval 75">
              <a:hlinkClick r:id="rId12" action="ppaction://hlinksldjump"/>
              <a:extLst>
                <a:ext uri="{FF2B5EF4-FFF2-40B4-BE49-F238E27FC236}">
                  <a16:creationId xmlns:a16="http://schemas.microsoft.com/office/drawing/2014/main" id="{4AD56C89-5884-1990-7FA2-018544852A4A}"/>
                </a:ext>
              </a:extLst>
            </p:cNvPr>
            <p:cNvSpPr/>
            <p:nvPr/>
          </p:nvSpPr>
          <p:spPr>
            <a:xfrm>
              <a:off x="2479186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Graphic 90" descr="Flowchart with solid fill">
              <a:extLst>
                <a:ext uri="{FF2B5EF4-FFF2-40B4-BE49-F238E27FC236}">
                  <a16:creationId xmlns:a16="http://schemas.microsoft.com/office/drawing/2014/main" id="{736C5B28-E998-22B2-0EE6-5137126A9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471635" y="6018272"/>
              <a:ext cx="647629" cy="647629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C5D6D0B-6819-99A6-79FA-86481B19359A}"/>
              </a:ext>
            </a:extLst>
          </p:cNvPr>
          <p:cNvGrpSpPr/>
          <p:nvPr/>
        </p:nvGrpSpPr>
        <p:grpSpPr>
          <a:xfrm>
            <a:off x="9063807" y="6067766"/>
            <a:ext cx="640080" cy="640080"/>
            <a:chOff x="9076507" y="6067766"/>
            <a:chExt cx="640080" cy="64008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70C49FB-3A1F-EC3E-2BEE-8E2282423D73}"/>
                </a:ext>
              </a:extLst>
            </p:cNvPr>
            <p:cNvSpPr/>
            <p:nvPr/>
          </p:nvSpPr>
          <p:spPr>
            <a:xfrm>
              <a:off x="9076507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Graphic 91" descr="Cloud with solid fill">
              <a:hlinkClick r:id="rId15" action="ppaction://hlinksldjump"/>
              <a:extLst>
                <a:ext uri="{FF2B5EF4-FFF2-40B4-BE49-F238E27FC236}">
                  <a16:creationId xmlns:a16="http://schemas.microsoft.com/office/drawing/2014/main" id="{5567A2ED-3C11-5AAA-52D8-4446B321C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125275" y="6067766"/>
              <a:ext cx="548640" cy="548640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106F48E-2864-187E-05B5-13BD50E3B741}"/>
              </a:ext>
            </a:extLst>
          </p:cNvPr>
          <p:cNvGrpSpPr/>
          <p:nvPr/>
        </p:nvGrpSpPr>
        <p:grpSpPr>
          <a:xfrm>
            <a:off x="9888944" y="6067766"/>
            <a:ext cx="640080" cy="640080"/>
            <a:chOff x="9901644" y="6067766"/>
            <a:chExt cx="640080" cy="640080"/>
          </a:xfrm>
        </p:grpSpPr>
        <p:sp>
          <p:nvSpPr>
            <p:cNvPr id="85" name="Oval 84">
              <a:hlinkClick r:id="rId18" action="ppaction://hlinksldjump"/>
              <a:extLst>
                <a:ext uri="{FF2B5EF4-FFF2-40B4-BE49-F238E27FC236}">
                  <a16:creationId xmlns:a16="http://schemas.microsoft.com/office/drawing/2014/main" id="{C8FFBD99-3A10-DA2A-41E2-025484ACF9E8}"/>
                </a:ext>
              </a:extLst>
            </p:cNvPr>
            <p:cNvSpPr/>
            <p:nvPr/>
          </p:nvSpPr>
          <p:spPr>
            <a:xfrm>
              <a:off x="9901644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Graphic 92" descr="Internet Of Things with solid fill">
              <a:extLst>
                <a:ext uri="{FF2B5EF4-FFF2-40B4-BE49-F238E27FC236}">
                  <a16:creationId xmlns:a16="http://schemas.microsoft.com/office/drawing/2014/main" id="{EBF0E27C-A832-9FF7-CEFD-A822BA9A5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971095" y="6113486"/>
              <a:ext cx="548640" cy="54864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07B9CD0-039C-DCC7-02C6-1B8E3FA4A813}"/>
              </a:ext>
            </a:extLst>
          </p:cNvPr>
          <p:cNvGrpSpPr/>
          <p:nvPr/>
        </p:nvGrpSpPr>
        <p:grpSpPr>
          <a:xfrm>
            <a:off x="3267008" y="6089765"/>
            <a:ext cx="640080" cy="640080"/>
            <a:chOff x="3279708" y="6089765"/>
            <a:chExt cx="640080" cy="640080"/>
          </a:xfrm>
        </p:grpSpPr>
        <p:sp>
          <p:nvSpPr>
            <p:cNvPr id="77" name="Oval 76">
              <a:hlinkClick r:id="rId21" action="ppaction://hlinksldjump"/>
              <a:extLst>
                <a:ext uri="{FF2B5EF4-FFF2-40B4-BE49-F238E27FC236}">
                  <a16:creationId xmlns:a16="http://schemas.microsoft.com/office/drawing/2014/main" id="{02A3619D-417F-3675-0728-1D6A8273A2E8}"/>
                </a:ext>
              </a:extLst>
            </p:cNvPr>
            <p:cNvSpPr/>
            <p:nvPr/>
          </p:nvSpPr>
          <p:spPr>
            <a:xfrm>
              <a:off x="3279708" y="60897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Graphic 93" descr="Research with solid fill">
              <a:extLst>
                <a:ext uri="{FF2B5EF4-FFF2-40B4-BE49-F238E27FC236}">
                  <a16:creationId xmlns:a16="http://schemas.microsoft.com/office/drawing/2014/main" id="{848431CB-309F-7066-59D7-D78210108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355211" y="6111764"/>
              <a:ext cx="548640" cy="54864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299F21F-7739-0A1E-4D4E-8ACC4E0D57FA}"/>
              </a:ext>
            </a:extLst>
          </p:cNvPr>
          <p:cNvGrpSpPr/>
          <p:nvPr/>
        </p:nvGrpSpPr>
        <p:grpSpPr>
          <a:xfrm>
            <a:off x="11539220" y="6067766"/>
            <a:ext cx="640080" cy="640080"/>
            <a:chOff x="11551920" y="6067766"/>
            <a:chExt cx="640080" cy="640080"/>
          </a:xfrm>
        </p:grpSpPr>
        <p:sp>
          <p:nvSpPr>
            <p:cNvPr id="87" name="Oval 86">
              <a:hlinkClick r:id="rId24" action="ppaction://hlinksldjump"/>
              <a:extLst>
                <a:ext uri="{FF2B5EF4-FFF2-40B4-BE49-F238E27FC236}">
                  <a16:creationId xmlns:a16="http://schemas.microsoft.com/office/drawing/2014/main" id="{0A80BE3A-E460-0624-782D-EB562884A152}"/>
                </a:ext>
              </a:extLst>
            </p:cNvPr>
            <p:cNvSpPr/>
            <p:nvPr/>
          </p:nvSpPr>
          <p:spPr>
            <a:xfrm>
              <a:off x="1155192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Graphic 94" descr="Rocket with solid fill">
              <a:extLst>
                <a:ext uri="{FF2B5EF4-FFF2-40B4-BE49-F238E27FC236}">
                  <a16:creationId xmlns:a16="http://schemas.microsoft.com/office/drawing/2014/main" id="{4658114D-BB92-58E7-D3C1-A8A25CBBC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1597640" y="6138204"/>
              <a:ext cx="548640" cy="54864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32335D0-0BEF-2773-43FF-1D005AE17545}"/>
              </a:ext>
            </a:extLst>
          </p:cNvPr>
          <p:cNvGrpSpPr/>
          <p:nvPr/>
        </p:nvGrpSpPr>
        <p:grpSpPr>
          <a:xfrm>
            <a:off x="4080954" y="6089765"/>
            <a:ext cx="672109" cy="640080"/>
            <a:chOff x="4093654" y="6089765"/>
            <a:chExt cx="672109" cy="640080"/>
          </a:xfrm>
        </p:grpSpPr>
        <p:sp>
          <p:nvSpPr>
            <p:cNvPr id="78" name="Oval 77">
              <a:hlinkClick r:id="rId27" action="ppaction://hlinksldjump"/>
              <a:extLst>
                <a:ext uri="{FF2B5EF4-FFF2-40B4-BE49-F238E27FC236}">
                  <a16:creationId xmlns:a16="http://schemas.microsoft.com/office/drawing/2014/main" id="{A53115A2-68B2-AC67-FB27-54EF91B6FC30}"/>
                </a:ext>
              </a:extLst>
            </p:cNvPr>
            <p:cNvSpPr/>
            <p:nvPr/>
          </p:nvSpPr>
          <p:spPr>
            <a:xfrm>
              <a:off x="4125683" y="60897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Graphic 95" descr="Route (Two Pins With A Path) with solid fill">
              <a:extLst>
                <a:ext uri="{FF2B5EF4-FFF2-40B4-BE49-F238E27FC236}">
                  <a16:creationId xmlns:a16="http://schemas.microsoft.com/office/drawing/2014/main" id="{987A5AB3-8DDF-F25D-C55E-02F6EFA77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093654" y="6089765"/>
              <a:ext cx="640080" cy="640080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2744D22-15B6-0C5B-2B11-45DA883E8820}"/>
              </a:ext>
            </a:extLst>
          </p:cNvPr>
          <p:cNvGrpSpPr/>
          <p:nvPr/>
        </p:nvGrpSpPr>
        <p:grpSpPr>
          <a:xfrm>
            <a:off x="10714081" y="6067766"/>
            <a:ext cx="640080" cy="640080"/>
            <a:chOff x="10726781" y="6067766"/>
            <a:chExt cx="640080" cy="640080"/>
          </a:xfrm>
        </p:grpSpPr>
        <p:sp>
          <p:nvSpPr>
            <p:cNvPr id="86" name="Oval 85">
              <a:hlinkClick r:id="rId30" action="ppaction://hlinksldjump"/>
              <a:extLst>
                <a:ext uri="{FF2B5EF4-FFF2-40B4-BE49-F238E27FC236}">
                  <a16:creationId xmlns:a16="http://schemas.microsoft.com/office/drawing/2014/main" id="{A5DDDE3F-0546-6197-B0F5-E48CAFBB31FF}"/>
                </a:ext>
              </a:extLst>
            </p:cNvPr>
            <p:cNvSpPr/>
            <p:nvPr/>
          </p:nvSpPr>
          <p:spPr>
            <a:xfrm>
              <a:off x="10726781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Graphic 96" descr="Web design with solid fill">
              <a:extLst>
                <a:ext uri="{FF2B5EF4-FFF2-40B4-BE49-F238E27FC236}">
                  <a16:creationId xmlns:a16="http://schemas.microsoft.com/office/drawing/2014/main" id="{1CA97638-3079-F0B7-AB03-BC53E68AB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0772501" y="6117261"/>
              <a:ext cx="548640" cy="548640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0E3FBFC-B594-DA3E-5515-096124AA6EAA}"/>
              </a:ext>
            </a:extLst>
          </p:cNvPr>
          <p:cNvGrpSpPr/>
          <p:nvPr/>
        </p:nvGrpSpPr>
        <p:grpSpPr>
          <a:xfrm>
            <a:off x="6588396" y="6067766"/>
            <a:ext cx="640080" cy="640080"/>
            <a:chOff x="6601096" y="6067766"/>
            <a:chExt cx="640080" cy="640080"/>
          </a:xfrm>
        </p:grpSpPr>
        <p:sp>
          <p:nvSpPr>
            <p:cNvPr id="81" name="Oval 80">
              <a:hlinkClick r:id="rId33" action="ppaction://hlinksldjump"/>
              <a:extLst>
                <a:ext uri="{FF2B5EF4-FFF2-40B4-BE49-F238E27FC236}">
                  <a16:creationId xmlns:a16="http://schemas.microsoft.com/office/drawing/2014/main" id="{7658B0DC-C55F-5CE6-BD7C-D084F06E460B}"/>
                </a:ext>
              </a:extLst>
            </p:cNvPr>
            <p:cNvSpPr/>
            <p:nvPr/>
          </p:nvSpPr>
          <p:spPr>
            <a:xfrm>
              <a:off x="6601096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Graphic 97" descr="Statistics with solid fill">
              <a:extLst>
                <a:ext uri="{FF2B5EF4-FFF2-40B4-BE49-F238E27FC236}">
                  <a16:creationId xmlns:a16="http://schemas.microsoft.com/office/drawing/2014/main" id="{7A59683A-FA7A-4603-AA7D-BD21E846D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6626091" y="6070781"/>
              <a:ext cx="548640" cy="548640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37B36B1-65FF-0808-DE9C-75DBCF504335}"/>
              </a:ext>
            </a:extLst>
          </p:cNvPr>
          <p:cNvGrpSpPr/>
          <p:nvPr/>
        </p:nvGrpSpPr>
        <p:grpSpPr>
          <a:xfrm>
            <a:off x="7413533" y="6067766"/>
            <a:ext cx="640080" cy="640080"/>
            <a:chOff x="7426233" y="6067766"/>
            <a:chExt cx="640080" cy="640080"/>
          </a:xfrm>
        </p:grpSpPr>
        <p:sp>
          <p:nvSpPr>
            <p:cNvPr id="82" name="Oval 81">
              <a:hlinkClick r:id="rId36" action="ppaction://hlinksldjump"/>
              <a:extLst>
                <a:ext uri="{FF2B5EF4-FFF2-40B4-BE49-F238E27FC236}">
                  <a16:creationId xmlns:a16="http://schemas.microsoft.com/office/drawing/2014/main" id="{A06A6C35-27E5-64EA-95E8-8266E9CB61D5}"/>
                </a:ext>
              </a:extLst>
            </p:cNvPr>
            <p:cNvSpPr/>
            <p:nvPr/>
          </p:nvSpPr>
          <p:spPr>
            <a:xfrm>
              <a:off x="7426233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Graphic 98" descr="Bar chart with solid fill">
              <a:extLst>
                <a:ext uri="{FF2B5EF4-FFF2-40B4-BE49-F238E27FC236}">
                  <a16:creationId xmlns:a16="http://schemas.microsoft.com/office/drawing/2014/main" id="{F30B08D7-3988-9803-2673-EC2824793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7471953" y="6067766"/>
              <a:ext cx="548640" cy="548640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F5FF4B6-D475-6D98-E802-6C6B964CCBF0}"/>
              </a:ext>
            </a:extLst>
          </p:cNvPr>
          <p:cNvGrpSpPr/>
          <p:nvPr/>
        </p:nvGrpSpPr>
        <p:grpSpPr>
          <a:xfrm>
            <a:off x="4924833" y="6072265"/>
            <a:ext cx="640080" cy="652686"/>
            <a:chOff x="4937533" y="6072265"/>
            <a:chExt cx="640080" cy="652686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D746597-A91B-A0B6-CB35-A6A7F687C6FA}"/>
                </a:ext>
              </a:extLst>
            </p:cNvPr>
            <p:cNvSpPr/>
            <p:nvPr/>
          </p:nvSpPr>
          <p:spPr>
            <a:xfrm>
              <a:off x="4937533" y="6084871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Graphic 99" descr="Database with solid fill">
              <a:hlinkClick r:id="rId39" action="ppaction://hlinksldjump"/>
              <a:extLst>
                <a:ext uri="{FF2B5EF4-FFF2-40B4-BE49-F238E27FC236}">
                  <a16:creationId xmlns:a16="http://schemas.microsoft.com/office/drawing/2014/main" id="{E99FD639-5958-5570-3BCB-67C0C4C3D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4937533" y="6072265"/>
              <a:ext cx="640080" cy="64008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5567404-1C1E-591E-C267-64A9DA88216C}"/>
              </a:ext>
            </a:extLst>
          </p:cNvPr>
          <p:cNvGrpSpPr/>
          <p:nvPr/>
        </p:nvGrpSpPr>
        <p:grpSpPr>
          <a:xfrm>
            <a:off x="5728103" y="5524568"/>
            <a:ext cx="640080" cy="650993"/>
            <a:chOff x="5754399" y="5201167"/>
            <a:chExt cx="640080" cy="650993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E041905-3968-402D-0F0C-131928E74198}"/>
                </a:ext>
              </a:extLst>
            </p:cNvPr>
            <p:cNvSpPr/>
            <p:nvPr/>
          </p:nvSpPr>
          <p:spPr>
            <a:xfrm>
              <a:off x="5754399" y="521208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Graphic 100" descr="Presentation with pie chart with solid fill">
              <a:hlinkClick r:id="rId42" action="ppaction://hlinksldjump"/>
              <a:extLst>
                <a:ext uri="{FF2B5EF4-FFF2-40B4-BE49-F238E27FC236}">
                  <a16:creationId xmlns:a16="http://schemas.microsoft.com/office/drawing/2014/main" id="{43D18124-6FAA-854C-C345-398E2FF2D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5754399" y="5201167"/>
              <a:ext cx="640080" cy="64008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1526C2A-E1B0-3323-2180-5D6FA7704075}"/>
              </a:ext>
            </a:extLst>
          </p:cNvPr>
          <p:cNvGrpSpPr/>
          <p:nvPr/>
        </p:nvGrpSpPr>
        <p:grpSpPr>
          <a:xfrm>
            <a:off x="8238670" y="6067766"/>
            <a:ext cx="640080" cy="640080"/>
            <a:chOff x="8251370" y="6067766"/>
            <a:chExt cx="640080" cy="64008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E12B9BE-A0E6-CA8C-B05A-CE749DF7A26B}"/>
                </a:ext>
              </a:extLst>
            </p:cNvPr>
            <p:cNvSpPr/>
            <p:nvPr/>
          </p:nvSpPr>
          <p:spPr>
            <a:xfrm>
              <a:off x="825137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Graphic 101" descr="Check In with solid fill">
              <a:hlinkClick r:id="rId45" action="ppaction://hlinksldjump"/>
              <a:extLst>
                <a:ext uri="{FF2B5EF4-FFF2-40B4-BE49-F238E27FC236}">
                  <a16:creationId xmlns:a16="http://schemas.microsoft.com/office/drawing/2014/main" id="{2055B132-C555-8A0C-B5A0-DE6E60077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8293531" y="6089765"/>
              <a:ext cx="548640" cy="548640"/>
            </a:xfrm>
            <a:prstGeom prst="rect">
              <a:avLst/>
            </a:prstGeom>
          </p:spPr>
        </p:pic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7A10E8D-21E9-69FB-DDD8-470E049420CC}"/>
              </a:ext>
            </a:extLst>
          </p:cNvPr>
          <p:cNvSpPr/>
          <p:nvPr/>
        </p:nvSpPr>
        <p:spPr>
          <a:xfrm>
            <a:off x="0" y="-40279"/>
            <a:ext cx="12191999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 Rounded MT Bold" panose="020F0704030504030204" pitchFamily="34" charset="0"/>
              </a:rPr>
              <a:t>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F7D875-B9E9-73EE-6A70-554CFBDD7A60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165023" y="735267"/>
            <a:ext cx="9869529" cy="455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42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FF9A1-493F-8BB8-1EDD-345557C12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7444A8DD-0C74-9ED7-32EE-C1D99CD84D2A}"/>
              </a:ext>
            </a:extLst>
          </p:cNvPr>
          <p:cNvSpPr/>
          <p:nvPr/>
        </p:nvSpPr>
        <p:spPr>
          <a:xfrm>
            <a:off x="-11929392" y="6018272"/>
            <a:ext cx="45720000" cy="839728"/>
          </a:xfrm>
          <a:custGeom>
            <a:avLst/>
            <a:gdLst>
              <a:gd name="connsiteX0" fmla="*/ 0 w 45720000"/>
              <a:gd name="connsiteY0" fmla="*/ 0 h 1325880"/>
              <a:gd name="connsiteX1" fmla="*/ 17588361 w 45720000"/>
              <a:gd name="connsiteY1" fmla="*/ 0 h 1325880"/>
              <a:gd name="connsiteX2" fmla="*/ 17585709 w 45720000"/>
              <a:gd name="connsiteY2" fmla="*/ 13139 h 1325880"/>
              <a:gd name="connsiteX3" fmla="*/ 17997189 w 45720000"/>
              <a:gd name="connsiteY3" fmla="*/ 424619 h 1325880"/>
              <a:gd name="connsiteX4" fmla="*/ 18408669 w 45720000"/>
              <a:gd name="connsiteY4" fmla="*/ 13139 h 1325880"/>
              <a:gd name="connsiteX5" fmla="*/ 18406016 w 45720000"/>
              <a:gd name="connsiteY5" fmla="*/ 0 h 1325880"/>
              <a:gd name="connsiteX6" fmla="*/ 45720000 w 45720000"/>
              <a:gd name="connsiteY6" fmla="*/ 0 h 1325880"/>
              <a:gd name="connsiteX7" fmla="*/ 45720000 w 45720000"/>
              <a:gd name="connsiteY7" fmla="*/ 1325880 h 1325880"/>
              <a:gd name="connsiteX8" fmla="*/ 0 w 45720000"/>
              <a:gd name="connsiteY8" fmla="*/ 132588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0" h="1325880">
                <a:moveTo>
                  <a:pt x="0" y="0"/>
                </a:moveTo>
                <a:lnTo>
                  <a:pt x="17588361" y="0"/>
                </a:lnTo>
                <a:lnTo>
                  <a:pt x="17585709" y="13139"/>
                </a:lnTo>
                <a:cubicBezTo>
                  <a:pt x="17585709" y="240393"/>
                  <a:pt x="17769935" y="424619"/>
                  <a:pt x="17997189" y="424619"/>
                </a:cubicBezTo>
                <a:cubicBezTo>
                  <a:pt x="18224442" y="424619"/>
                  <a:pt x="18408669" y="240393"/>
                  <a:pt x="18408669" y="13139"/>
                </a:cubicBezTo>
                <a:lnTo>
                  <a:pt x="18406016" y="0"/>
                </a:lnTo>
                <a:lnTo>
                  <a:pt x="45720000" y="0"/>
                </a:lnTo>
                <a:lnTo>
                  <a:pt x="45720000" y="1325880"/>
                </a:lnTo>
                <a:lnTo>
                  <a:pt x="0" y="132588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2F5626C-C885-D984-BF29-F7CB87AD464E}"/>
              </a:ext>
            </a:extLst>
          </p:cNvPr>
          <p:cNvGrpSpPr/>
          <p:nvPr/>
        </p:nvGrpSpPr>
        <p:grpSpPr>
          <a:xfrm>
            <a:off x="8139" y="6020324"/>
            <a:ext cx="640080" cy="692021"/>
            <a:chOff x="20839" y="6020324"/>
            <a:chExt cx="640080" cy="692021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544F002-F76A-8644-B805-8DAC8E48ED73}"/>
                </a:ext>
              </a:extLst>
            </p:cNvPr>
            <p:cNvSpPr/>
            <p:nvPr/>
          </p:nvSpPr>
          <p:spPr>
            <a:xfrm>
              <a:off x="20839" y="60722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Graphic 87" descr="Home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58E9F65C-E5EB-FBA7-6E3C-55599C2B8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839" y="6020324"/>
              <a:ext cx="640080" cy="64008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B3CAFA5-FF29-5F48-408C-E84DE94416CA}"/>
              </a:ext>
            </a:extLst>
          </p:cNvPr>
          <p:cNvGrpSpPr/>
          <p:nvPr/>
        </p:nvGrpSpPr>
        <p:grpSpPr>
          <a:xfrm>
            <a:off x="833540" y="6067766"/>
            <a:ext cx="640080" cy="640080"/>
            <a:chOff x="846240" y="6067766"/>
            <a:chExt cx="640080" cy="640080"/>
          </a:xfrm>
        </p:grpSpPr>
        <p:sp>
          <p:nvSpPr>
            <p:cNvPr id="74" name="Oval 73">
              <a:hlinkClick r:id="rId6" action="ppaction://hlinksldjump"/>
              <a:extLst>
                <a:ext uri="{FF2B5EF4-FFF2-40B4-BE49-F238E27FC236}">
                  <a16:creationId xmlns:a16="http://schemas.microsoft.com/office/drawing/2014/main" id="{E83E77D3-CFA5-A362-A83A-9A38FA5248B6}"/>
                </a:ext>
              </a:extLst>
            </p:cNvPr>
            <p:cNvSpPr/>
            <p:nvPr/>
          </p:nvSpPr>
          <p:spPr>
            <a:xfrm>
              <a:off x="84624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Graphic 88" descr="Users with solid fill">
              <a:extLst>
                <a:ext uri="{FF2B5EF4-FFF2-40B4-BE49-F238E27FC236}">
                  <a16:creationId xmlns:a16="http://schemas.microsoft.com/office/drawing/2014/main" id="{B176C35E-1BE7-6814-5414-68A6A7EAF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8185" y="6109711"/>
              <a:ext cx="556190" cy="556190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D3660E3-B945-F1EF-8339-819A43739977}"/>
              </a:ext>
            </a:extLst>
          </p:cNvPr>
          <p:cNvGrpSpPr/>
          <p:nvPr/>
        </p:nvGrpSpPr>
        <p:grpSpPr>
          <a:xfrm>
            <a:off x="1648232" y="6055160"/>
            <a:ext cx="657812" cy="647629"/>
            <a:chOff x="1660932" y="6055160"/>
            <a:chExt cx="657812" cy="647629"/>
          </a:xfrm>
        </p:grpSpPr>
        <p:sp>
          <p:nvSpPr>
            <p:cNvPr id="75" name="Oval 74">
              <a:hlinkClick r:id="rId9" action="ppaction://hlinksldjump"/>
              <a:extLst>
                <a:ext uri="{FF2B5EF4-FFF2-40B4-BE49-F238E27FC236}">
                  <a16:creationId xmlns:a16="http://schemas.microsoft.com/office/drawing/2014/main" id="{EA554EB8-00D1-B445-29DD-CBC0755A0E3A}"/>
                </a:ext>
              </a:extLst>
            </p:cNvPr>
            <p:cNvSpPr/>
            <p:nvPr/>
          </p:nvSpPr>
          <p:spPr>
            <a:xfrm>
              <a:off x="1660932" y="605516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Graphic 89" descr="Lightbulb and gear with solid fill">
              <a:extLst>
                <a:ext uri="{FF2B5EF4-FFF2-40B4-BE49-F238E27FC236}">
                  <a16:creationId xmlns:a16="http://schemas.microsoft.com/office/drawing/2014/main" id="{D15BB2E2-AB22-6466-5B1D-1DF61D1CF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71115" y="6055160"/>
              <a:ext cx="647629" cy="647629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78E2CDA-6BBA-0FF6-1EA9-134956F13336}"/>
              </a:ext>
            </a:extLst>
          </p:cNvPr>
          <p:cNvGrpSpPr/>
          <p:nvPr/>
        </p:nvGrpSpPr>
        <p:grpSpPr>
          <a:xfrm>
            <a:off x="2458935" y="6018272"/>
            <a:ext cx="647631" cy="689574"/>
            <a:chOff x="2471635" y="6018272"/>
            <a:chExt cx="647631" cy="689574"/>
          </a:xfrm>
        </p:grpSpPr>
        <p:sp>
          <p:nvSpPr>
            <p:cNvPr id="76" name="Oval 75">
              <a:hlinkClick r:id="rId12" action="ppaction://hlinksldjump"/>
              <a:extLst>
                <a:ext uri="{FF2B5EF4-FFF2-40B4-BE49-F238E27FC236}">
                  <a16:creationId xmlns:a16="http://schemas.microsoft.com/office/drawing/2014/main" id="{D000C7E8-B358-BB93-EE1A-CA220B18A68A}"/>
                </a:ext>
              </a:extLst>
            </p:cNvPr>
            <p:cNvSpPr/>
            <p:nvPr/>
          </p:nvSpPr>
          <p:spPr>
            <a:xfrm>
              <a:off x="2479186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Graphic 90" descr="Flowchart with solid fill">
              <a:extLst>
                <a:ext uri="{FF2B5EF4-FFF2-40B4-BE49-F238E27FC236}">
                  <a16:creationId xmlns:a16="http://schemas.microsoft.com/office/drawing/2014/main" id="{221136D5-8208-C5AC-0AC2-9A74071E6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471635" y="6018272"/>
              <a:ext cx="647629" cy="647629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3D0389A-D2FF-00FD-EB80-E36B93981D0D}"/>
              </a:ext>
            </a:extLst>
          </p:cNvPr>
          <p:cNvGrpSpPr/>
          <p:nvPr/>
        </p:nvGrpSpPr>
        <p:grpSpPr>
          <a:xfrm>
            <a:off x="9063807" y="6067766"/>
            <a:ext cx="640080" cy="640080"/>
            <a:chOff x="9076507" y="6067766"/>
            <a:chExt cx="640080" cy="64008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B9CA7BC-17E7-B667-B7D7-448A2FAFB48A}"/>
                </a:ext>
              </a:extLst>
            </p:cNvPr>
            <p:cNvSpPr/>
            <p:nvPr/>
          </p:nvSpPr>
          <p:spPr>
            <a:xfrm>
              <a:off x="9076507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Graphic 91" descr="Cloud with solid fill">
              <a:hlinkClick r:id="rId15" action="ppaction://hlinksldjump"/>
              <a:extLst>
                <a:ext uri="{FF2B5EF4-FFF2-40B4-BE49-F238E27FC236}">
                  <a16:creationId xmlns:a16="http://schemas.microsoft.com/office/drawing/2014/main" id="{1E58E76E-9E40-26B6-F73F-96FAAC02C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125275" y="6067766"/>
              <a:ext cx="548640" cy="548640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9E78118-1255-7199-8D8C-3BA06E724443}"/>
              </a:ext>
            </a:extLst>
          </p:cNvPr>
          <p:cNvGrpSpPr/>
          <p:nvPr/>
        </p:nvGrpSpPr>
        <p:grpSpPr>
          <a:xfrm>
            <a:off x="9888944" y="6067766"/>
            <a:ext cx="640080" cy="640080"/>
            <a:chOff x="9901644" y="6067766"/>
            <a:chExt cx="640080" cy="640080"/>
          </a:xfrm>
        </p:grpSpPr>
        <p:sp>
          <p:nvSpPr>
            <p:cNvPr id="85" name="Oval 84">
              <a:hlinkClick r:id="rId18" action="ppaction://hlinksldjump"/>
              <a:extLst>
                <a:ext uri="{FF2B5EF4-FFF2-40B4-BE49-F238E27FC236}">
                  <a16:creationId xmlns:a16="http://schemas.microsoft.com/office/drawing/2014/main" id="{EA60B954-DB3C-2FA5-B9B8-F10208A4D31B}"/>
                </a:ext>
              </a:extLst>
            </p:cNvPr>
            <p:cNvSpPr/>
            <p:nvPr/>
          </p:nvSpPr>
          <p:spPr>
            <a:xfrm>
              <a:off x="9901644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Graphic 92" descr="Internet Of Things with solid fill">
              <a:extLst>
                <a:ext uri="{FF2B5EF4-FFF2-40B4-BE49-F238E27FC236}">
                  <a16:creationId xmlns:a16="http://schemas.microsoft.com/office/drawing/2014/main" id="{05139FCB-6ED0-8469-A54C-091327F29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971095" y="6113486"/>
              <a:ext cx="548640" cy="54864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B3495A1-FF71-18EC-ED16-531B44574922}"/>
              </a:ext>
            </a:extLst>
          </p:cNvPr>
          <p:cNvGrpSpPr/>
          <p:nvPr/>
        </p:nvGrpSpPr>
        <p:grpSpPr>
          <a:xfrm>
            <a:off x="3267008" y="6089765"/>
            <a:ext cx="640080" cy="640080"/>
            <a:chOff x="3279708" y="6089765"/>
            <a:chExt cx="640080" cy="640080"/>
          </a:xfrm>
        </p:grpSpPr>
        <p:sp>
          <p:nvSpPr>
            <p:cNvPr id="77" name="Oval 76">
              <a:hlinkClick r:id="rId21" action="ppaction://hlinksldjump"/>
              <a:extLst>
                <a:ext uri="{FF2B5EF4-FFF2-40B4-BE49-F238E27FC236}">
                  <a16:creationId xmlns:a16="http://schemas.microsoft.com/office/drawing/2014/main" id="{C5B510C0-B62A-A682-EB0A-31168E7543CD}"/>
                </a:ext>
              </a:extLst>
            </p:cNvPr>
            <p:cNvSpPr/>
            <p:nvPr/>
          </p:nvSpPr>
          <p:spPr>
            <a:xfrm>
              <a:off x="3279708" y="60897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Graphic 93" descr="Research with solid fill">
              <a:extLst>
                <a:ext uri="{FF2B5EF4-FFF2-40B4-BE49-F238E27FC236}">
                  <a16:creationId xmlns:a16="http://schemas.microsoft.com/office/drawing/2014/main" id="{7ADCFC3D-9C7E-F752-B83E-B0F4BB062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355211" y="6111764"/>
              <a:ext cx="548640" cy="54864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6EAEDBD-8E07-0023-3087-41124A1615F2}"/>
              </a:ext>
            </a:extLst>
          </p:cNvPr>
          <p:cNvGrpSpPr/>
          <p:nvPr/>
        </p:nvGrpSpPr>
        <p:grpSpPr>
          <a:xfrm>
            <a:off x="11539220" y="6067766"/>
            <a:ext cx="640080" cy="640080"/>
            <a:chOff x="11551920" y="6067766"/>
            <a:chExt cx="640080" cy="640080"/>
          </a:xfrm>
        </p:grpSpPr>
        <p:sp>
          <p:nvSpPr>
            <p:cNvPr id="87" name="Oval 86">
              <a:hlinkClick r:id="rId24" action="ppaction://hlinksldjump"/>
              <a:extLst>
                <a:ext uri="{FF2B5EF4-FFF2-40B4-BE49-F238E27FC236}">
                  <a16:creationId xmlns:a16="http://schemas.microsoft.com/office/drawing/2014/main" id="{6BBB3236-D074-D01A-AE5D-62CC2792CE6E}"/>
                </a:ext>
              </a:extLst>
            </p:cNvPr>
            <p:cNvSpPr/>
            <p:nvPr/>
          </p:nvSpPr>
          <p:spPr>
            <a:xfrm>
              <a:off x="1155192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Graphic 94" descr="Rocket with solid fill">
              <a:extLst>
                <a:ext uri="{FF2B5EF4-FFF2-40B4-BE49-F238E27FC236}">
                  <a16:creationId xmlns:a16="http://schemas.microsoft.com/office/drawing/2014/main" id="{53D50852-98F5-BACA-0AF1-FBB64E262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1597640" y="6138204"/>
              <a:ext cx="548640" cy="54864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49D7196-A987-3922-4111-DE040FBA3BDC}"/>
              </a:ext>
            </a:extLst>
          </p:cNvPr>
          <p:cNvGrpSpPr/>
          <p:nvPr/>
        </p:nvGrpSpPr>
        <p:grpSpPr>
          <a:xfrm>
            <a:off x="4080954" y="6089765"/>
            <a:ext cx="672109" cy="640080"/>
            <a:chOff x="4093654" y="6089765"/>
            <a:chExt cx="672109" cy="640080"/>
          </a:xfrm>
        </p:grpSpPr>
        <p:sp>
          <p:nvSpPr>
            <p:cNvPr id="78" name="Oval 77">
              <a:hlinkClick r:id="rId27" action="ppaction://hlinksldjump"/>
              <a:extLst>
                <a:ext uri="{FF2B5EF4-FFF2-40B4-BE49-F238E27FC236}">
                  <a16:creationId xmlns:a16="http://schemas.microsoft.com/office/drawing/2014/main" id="{16AEF215-C365-488C-BC17-0BD41DAD4415}"/>
                </a:ext>
              </a:extLst>
            </p:cNvPr>
            <p:cNvSpPr/>
            <p:nvPr/>
          </p:nvSpPr>
          <p:spPr>
            <a:xfrm>
              <a:off x="4125683" y="6089765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Graphic 95" descr="Route (Two Pins With A Path) with solid fill">
              <a:extLst>
                <a:ext uri="{FF2B5EF4-FFF2-40B4-BE49-F238E27FC236}">
                  <a16:creationId xmlns:a16="http://schemas.microsoft.com/office/drawing/2014/main" id="{37AEACA6-72A5-4C3F-BF0A-633A512E8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093654" y="6089765"/>
              <a:ext cx="640080" cy="640080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946F09A-E904-1F28-1685-16B430F17254}"/>
              </a:ext>
            </a:extLst>
          </p:cNvPr>
          <p:cNvGrpSpPr/>
          <p:nvPr/>
        </p:nvGrpSpPr>
        <p:grpSpPr>
          <a:xfrm>
            <a:off x="10714081" y="6067766"/>
            <a:ext cx="640080" cy="640080"/>
            <a:chOff x="10726781" y="6067766"/>
            <a:chExt cx="640080" cy="640080"/>
          </a:xfrm>
        </p:grpSpPr>
        <p:sp>
          <p:nvSpPr>
            <p:cNvPr id="86" name="Oval 85">
              <a:hlinkClick r:id="rId30" action="ppaction://hlinksldjump"/>
              <a:extLst>
                <a:ext uri="{FF2B5EF4-FFF2-40B4-BE49-F238E27FC236}">
                  <a16:creationId xmlns:a16="http://schemas.microsoft.com/office/drawing/2014/main" id="{834C3122-4C61-C4D1-853C-600FD87418FC}"/>
                </a:ext>
              </a:extLst>
            </p:cNvPr>
            <p:cNvSpPr/>
            <p:nvPr/>
          </p:nvSpPr>
          <p:spPr>
            <a:xfrm>
              <a:off x="10726781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Graphic 96" descr="Web design with solid fill">
              <a:extLst>
                <a:ext uri="{FF2B5EF4-FFF2-40B4-BE49-F238E27FC236}">
                  <a16:creationId xmlns:a16="http://schemas.microsoft.com/office/drawing/2014/main" id="{89C76932-3054-CD07-673F-7769A586F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0772501" y="6117261"/>
              <a:ext cx="548640" cy="548640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8D56778-D08D-9E32-FCAC-D8D2618785F9}"/>
              </a:ext>
            </a:extLst>
          </p:cNvPr>
          <p:cNvGrpSpPr/>
          <p:nvPr/>
        </p:nvGrpSpPr>
        <p:grpSpPr>
          <a:xfrm>
            <a:off x="6588396" y="6067766"/>
            <a:ext cx="640080" cy="640080"/>
            <a:chOff x="6601096" y="6067766"/>
            <a:chExt cx="640080" cy="640080"/>
          </a:xfrm>
        </p:grpSpPr>
        <p:sp>
          <p:nvSpPr>
            <p:cNvPr id="81" name="Oval 80">
              <a:hlinkClick r:id="rId33" action="ppaction://hlinksldjump"/>
              <a:extLst>
                <a:ext uri="{FF2B5EF4-FFF2-40B4-BE49-F238E27FC236}">
                  <a16:creationId xmlns:a16="http://schemas.microsoft.com/office/drawing/2014/main" id="{F886AC6D-DF56-3298-6097-4932E4D80706}"/>
                </a:ext>
              </a:extLst>
            </p:cNvPr>
            <p:cNvSpPr/>
            <p:nvPr/>
          </p:nvSpPr>
          <p:spPr>
            <a:xfrm>
              <a:off x="6601096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Graphic 97" descr="Statistics with solid fill">
              <a:extLst>
                <a:ext uri="{FF2B5EF4-FFF2-40B4-BE49-F238E27FC236}">
                  <a16:creationId xmlns:a16="http://schemas.microsoft.com/office/drawing/2014/main" id="{B7454F39-341A-D1FA-C3C9-C2C44795F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6626091" y="6070781"/>
              <a:ext cx="548640" cy="548640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12186B9-56B6-1725-7C19-E60B09CDF252}"/>
              </a:ext>
            </a:extLst>
          </p:cNvPr>
          <p:cNvGrpSpPr/>
          <p:nvPr/>
        </p:nvGrpSpPr>
        <p:grpSpPr>
          <a:xfrm>
            <a:off x="7413533" y="6067766"/>
            <a:ext cx="640080" cy="640080"/>
            <a:chOff x="7426233" y="6067766"/>
            <a:chExt cx="640080" cy="640080"/>
          </a:xfrm>
        </p:grpSpPr>
        <p:sp>
          <p:nvSpPr>
            <p:cNvPr id="82" name="Oval 81">
              <a:hlinkClick r:id="rId33" action="ppaction://hlinksldjump"/>
              <a:extLst>
                <a:ext uri="{FF2B5EF4-FFF2-40B4-BE49-F238E27FC236}">
                  <a16:creationId xmlns:a16="http://schemas.microsoft.com/office/drawing/2014/main" id="{63B1D236-F87A-7E7F-3311-06F2C5420B79}"/>
                </a:ext>
              </a:extLst>
            </p:cNvPr>
            <p:cNvSpPr/>
            <p:nvPr/>
          </p:nvSpPr>
          <p:spPr>
            <a:xfrm>
              <a:off x="7426233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Graphic 98" descr="Bar chart with solid fill">
              <a:extLst>
                <a:ext uri="{FF2B5EF4-FFF2-40B4-BE49-F238E27FC236}">
                  <a16:creationId xmlns:a16="http://schemas.microsoft.com/office/drawing/2014/main" id="{C27B2D16-0DAC-ABF7-7607-9FBD74DD8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7471953" y="6067766"/>
              <a:ext cx="548640" cy="548640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598C6AB-BA8F-5BDC-6F0D-53495A33C3D5}"/>
              </a:ext>
            </a:extLst>
          </p:cNvPr>
          <p:cNvGrpSpPr/>
          <p:nvPr/>
        </p:nvGrpSpPr>
        <p:grpSpPr>
          <a:xfrm>
            <a:off x="4924833" y="6072265"/>
            <a:ext cx="640080" cy="652686"/>
            <a:chOff x="4937533" y="6072265"/>
            <a:chExt cx="640080" cy="652686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2C7DFCA-9EBC-B3FE-CEF7-C657532284FB}"/>
                </a:ext>
              </a:extLst>
            </p:cNvPr>
            <p:cNvSpPr/>
            <p:nvPr/>
          </p:nvSpPr>
          <p:spPr>
            <a:xfrm>
              <a:off x="4937533" y="6084871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Graphic 99" descr="Database with solid fill">
              <a:hlinkClick r:id="rId38" action="ppaction://hlinksldjump"/>
              <a:extLst>
                <a:ext uri="{FF2B5EF4-FFF2-40B4-BE49-F238E27FC236}">
                  <a16:creationId xmlns:a16="http://schemas.microsoft.com/office/drawing/2014/main" id="{368691AD-9CFA-7FC4-C0F1-7DB04984E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4937533" y="6072265"/>
              <a:ext cx="640080" cy="64008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7722AB0-989C-4339-3669-D5CCD4DE9861}"/>
              </a:ext>
            </a:extLst>
          </p:cNvPr>
          <p:cNvGrpSpPr/>
          <p:nvPr/>
        </p:nvGrpSpPr>
        <p:grpSpPr>
          <a:xfrm>
            <a:off x="5728103" y="5524568"/>
            <a:ext cx="640080" cy="650993"/>
            <a:chOff x="5754399" y="5201167"/>
            <a:chExt cx="640080" cy="650993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4D29221-BFA1-4428-587C-D7D0B9F9A083}"/>
                </a:ext>
              </a:extLst>
            </p:cNvPr>
            <p:cNvSpPr/>
            <p:nvPr/>
          </p:nvSpPr>
          <p:spPr>
            <a:xfrm>
              <a:off x="5754399" y="5212080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Graphic 100" descr="Presentation with pie chart with solid fill">
              <a:hlinkClick r:id="rId41" action="ppaction://hlinksldjump"/>
              <a:extLst>
                <a:ext uri="{FF2B5EF4-FFF2-40B4-BE49-F238E27FC236}">
                  <a16:creationId xmlns:a16="http://schemas.microsoft.com/office/drawing/2014/main" id="{77A18D88-2A0C-3178-4832-B471C7BDA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5754399" y="5201167"/>
              <a:ext cx="640080" cy="64008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1BA41A1-E41D-F806-371C-02AC1672C39A}"/>
              </a:ext>
            </a:extLst>
          </p:cNvPr>
          <p:cNvGrpSpPr/>
          <p:nvPr/>
        </p:nvGrpSpPr>
        <p:grpSpPr>
          <a:xfrm>
            <a:off x="8238670" y="6067766"/>
            <a:ext cx="640080" cy="640080"/>
            <a:chOff x="8251370" y="6067766"/>
            <a:chExt cx="640080" cy="64008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F915E95-63BE-3B0E-452F-F436EAF7205B}"/>
                </a:ext>
              </a:extLst>
            </p:cNvPr>
            <p:cNvSpPr/>
            <p:nvPr/>
          </p:nvSpPr>
          <p:spPr>
            <a:xfrm>
              <a:off x="8251370" y="6067766"/>
              <a:ext cx="640080" cy="64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Graphic 101" descr="Check In with solid fill">
              <a:hlinkClick r:id="rId44" action="ppaction://hlinksldjump"/>
              <a:extLst>
                <a:ext uri="{FF2B5EF4-FFF2-40B4-BE49-F238E27FC236}">
                  <a16:creationId xmlns:a16="http://schemas.microsoft.com/office/drawing/2014/main" id="{ADB3C550-0B01-EE2C-BE4F-2CF51805B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8293531" y="6089765"/>
              <a:ext cx="548640" cy="548640"/>
            </a:xfrm>
            <a:prstGeom prst="rect">
              <a:avLst/>
            </a:prstGeom>
          </p:spPr>
        </p:pic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656FC1D-28B3-3307-E6EF-6684CB1EB580}"/>
              </a:ext>
            </a:extLst>
          </p:cNvPr>
          <p:cNvSpPr/>
          <p:nvPr/>
        </p:nvSpPr>
        <p:spPr>
          <a:xfrm>
            <a:off x="0" y="-40279"/>
            <a:ext cx="12191999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 Rounded MT Bold" panose="020F0704030504030204" pitchFamily="34" charset="0"/>
              </a:rPr>
              <a:t>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E999AA-6282-E68A-EDD2-98E406D3D8F9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0538" y="565750"/>
            <a:ext cx="6640961" cy="491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16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663</Words>
  <Application>Microsoft Office PowerPoint</Application>
  <PresentationFormat>Widescreen</PresentationFormat>
  <Paragraphs>150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Arial Rounded MT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Vivian chinedu</dc:creator>
  <cp:lastModifiedBy>Vivian chinedu</cp:lastModifiedBy>
  <cp:revision>2</cp:revision>
  <dcterms:created xsi:type="dcterms:W3CDTF">2024-12-02T21:27:42Z</dcterms:created>
  <dcterms:modified xsi:type="dcterms:W3CDTF">2024-12-04T09:13:25Z</dcterms:modified>
</cp:coreProperties>
</file>