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66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741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75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32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11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274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36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33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05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94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50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86DF-46AE-47AF-93F1-3347DD1094E5}" type="datetimeFigureOut">
              <a:rPr lang="es-VE" smtClean="0"/>
              <a:t>15/2/2019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5960-B658-4E33-BEBF-A181B801D3E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8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308486" y="584616"/>
            <a:ext cx="7200000" cy="54000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DONA</a:t>
            </a: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TUS</a:t>
            </a:r>
          </a:p>
          <a:p>
            <a:pPr marL="630238"/>
            <a:endParaRPr lang="es-VE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MEDICAMENTOS</a:t>
            </a:r>
          </a:p>
          <a:p>
            <a:pPr algn="ctr"/>
            <a:r>
              <a:rPr lang="es-VE" sz="4000" b="1" dirty="0" smtClean="0"/>
              <a:t>#AYUDAR ES MUY FÁCIL</a:t>
            </a:r>
          </a:p>
          <a:p>
            <a:pPr algn="ctr"/>
            <a:endParaRPr lang="es-VE" sz="40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9273" y="491677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87" y="854438"/>
            <a:ext cx="2548023" cy="25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308486" y="584616"/>
            <a:ext cx="7200000" cy="54000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HAZTE</a:t>
            </a: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</a:p>
          <a:p>
            <a:pPr marL="630238"/>
            <a:endParaRPr lang="es-VE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/>
            <a:r>
              <a:rPr lang="es-VE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PRUEVA DE VIH</a:t>
            </a:r>
          </a:p>
          <a:p>
            <a:pPr algn="ctr"/>
            <a:r>
              <a:rPr lang="es-VE" sz="4000" b="1" dirty="0" smtClean="0"/>
              <a:t>#LO POSITIVO ES SABERLO</a:t>
            </a:r>
          </a:p>
          <a:p>
            <a:pPr algn="ctr"/>
            <a:endParaRPr lang="es-VE" sz="4000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4709273" y="491677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7920">
            <a:off x="6438627" y="972719"/>
            <a:ext cx="2164987" cy="21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"/>
            <a:ext cx="12192000" cy="6718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90261" y="3326295"/>
            <a:ext cx="9356035" cy="2819671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736034" y="3903654"/>
            <a:ext cx="6414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DE APOYO PARA</a:t>
            </a:r>
          </a:p>
          <a:p>
            <a:pPr algn="r"/>
            <a:r>
              <a:rPr lang="es-V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 CON </a:t>
            </a:r>
            <a:r>
              <a:rPr lang="es-V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VIH</a:t>
            </a:r>
            <a:endParaRPr lang="es-VE" sz="4000" dirty="0">
              <a:solidFill>
                <a:schemeClr val="bg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8259580" y="4069122"/>
            <a:ext cx="31718" cy="99249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352562" y="3965208"/>
            <a:ext cx="194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>
                <a:solidFill>
                  <a:schemeClr val="bg1"/>
                </a:solidFill>
              </a:rPr>
              <a:t>COMPARTE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APRENDE</a:t>
            </a:r>
          </a:p>
          <a:p>
            <a:r>
              <a:rPr lang="es-VE" sz="2400" b="1" dirty="0" smtClean="0">
                <a:solidFill>
                  <a:schemeClr val="bg1"/>
                </a:solidFill>
              </a:rPr>
              <a:t>CRECE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352562" y="5363443"/>
            <a:ext cx="2398426" cy="584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chemeClr val="tx1"/>
                </a:solidFill>
              </a:rPr>
              <a:t>INGRESA AQUÍ!</a:t>
            </a:r>
            <a:endParaRPr lang="es-V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3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 MENDEZ CALVO</dc:creator>
  <cp:lastModifiedBy>ROBER MENDEZ CALVO</cp:lastModifiedBy>
  <cp:revision>5</cp:revision>
  <dcterms:created xsi:type="dcterms:W3CDTF">2019-02-15T18:21:44Z</dcterms:created>
  <dcterms:modified xsi:type="dcterms:W3CDTF">2019-02-15T20:11:01Z</dcterms:modified>
</cp:coreProperties>
</file>