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s-V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5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55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V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986DF-46AE-47AF-93F1-3347DD1094E5}" type="datetimeFigureOut">
              <a:rPr lang="es-VE" smtClean="0"/>
              <a:t>15/2/2019</a:t>
            </a:fld>
            <a:endParaRPr lang="es-V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45960-B658-4E33-BEBF-A181B801D3E7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0966373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986DF-46AE-47AF-93F1-3347DD1094E5}" type="datetimeFigureOut">
              <a:rPr lang="es-VE" smtClean="0"/>
              <a:t>15/2/2019</a:t>
            </a:fld>
            <a:endParaRPr lang="es-V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45960-B658-4E33-BEBF-A181B801D3E7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867419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986DF-46AE-47AF-93F1-3347DD1094E5}" type="datetimeFigureOut">
              <a:rPr lang="es-VE" smtClean="0"/>
              <a:t>15/2/2019</a:t>
            </a:fld>
            <a:endParaRPr lang="es-V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45960-B658-4E33-BEBF-A181B801D3E7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987583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986DF-46AE-47AF-93F1-3347DD1094E5}" type="datetimeFigureOut">
              <a:rPr lang="es-VE" smtClean="0"/>
              <a:t>15/2/2019</a:t>
            </a:fld>
            <a:endParaRPr lang="es-V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45960-B658-4E33-BEBF-A181B801D3E7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683211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986DF-46AE-47AF-93F1-3347DD1094E5}" type="datetimeFigureOut">
              <a:rPr lang="es-VE" smtClean="0"/>
              <a:t>15/2/2019</a:t>
            </a:fld>
            <a:endParaRPr lang="es-V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45960-B658-4E33-BEBF-A181B801D3E7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251170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986DF-46AE-47AF-93F1-3347DD1094E5}" type="datetimeFigureOut">
              <a:rPr lang="es-VE" smtClean="0"/>
              <a:t>15/2/2019</a:t>
            </a:fld>
            <a:endParaRPr lang="es-V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45960-B658-4E33-BEBF-A181B801D3E7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927422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986DF-46AE-47AF-93F1-3347DD1094E5}" type="datetimeFigureOut">
              <a:rPr lang="es-VE" smtClean="0"/>
              <a:t>15/2/2019</a:t>
            </a:fld>
            <a:endParaRPr lang="es-VE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45960-B658-4E33-BEBF-A181B801D3E7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7736710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986DF-46AE-47AF-93F1-3347DD1094E5}" type="datetimeFigureOut">
              <a:rPr lang="es-VE" smtClean="0"/>
              <a:t>15/2/2019</a:t>
            </a:fld>
            <a:endParaRPr lang="es-VE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45960-B658-4E33-BEBF-A181B801D3E7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4733429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986DF-46AE-47AF-93F1-3347DD1094E5}" type="datetimeFigureOut">
              <a:rPr lang="es-VE" smtClean="0"/>
              <a:t>15/2/2019</a:t>
            </a:fld>
            <a:endParaRPr lang="es-VE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45960-B658-4E33-BEBF-A181B801D3E7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800511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986DF-46AE-47AF-93F1-3347DD1094E5}" type="datetimeFigureOut">
              <a:rPr lang="es-VE" smtClean="0"/>
              <a:t>15/2/2019</a:t>
            </a:fld>
            <a:endParaRPr lang="es-V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45960-B658-4E33-BEBF-A181B801D3E7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27943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V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986DF-46AE-47AF-93F1-3347DD1094E5}" type="datetimeFigureOut">
              <a:rPr lang="es-VE" smtClean="0"/>
              <a:t>15/2/2019</a:t>
            </a:fld>
            <a:endParaRPr lang="es-V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45960-B658-4E33-BEBF-A181B801D3E7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4950795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C986DF-46AE-47AF-93F1-3347DD1094E5}" type="datetimeFigureOut">
              <a:rPr lang="es-VE" smtClean="0"/>
              <a:t>15/2/2019</a:t>
            </a:fld>
            <a:endParaRPr lang="es-V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V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645960-B658-4E33-BEBF-A181B801D3E7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311895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V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>
            <a:off x="2308486" y="584616"/>
            <a:ext cx="7200000" cy="5400000"/>
          </a:xfrm>
          <a:prstGeom prst="rect">
            <a:avLst/>
          </a:prstGeom>
          <a:solidFill>
            <a:srgbClr val="D5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630238"/>
            <a:r>
              <a:rPr lang="es-VE" sz="6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DONA</a:t>
            </a:r>
          </a:p>
          <a:p>
            <a:pPr marL="630238"/>
            <a:r>
              <a:rPr lang="es-VE" sz="6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TUS</a:t>
            </a:r>
          </a:p>
          <a:p>
            <a:pPr marL="630238"/>
            <a:endParaRPr lang="es-VE" sz="8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30238"/>
            <a:r>
              <a:rPr lang="es-VE" sz="6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MEDICAMENTOS</a:t>
            </a:r>
          </a:p>
          <a:p>
            <a:pPr algn="ctr"/>
            <a:r>
              <a:rPr lang="es-VE" sz="4000" b="1" dirty="0" smtClean="0"/>
              <a:t>#AYUDAR ES MUY FÁCIL</a:t>
            </a:r>
          </a:p>
          <a:p>
            <a:pPr algn="ctr"/>
            <a:endParaRPr lang="es-VE" sz="4000" b="1" dirty="0"/>
          </a:p>
        </p:txBody>
      </p:sp>
      <p:sp>
        <p:nvSpPr>
          <p:cNvPr id="7" name="Rectángulo redondeado 6"/>
          <p:cNvSpPr/>
          <p:nvPr/>
        </p:nvSpPr>
        <p:spPr>
          <a:xfrm>
            <a:off x="4709273" y="4916773"/>
            <a:ext cx="2398426" cy="58461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b="1" dirty="0" smtClean="0">
                <a:solidFill>
                  <a:schemeClr val="tx1"/>
                </a:solidFill>
              </a:rPr>
              <a:t>INGRESA AQUÍ!</a:t>
            </a:r>
            <a:endParaRPr lang="es-VE" b="1" dirty="0">
              <a:solidFill>
                <a:schemeClr val="tx1"/>
              </a:solidFill>
            </a:endParaRP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3687" y="854438"/>
            <a:ext cx="2548023" cy="2548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5974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>
            <a:off x="2308486" y="584616"/>
            <a:ext cx="7200000" cy="5400000"/>
          </a:xfrm>
          <a:prstGeom prst="rect">
            <a:avLst/>
          </a:prstGeom>
          <a:solidFill>
            <a:srgbClr val="D5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630238"/>
            <a:r>
              <a:rPr lang="es-VE" sz="6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HAZTE</a:t>
            </a:r>
          </a:p>
          <a:p>
            <a:pPr marL="630238"/>
            <a:r>
              <a:rPr lang="es-VE" sz="6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LA</a:t>
            </a:r>
          </a:p>
          <a:p>
            <a:pPr marL="630238"/>
            <a:endParaRPr lang="es-VE" sz="8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30238"/>
            <a:r>
              <a:rPr lang="es-VE" sz="6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PRUEVA DE VIH</a:t>
            </a:r>
          </a:p>
          <a:p>
            <a:pPr algn="ctr"/>
            <a:r>
              <a:rPr lang="es-VE" sz="4000" b="1" dirty="0" smtClean="0"/>
              <a:t>#LO POSITIVO ES SABERLO</a:t>
            </a:r>
          </a:p>
          <a:p>
            <a:pPr algn="ctr"/>
            <a:endParaRPr lang="es-VE" sz="4000" b="1" dirty="0"/>
          </a:p>
        </p:txBody>
      </p:sp>
      <p:sp>
        <p:nvSpPr>
          <p:cNvPr id="7" name="Rectángulo redondeado 6"/>
          <p:cNvSpPr/>
          <p:nvPr/>
        </p:nvSpPr>
        <p:spPr>
          <a:xfrm>
            <a:off x="4709273" y="4916773"/>
            <a:ext cx="2398426" cy="58461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b="1" dirty="0" smtClean="0">
                <a:solidFill>
                  <a:schemeClr val="tx1"/>
                </a:solidFill>
              </a:rPr>
              <a:t>INGRESA AQUÍ!</a:t>
            </a:r>
            <a:endParaRPr lang="es-VE" b="1" dirty="0">
              <a:solidFill>
                <a:schemeClr val="tx1"/>
              </a:solidFill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667920">
            <a:off x="6438627" y="972719"/>
            <a:ext cx="2164987" cy="2164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75531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9850"/>
            <a:ext cx="12192000" cy="6718300"/>
          </a:xfrm>
          <a:prstGeom prst="rect">
            <a:avLst/>
          </a:prstGeom>
        </p:spPr>
      </p:pic>
      <p:sp>
        <p:nvSpPr>
          <p:cNvPr id="7" name="Rectángulo 6"/>
          <p:cNvSpPr/>
          <p:nvPr/>
        </p:nvSpPr>
        <p:spPr>
          <a:xfrm>
            <a:off x="1590261" y="3326295"/>
            <a:ext cx="9356035" cy="2819671"/>
          </a:xfrm>
          <a:prstGeom prst="rect">
            <a:avLst/>
          </a:prstGeom>
          <a:solidFill>
            <a:srgbClr val="D5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VE" sz="3600" dirty="0"/>
          </a:p>
        </p:txBody>
      </p:sp>
      <p:sp>
        <p:nvSpPr>
          <p:cNvPr id="8" name="CuadroTexto 7"/>
          <p:cNvSpPr txBox="1"/>
          <p:nvPr/>
        </p:nvSpPr>
        <p:spPr>
          <a:xfrm>
            <a:off x="1736034" y="3903654"/>
            <a:ext cx="641405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VE" sz="4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GRUPO DE APOYO PARA</a:t>
            </a:r>
          </a:p>
          <a:p>
            <a:pPr algn="r"/>
            <a:r>
              <a:rPr lang="es-VE" sz="4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PERSONAS CON </a:t>
            </a:r>
            <a:r>
              <a:rPr lang="es-VE" sz="4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VIH</a:t>
            </a:r>
            <a:endParaRPr lang="es-VE" sz="4000" dirty="0">
              <a:solidFill>
                <a:schemeClr val="bg1"/>
              </a:solidFill>
            </a:endParaRPr>
          </a:p>
        </p:txBody>
      </p:sp>
      <p:cxnSp>
        <p:nvCxnSpPr>
          <p:cNvPr id="10" name="Conector recto 9"/>
          <p:cNvCxnSpPr/>
          <p:nvPr/>
        </p:nvCxnSpPr>
        <p:spPr>
          <a:xfrm>
            <a:off x="8259580" y="4069122"/>
            <a:ext cx="31718" cy="992499"/>
          </a:xfrm>
          <a:prstGeom prst="line">
            <a:avLst/>
          </a:prstGeom>
          <a:ln w="635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uadroTexto 13"/>
          <p:cNvSpPr txBox="1"/>
          <p:nvPr/>
        </p:nvSpPr>
        <p:spPr>
          <a:xfrm>
            <a:off x="8352562" y="3965208"/>
            <a:ext cx="19487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2400" b="1" dirty="0" smtClean="0">
                <a:solidFill>
                  <a:schemeClr val="bg1"/>
                </a:solidFill>
              </a:rPr>
              <a:t>COMPARTE</a:t>
            </a:r>
          </a:p>
          <a:p>
            <a:r>
              <a:rPr lang="es-VE" sz="2400" b="1" dirty="0" smtClean="0">
                <a:solidFill>
                  <a:schemeClr val="bg1"/>
                </a:solidFill>
              </a:rPr>
              <a:t>APRENDE</a:t>
            </a:r>
          </a:p>
          <a:p>
            <a:r>
              <a:rPr lang="es-VE" sz="2400" b="1" dirty="0" smtClean="0">
                <a:solidFill>
                  <a:schemeClr val="bg1"/>
                </a:solidFill>
              </a:rPr>
              <a:t>CRECE</a:t>
            </a:r>
            <a:endParaRPr lang="es-VE" sz="2400" b="1" dirty="0">
              <a:solidFill>
                <a:schemeClr val="bg1"/>
              </a:solidFill>
            </a:endParaRPr>
          </a:p>
        </p:txBody>
      </p:sp>
      <p:sp>
        <p:nvSpPr>
          <p:cNvPr id="15" name="Rectángulo redondeado 14"/>
          <p:cNvSpPr/>
          <p:nvPr/>
        </p:nvSpPr>
        <p:spPr>
          <a:xfrm>
            <a:off x="8352562" y="5363443"/>
            <a:ext cx="2398426" cy="58461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b="1" dirty="0" smtClean="0">
                <a:solidFill>
                  <a:schemeClr val="tx1"/>
                </a:solidFill>
              </a:rPr>
              <a:t>INGRESA AQUÍ!</a:t>
            </a:r>
            <a:endParaRPr lang="es-VE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57352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27652"/>
            <a:ext cx="12192000" cy="5860498"/>
          </a:xfrm>
          <a:prstGeom prst="rect">
            <a:avLst/>
          </a:prstGeom>
        </p:spPr>
      </p:pic>
      <p:sp>
        <p:nvSpPr>
          <p:cNvPr id="7" name="Rectángulo 6"/>
          <p:cNvSpPr/>
          <p:nvPr/>
        </p:nvSpPr>
        <p:spPr>
          <a:xfrm>
            <a:off x="1590261" y="3326295"/>
            <a:ext cx="9356035" cy="2819671"/>
          </a:xfrm>
          <a:prstGeom prst="rect">
            <a:avLst/>
          </a:prstGeom>
          <a:solidFill>
            <a:srgbClr val="D5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VE" sz="3600" dirty="0"/>
          </a:p>
        </p:txBody>
      </p:sp>
      <p:sp>
        <p:nvSpPr>
          <p:cNvPr id="8" name="CuadroTexto 7"/>
          <p:cNvSpPr txBox="1"/>
          <p:nvPr/>
        </p:nvSpPr>
        <p:spPr>
          <a:xfrm>
            <a:off x="1736034" y="3903654"/>
            <a:ext cx="641405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VE" sz="4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GRUPO DE APOYO PARA</a:t>
            </a:r>
          </a:p>
          <a:p>
            <a:pPr algn="r"/>
            <a:r>
              <a:rPr lang="es-VE" sz="4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PERSONAS CON </a:t>
            </a:r>
            <a:r>
              <a:rPr lang="es-VE" sz="4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VIH</a:t>
            </a:r>
            <a:endParaRPr lang="es-VE" sz="4000" dirty="0">
              <a:solidFill>
                <a:schemeClr val="bg1"/>
              </a:solidFill>
            </a:endParaRPr>
          </a:p>
        </p:txBody>
      </p:sp>
      <p:cxnSp>
        <p:nvCxnSpPr>
          <p:cNvPr id="10" name="Conector recto 9"/>
          <p:cNvCxnSpPr/>
          <p:nvPr/>
        </p:nvCxnSpPr>
        <p:spPr>
          <a:xfrm>
            <a:off x="8259580" y="4069122"/>
            <a:ext cx="31718" cy="992499"/>
          </a:xfrm>
          <a:prstGeom prst="line">
            <a:avLst/>
          </a:prstGeom>
          <a:ln w="635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uadroTexto 13"/>
          <p:cNvSpPr txBox="1"/>
          <p:nvPr/>
        </p:nvSpPr>
        <p:spPr>
          <a:xfrm>
            <a:off x="8352562" y="3965208"/>
            <a:ext cx="19487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2400" b="1" dirty="0" smtClean="0">
                <a:solidFill>
                  <a:schemeClr val="bg1"/>
                </a:solidFill>
              </a:rPr>
              <a:t>COMPARTE</a:t>
            </a:r>
          </a:p>
          <a:p>
            <a:r>
              <a:rPr lang="es-VE" sz="2400" b="1" dirty="0" smtClean="0">
                <a:solidFill>
                  <a:schemeClr val="bg1"/>
                </a:solidFill>
              </a:rPr>
              <a:t>APRENDE</a:t>
            </a:r>
          </a:p>
          <a:p>
            <a:r>
              <a:rPr lang="es-VE" sz="2400" b="1" dirty="0" smtClean="0">
                <a:solidFill>
                  <a:schemeClr val="bg1"/>
                </a:solidFill>
              </a:rPr>
              <a:t>CRECE</a:t>
            </a:r>
            <a:endParaRPr lang="es-VE" sz="2400" b="1" dirty="0">
              <a:solidFill>
                <a:schemeClr val="bg1"/>
              </a:solidFill>
            </a:endParaRPr>
          </a:p>
        </p:txBody>
      </p:sp>
      <p:sp>
        <p:nvSpPr>
          <p:cNvPr id="15" name="Rectángulo redondeado 14"/>
          <p:cNvSpPr/>
          <p:nvPr/>
        </p:nvSpPr>
        <p:spPr>
          <a:xfrm>
            <a:off x="8352562" y="5363443"/>
            <a:ext cx="2398426" cy="58461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b="1" dirty="0" smtClean="0">
                <a:solidFill>
                  <a:schemeClr val="tx1"/>
                </a:solidFill>
              </a:rPr>
              <a:t>INGRESA AQUÍ!</a:t>
            </a:r>
            <a:endParaRPr lang="es-VE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761277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50</Words>
  <Application>Microsoft Office PowerPoint</Application>
  <PresentationFormat>Panorámica</PresentationFormat>
  <Paragraphs>24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ROBER MENDEZ CALVO</dc:creator>
  <cp:lastModifiedBy>ROBER MENDEZ CALVO</cp:lastModifiedBy>
  <cp:revision>6</cp:revision>
  <dcterms:created xsi:type="dcterms:W3CDTF">2019-02-15T18:21:44Z</dcterms:created>
  <dcterms:modified xsi:type="dcterms:W3CDTF">2019-02-15T20:15:58Z</dcterms:modified>
</cp:coreProperties>
</file>