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8DAA-5AB3-3664-B9A5-50C814C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79C3-60E5-361E-2068-4B8A4493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50FC-DB12-F546-A05F-3FFD2E24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A24C-EBC3-4009-BDB3-003C0A873C3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C858-742E-1889-120A-BFB5CFD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7F2A-4096-0128-228D-0308E721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FC12-5897-4034-AB04-5DA1A46C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6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3234A-B2F9-7B0F-46C5-8556E993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1A7F-B87F-8190-7BF1-06C1DDD0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F04F-7E4D-5B82-2752-3AB13D2D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A24C-EBC3-4009-BDB3-003C0A873C3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81C6-670F-92B3-65F1-0A947E7F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3B6F-D4BE-779E-024C-579FBBEF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FC12-5897-4034-AB04-5DA1A46C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83A6-3BAF-0220-A93B-4A18FAD7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1AF7-6CEA-5BC9-E172-C3F8E36D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0E0C8-6E3E-5FA8-D997-38350CAE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F32F-B1BD-3393-0A3C-E16FC280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A24C-EBC3-4009-BDB3-003C0A873C3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4470-45C7-6F0A-2A11-36349778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372D-275A-456F-19B5-5B8AE78B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FC12-5897-4034-AB04-5DA1A46C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6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EFA1-38D2-36BF-1D35-C805D0EA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2E34E-80F5-233E-D479-378EC5617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DB8A1-D82F-65B4-A803-55935C0DE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CC088-8091-82C1-14EA-BD281F48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A24C-EBC3-4009-BDB3-003C0A873C3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6D19-D5E3-5296-5123-4CF6765E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799C-5211-003D-3A7D-4501D366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FC12-5897-4034-AB04-5DA1A46C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Kava</dc:creator>
  <cp:lastModifiedBy>Akash Kava</cp:lastModifiedBy>
  <cp:revision>1</cp:revision>
  <dcterms:created xsi:type="dcterms:W3CDTF">2024-08-29T05:36:40Z</dcterms:created>
  <dcterms:modified xsi:type="dcterms:W3CDTF">2024-08-29T05:37:36Z</dcterms:modified>
</cp:coreProperties>
</file>