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细胞信号转导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信号整合与控制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细胞应答反应的特征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细胞对信号的应答反应具有发散性或者收敛性的特征，细胞在对胞外信号产生细胞反应的机制通常分为三种情况</a:t>
            </a:r>
            <a:endParaRPr lang="zh-CN" altLang="en-US"/>
          </a:p>
          <a:p>
            <a:r>
              <a:rPr lang="en-US" altLang="zh-CN"/>
              <a:t>1.</a:t>
            </a:r>
            <a:r>
              <a:t>通过</a:t>
            </a:r>
            <a:r>
              <a:t>细胞外信号的强度或者持续时间的不同，产生对细胞的控制效应</a:t>
            </a:r>
          </a:p>
          <a:p>
            <a:r>
              <a:t>举例：</a:t>
            </a:r>
            <a:r>
              <a:rPr lang="en-US" altLang="zh-CN"/>
              <a:t>NGF</a:t>
            </a:r>
            <a:r>
              <a:t>（神经生长因子）和</a:t>
            </a:r>
            <a:r>
              <a:rPr lang="en-US" altLang="zh-CN"/>
              <a:t>EGF</a:t>
            </a:r>
            <a:r>
              <a:t>（上皮生长因子）都是</a:t>
            </a:r>
            <a:r>
              <a:rPr lang="en-US" altLang="zh-CN"/>
              <a:t>RTK</a:t>
            </a:r>
            <a:r>
              <a:t>的配体，但是与</a:t>
            </a:r>
            <a:r>
              <a:rPr lang="en-US" altLang="zh-CN"/>
              <a:t>EGF</a:t>
            </a:r>
            <a:r>
              <a:t>相比，</a:t>
            </a:r>
            <a:r>
              <a:rPr lang="en-US" altLang="zh-CN"/>
              <a:t>NGF</a:t>
            </a:r>
            <a:r>
              <a:t>是</a:t>
            </a:r>
            <a:r>
              <a:rPr lang="en-US" altLang="zh-CN"/>
              <a:t>Ras-MAPK</a:t>
            </a:r>
            <a:r>
              <a:t>信号转导通路中表现更强的激活子，受体激活信号通路所需的刺激时间相应较短。</a:t>
            </a:r>
          </a:p>
          <a:p/>
          <a:p>
            <a:r>
              <a:rPr lang="en-US" altLang="zh-CN"/>
              <a:t>2.</a:t>
            </a:r>
            <a:r>
              <a:t>不同细胞中，相同受体因不同的胞内信号蛋白可以引发不同的下游通路</a:t>
            </a:r>
          </a:p>
          <a:p>
            <a:r>
              <a:t>举例：在秀丽隐杆线虫的研究中，</a:t>
            </a:r>
            <a:r>
              <a:rPr lang="en-US" altLang="zh-CN"/>
              <a:t>EGF</a:t>
            </a:r>
            <a:r>
              <a:t>信号可以引发</a:t>
            </a:r>
            <a:r>
              <a:rPr lang="en-US" altLang="zh-CN"/>
              <a:t>5</a:t>
            </a:r>
            <a:r>
              <a:t>种不同的的下游信号反应，受体均为</a:t>
            </a:r>
            <a:r>
              <a:rPr lang="en-US" altLang="zh-CN"/>
              <a:t>RTK</a:t>
            </a:r>
            <a:r>
              <a:t>。其中</a:t>
            </a:r>
            <a:r>
              <a:rPr lang="en-US" altLang="zh-CN"/>
              <a:t>4</a:t>
            </a:r>
            <a:r>
              <a:t>种是有相似相通的</a:t>
            </a:r>
            <a:r>
              <a:rPr lang="en-US" altLang="zh-CN"/>
              <a:t>Ras-MAPK</a:t>
            </a:r>
            <a:r>
              <a:t>信号通路介导的，而第</a:t>
            </a:r>
            <a:r>
              <a:rPr lang="en-US" altLang="zh-CN"/>
              <a:t>5</a:t>
            </a:r>
            <a:r>
              <a:t>种则是利用</a:t>
            </a:r>
            <a:r>
              <a:rPr lang="en-US" altLang="zh-CN"/>
              <a:t>IP3-</a:t>
            </a:r>
            <a:r>
              <a:t>钙火花机制引起的信号反应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细胞应答反应的特征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076825" cy="4759325"/>
          </a:xfrm>
        </p:spPr>
        <p:txBody>
          <a:bodyPr/>
          <a:p>
            <a:r>
              <a:rPr lang="en-US" altLang="zh-CN"/>
              <a:t>3.</a:t>
            </a:r>
            <a:r>
              <a:t>细胞通过整合不同通路的输入信号调节细胞对信号的反应。</a:t>
            </a:r>
          </a:p>
          <a:p>
            <a:r>
              <a:t>不同类型的受体特异性识别并结合各自的配体，来自各种非相关受体的信号，通过</a:t>
            </a:r>
            <a:r>
              <a:rPr lang="en-US" altLang="zh-CN"/>
              <a:t>2</a:t>
            </a:r>
            <a:r>
              <a:t>条或多条信号途径，在向下游传递时，经过整联蛋白在细胞内汇聚，收敛为激活一个共同的效应器的信号。这是信号通路收敛性的体现。</a:t>
            </a:r>
          </a:p>
          <a:p>
            <a:r>
              <a:t>细胞通路的发散性主要体现在单一类型受体产生条信号通路。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1313815"/>
            <a:ext cx="5659755" cy="5536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蛋白激酶的网络整合信息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891665"/>
            <a:ext cx="10968990" cy="4358005"/>
          </a:xfrm>
        </p:spPr>
        <p:txBody>
          <a:bodyPr/>
          <a:p>
            <a:r>
              <a:rPr lang="zh-CN" altLang="en-US"/>
              <a:t>在此前的学习中我们不难体会到，许多蛋白激酶将不同类型的受体介导的信号通路联系了起来，例如磷脂酶</a:t>
            </a:r>
            <a:r>
              <a:rPr lang="en-US" altLang="zh-CN"/>
              <a:t>C</a:t>
            </a:r>
            <a:r>
              <a:t>相关的磷脂代谢反应，在酶联受体</a:t>
            </a:r>
            <a:r>
              <a:rPr lang="en-US" altLang="zh-CN"/>
              <a:t>RTK</a:t>
            </a:r>
            <a:r>
              <a:t>和</a:t>
            </a:r>
            <a:r>
              <a:rPr lang="en-US" altLang="zh-CN"/>
              <a:t>G</a:t>
            </a:r>
            <a:r>
              <a:t>蛋白偶联受体中均有体现。</a:t>
            </a:r>
          </a:p>
          <a:p/>
          <a:p>
            <a:r>
              <a:t>单一的细胞信号通路是线性的，但是实际上的信号通路则是呈现网络结构，多种信号之间具有交互的特点，可以构成复杂的信号网格系统。蛋白激酶是信号网格系统的重要节点之一。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6840" y="210820"/>
            <a:ext cx="9411970" cy="6316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信号控制：受体脱敏和下调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987550"/>
            <a:ext cx="10968990" cy="4262120"/>
          </a:xfrm>
        </p:spPr>
        <p:txBody>
          <a:bodyPr/>
          <a:p>
            <a:r>
              <a:rPr lang="zh-CN" altLang="en-US"/>
              <a:t>此前我们了解了各种信号通路的启动过程，但是这些信号通路的终止、下调机制都有所不同，而终止机制和启动机制是同等重要的。</a:t>
            </a:r>
            <a:endParaRPr lang="zh-CN" altLang="en-US"/>
          </a:p>
          <a:p>
            <a:r>
              <a:rPr lang="zh-CN" altLang="en-US"/>
              <a:t>一般而言，衡量配体、受体亲和性的指标是受体和配体的解离常数</a:t>
            </a:r>
            <a:r>
              <a:rPr lang="en-US" altLang="zh-CN"/>
              <a:t>Kd</a:t>
            </a:r>
            <a:r>
              <a:rPr lang="zh-CN" altLang="en-US"/>
              <a:t>，</a:t>
            </a:r>
            <a:r>
              <a:rPr lang="en-US" altLang="zh-CN"/>
              <a:t>Kd</a:t>
            </a:r>
            <a:r>
              <a:t>是指当细胞表面受体中的</a:t>
            </a:r>
            <a:r>
              <a:rPr lang="en-US" altLang="zh-CN"/>
              <a:t>50%</a:t>
            </a:r>
            <a:r>
              <a:t>被配体占据时所需的配体分子的浓度。</a:t>
            </a:r>
            <a:r>
              <a:rPr lang="en-US" altLang="zh-CN"/>
              <a:t>Kd</a:t>
            </a:r>
            <a:r>
              <a:t>值越大，亲和性越低，</a:t>
            </a:r>
            <a:r>
              <a:rPr lang="en-US" altLang="zh-CN"/>
              <a:t>Kd</a:t>
            </a:r>
            <a:r>
              <a:t>值越小，亲和性越高。需要注意的是，靶细胞产生细胞反应并不需要其表面受体全部被激活。</a:t>
            </a:r>
          </a:p>
          <a:p>
            <a:r>
              <a:t>解除和终止信号可以使得长时间或者高浓度暴露于信号刺激的受体，以不同的机制脱敏，这也是一种负反馈调节，我们可以将其称为适应。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靶细胞对信号分子的脱敏机制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根据形式不同，我们将其分为以下五种机制：</a:t>
            </a:r>
            <a:endParaRPr lang="zh-CN" altLang="en-US"/>
          </a:p>
          <a:p>
            <a:br>
              <a:rPr lang="zh-CN" altLang="en-US"/>
            </a:br>
            <a:r>
              <a:rPr lang="en-US" altLang="zh-CN"/>
              <a:t>1.</a:t>
            </a:r>
            <a:r>
              <a:t>受体没收：细胞通过配体依赖性的受体接到的内吞作用，减少细胞表面可利用受体的数目。内吞作用在大多数通过网格蛋白</a:t>
            </a:r>
            <a:r>
              <a:rPr lang="en-US" altLang="zh-CN"/>
              <a:t>/AP</a:t>
            </a:r>
            <a:r>
              <a:t>包被膜泡的形式被摄入细胞，然后脱去包被，受体形成胞内体，处于被没收的状态，溶酶体将配体消化掉。没收状态的解除通常是由于细胞内</a:t>
            </a:r>
            <a:r>
              <a:rPr lang="en-US" altLang="zh-CN"/>
              <a:t>pH</a:t>
            </a:r>
            <a:r>
              <a:t>等因素引起的，解除配体结合的受体可以重新返回质膜。</a:t>
            </a:r>
          </a:p>
          <a:p>
            <a:r>
              <a:rPr lang="en-US" altLang="zh-CN"/>
              <a:t>2.</a:t>
            </a:r>
            <a:r>
              <a:t>受体下调，通过受体介导的内吞作用，受体</a:t>
            </a:r>
            <a:r>
              <a:rPr lang="en-US" altLang="zh-CN"/>
              <a:t>-</a:t>
            </a:r>
            <a:r>
              <a:t>配体复合物转移至胞内溶酶体，进行降解，无法被重复利用。</a:t>
            </a:r>
          </a:p>
          <a:p>
            <a:r>
              <a:rPr lang="en-US" altLang="zh-CN"/>
              <a:t>3.</a:t>
            </a:r>
            <a:r>
              <a:t>受体失活，通过对于已经激活的受体进行磷酸化，提供抑制蛋白的结合位点，胞质抑制蛋白的结合使得受体失去活性，阻断受体与下游蛋白的交互。这是一种相对快速反应的受体脱敏机制，在大多数</a:t>
            </a:r>
            <a:r>
              <a:rPr lang="en-US" altLang="zh-CN"/>
              <a:t>G</a:t>
            </a:r>
            <a:r>
              <a:t>蛋白偶联受体的脱敏中都有涉及。</a:t>
            </a:r>
          </a:p>
          <a:p>
            <a:r>
              <a:rPr lang="en-US" altLang="zh-CN"/>
              <a:t>4.</a:t>
            </a:r>
            <a:r>
              <a:t>信号蛋白失活，改变胞内信号蛋白活性。</a:t>
            </a:r>
          </a:p>
          <a:p>
            <a:r>
              <a:rPr lang="en-US" altLang="zh-CN"/>
              <a:t>5.</a:t>
            </a:r>
            <a:r>
              <a:t>抑制性蛋白的产生，下游反应产生的的抑制性蛋白可以对受体或某环节产生抑制，属于与一种负反馈调节机制。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41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Tsongfucius</cp:lastModifiedBy>
  <cp:revision>106</cp:revision>
  <dcterms:created xsi:type="dcterms:W3CDTF">2019-06-19T02:08:00Z</dcterms:created>
  <dcterms:modified xsi:type="dcterms:W3CDTF">2020-05-07T09:12:39Z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