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FF"/>
    <a:srgbClr val="97CF26"/>
    <a:srgbClr val="FF3F44"/>
    <a:srgbClr val="FF4B4F"/>
    <a:srgbClr val="FF8F92"/>
    <a:srgbClr val="FFBDBF"/>
    <a:srgbClr val="FFC9CA"/>
    <a:srgbClr val="FF6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0" y="180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39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5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5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38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8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42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55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7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46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7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4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EA63-0011-4971-A9AB-1B4F142C291B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F3FC-3AFD-49FA-A776-DA3308D25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4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63" y="1701881"/>
            <a:ext cx="7924800" cy="4495800"/>
          </a:xfrm>
          <a:prstGeom prst="rect">
            <a:avLst/>
          </a:prstGeom>
        </p:spPr>
      </p:pic>
      <p:sp>
        <p:nvSpPr>
          <p:cNvPr id="37" name="object 18"/>
          <p:cNvSpPr/>
          <p:nvPr/>
        </p:nvSpPr>
        <p:spPr>
          <a:xfrm>
            <a:off x="11215357" y="-1003716"/>
            <a:ext cx="2830195" cy="2830195"/>
          </a:xfrm>
          <a:custGeom>
            <a:avLst/>
            <a:gdLst/>
            <a:ahLst/>
            <a:cxnLst/>
            <a:rect l="l" t="t" r="r" b="b"/>
            <a:pathLst>
              <a:path w="2830194" h="2830195">
                <a:moveTo>
                  <a:pt x="1417371" y="0"/>
                </a:moveTo>
                <a:lnTo>
                  <a:pt x="1372178" y="536"/>
                </a:lnTo>
                <a:lnTo>
                  <a:pt x="1327074" y="2530"/>
                </a:lnTo>
                <a:lnTo>
                  <a:pt x="1282093" y="5977"/>
                </a:lnTo>
                <a:lnTo>
                  <a:pt x="1237269" y="10872"/>
                </a:lnTo>
                <a:lnTo>
                  <a:pt x="1192638" y="17208"/>
                </a:lnTo>
                <a:lnTo>
                  <a:pt x="1148234" y="24980"/>
                </a:lnTo>
                <a:lnTo>
                  <a:pt x="1104094" y="34183"/>
                </a:lnTo>
                <a:lnTo>
                  <a:pt x="1060250" y="44812"/>
                </a:lnTo>
                <a:lnTo>
                  <a:pt x="1016739" y="56859"/>
                </a:lnTo>
                <a:lnTo>
                  <a:pt x="973595" y="70321"/>
                </a:lnTo>
                <a:lnTo>
                  <a:pt x="930853" y="85192"/>
                </a:lnTo>
                <a:lnTo>
                  <a:pt x="888548" y="101465"/>
                </a:lnTo>
                <a:lnTo>
                  <a:pt x="846716" y="119136"/>
                </a:lnTo>
                <a:lnTo>
                  <a:pt x="805390" y="138199"/>
                </a:lnTo>
                <a:lnTo>
                  <a:pt x="764605" y="158649"/>
                </a:lnTo>
                <a:lnTo>
                  <a:pt x="724398" y="180479"/>
                </a:lnTo>
                <a:lnTo>
                  <a:pt x="684802" y="203685"/>
                </a:lnTo>
                <a:lnTo>
                  <a:pt x="645853" y="228260"/>
                </a:lnTo>
                <a:lnTo>
                  <a:pt x="607585" y="254200"/>
                </a:lnTo>
                <a:lnTo>
                  <a:pt x="570033" y="281498"/>
                </a:lnTo>
                <a:lnTo>
                  <a:pt x="533233" y="310150"/>
                </a:lnTo>
                <a:lnTo>
                  <a:pt x="497218" y="340149"/>
                </a:lnTo>
                <a:lnTo>
                  <a:pt x="462025" y="371490"/>
                </a:lnTo>
                <a:lnTo>
                  <a:pt x="427688" y="404168"/>
                </a:lnTo>
                <a:lnTo>
                  <a:pt x="394241" y="438178"/>
                </a:lnTo>
                <a:lnTo>
                  <a:pt x="361721" y="473512"/>
                </a:lnTo>
                <a:lnTo>
                  <a:pt x="330161" y="510167"/>
                </a:lnTo>
                <a:lnTo>
                  <a:pt x="299596" y="548136"/>
                </a:lnTo>
                <a:lnTo>
                  <a:pt x="270063" y="587414"/>
                </a:lnTo>
                <a:lnTo>
                  <a:pt x="242419" y="626847"/>
                </a:lnTo>
                <a:lnTo>
                  <a:pt x="216290" y="666923"/>
                </a:lnTo>
                <a:lnTo>
                  <a:pt x="191671" y="707604"/>
                </a:lnTo>
                <a:lnTo>
                  <a:pt x="168560" y="748853"/>
                </a:lnTo>
                <a:lnTo>
                  <a:pt x="146951" y="790634"/>
                </a:lnTo>
                <a:lnTo>
                  <a:pt x="126841" y="832908"/>
                </a:lnTo>
                <a:lnTo>
                  <a:pt x="108226" y="875640"/>
                </a:lnTo>
                <a:lnTo>
                  <a:pt x="91101" y="918792"/>
                </a:lnTo>
                <a:lnTo>
                  <a:pt x="75464" y="962327"/>
                </a:lnTo>
                <a:lnTo>
                  <a:pt x="61309" y="1006207"/>
                </a:lnTo>
                <a:lnTo>
                  <a:pt x="48634" y="1050396"/>
                </a:lnTo>
                <a:lnTo>
                  <a:pt x="37433" y="1094857"/>
                </a:lnTo>
                <a:lnTo>
                  <a:pt x="27704" y="1139553"/>
                </a:lnTo>
                <a:lnTo>
                  <a:pt x="19442" y="1184446"/>
                </a:lnTo>
                <a:lnTo>
                  <a:pt x="12643" y="1229500"/>
                </a:lnTo>
                <a:lnTo>
                  <a:pt x="7303" y="1274677"/>
                </a:lnTo>
                <a:lnTo>
                  <a:pt x="3419" y="1319940"/>
                </a:lnTo>
                <a:lnTo>
                  <a:pt x="985" y="1365253"/>
                </a:lnTo>
                <a:lnTo>
                  <a:pt x="0" y="1410577"/>
                </a:lnTo>
                <a:lnTo>
                  <a:pt x="457" y="1455877"/>
                </a:lnTo>
                <a:lnTo>
                  <a:pt x="2354" y="1501115"/>
                </a:lnTo>
                <a:lnTo>
                  <a:pt x="5687" y="1546254"/>
                </a:lnTo>
                <a:lnTo>
                  <a:pt x="10451" y="1591257"/>
                </a:lnTo>
                <a:lnTo>
                  <a:pt x="16642" y="1636086"/>
                </a:lnTo>
                <a:lnTo>
                  <a:pt x="24257" y="1680706"/>
                </a:lnTo>
                <a:lnTo>
                  <a:pt x="33292" y="1725078"/>
                </a:lnTo>
                <a:lnTo>
                  <a:pt x="43743" y="1769165"/>
                </a:lnTo>
                <a:lnTo>
                  <a:pt x="55605" y="1812931"/>
                </a:lnTo>
                <a:lnTo>
                  <a:pt x="68875" y="1856339"/>
                </a:lnTo>
                <a:lnTo>
                  <a:pt x="83549" y="1899351"/>
                </a:lnTo>
                <a:lnTo>
                  <a:pt x="99623" y="1941930"/>
                </a:lnTo>
                <a:lnTo>
                  <a:pt x="117093" y="1984040"/>
                </a:lnTo>
                <a:lnTo>
                  <a:pt x="135955" y="2025642"/>
                </a:lnTo>
                <a:lnTo>
                  <a:pt x="156204" y="2066701"/>
                </a:lnTo>
                <a:lnTo>
                  <a:pt x="177838" y="2107178"/>
                </a:lnTo>
                <a:lnTo>
                  <a:pt x="200852" y="2147038"/>
                </a:lnTo>
                <a:lnTo>
                  <a:pt x="225242" y="2186242"/>
                </a:lnTo>
                <a:lnTo>
                  <a:pt x="251004" y="2224754"/>
                </a:lnTo>
                <a:lnTo>
                  <a:pt x="278135" y="2262537"/>
                </a:lnTo>
                <a:lnTo>
                  <a:pt x="306629" y="2299554"/>
                </a:lnTo>
                <a:lnTo>
                  <a:pt x="336484" y="2335767"/>
                </a:lnTo>
                <a:lnTo>
                  <a:pt x="367696" y="2371139"/>
                </a:lnTo>
                <a:lnTo>
                  <a:pt x="400260" y="2405634"/>
                </a:lnTo>
                <a:lnTo>
                  <a:pt x="434172" y="2439214"/>
                </a:lnTo>
                <a:lnTo>
                  <a:pt x="469428" y="2471843"/>
                </a:lnTo>
                <a:lnTo>
                  <a:pt x="506026" y="2503483"/>
                </a:lnTo>
                <a:lnTo>
                  <a:pt x="543959" y="2534096"/>
                </a:lnTo>
                <a:lnTo>
                  <a:pt x="583226" y="2563647"/>
                </a:lnTo>
                <a:lnTo>
                  <a:pt x="622671" y="2591275"/>
                </a:lnTo>
                <a:lnTo>
                  <a:pt x="662783" y="2617355"/>
                </a:lnTo>
                <a:lnTo>
                  <a:pt x="703522" y="2641894"/>
                </a:lnTo>
                <a:lnTo>
                  <a:pt x="744849" y="2664898"/>
                </a:lnTo>
                <a:lnTo>
                  <a:pt x="786727" y="2686373"/>
                </a:lnTo>
                <a:lnTo>
                  <a:pt x="829116" y="2706326"/>
                </a:lnTo>
                <a:lnTo>
                  <a:pt x="871978" y="2724762"/>
                </a:lnTo>
                <a:lnTo>
                  <a:pt x="915275" y="2741688"/>
                </a:lnTo>
                <a:lnTo>
                  <a:pt x="958966" y="2757110"/>
                </a:lnTo>
                <a:lnTo>
                  <a:pt x="1003015" y="2771033"/>
                </a:lnTo>
                <a:lnTo>
                  <a:pt x="1047382" y="2783464"/>
                </a:lnTo>
                <a:lnTo>
                  <a:pt x="1092028" y="2794410"/>
                </a:lnTo>
                <a:lnTo>
                  <a:pt x="1136915" y="2803875"/>
                </a:lnTo>
                <a:lnTo>
                  <a:pt x="1182005" y="2811867"/>
                </a:lnTo>
                <a:lnTo>
                  <a:pt x="1227258" y="2818391"/>
                </a:lnTo>
                <a:lnTo>
                  <a:pt x="1272636" y="2823454"/>
                </a:lnTo>
                <a:lnTo>
                  <a:pt x="1318100" y="2827062"/>
                </a:lnTo>
                <a:lnTo>
                  <a:pt x="1363612" y="2829221"/>
                </a:lnTo>
                <a:lnTo>
                  <a:pt x="1409134" y="2829936"/>
                </a:lnTo>
                <a:lnTo>
                  <a:pt x="1454625" y="2829215"/>
                </a:lnTo>
                <a:lnTo>
                  <a:pt x="1500048" y="2827062"/>
                </a:lnTo>
                <a:lnTo>
                  <a:pt x="1545365" y="2823485"/>
                </a:lnTo>
                <a:lnTo>
                  <a:pt x="1590536" y="2818490"/>
                </a:lnTo>
                <a:lnTo>
                  <a:pt x="1635522" y="2812082"/>
                </a:lnTo>
                <a:lnTo>
                  <a:pt x="1680286" y="2804268"/>
                </a:lnTo>
                <a:lnTo>
                  <a:pt x="1724788" y="2795054"/>
                </a:lnTo>
                <a:lnTo>
                  <a:pt x="1768990" y="2784445"/>
                </a:lnTo>
                <a:lnTo>
                  <a:pt x="1812854" y="2772449"/>
                </a:lnTo>
                <a:lnTo>
                  <a:pt x="1856340" y="2759071"/>
                </a:lnTo>
                <a:lnTo>
                  <a:pt x="1899410" y="2744317"/>
                </a:lnTo>
                <a:lnTo>
                  <a:pt x="1942025" y="2728194"/>
                </a:lnTo>
                <a:lnTo>
                  <a:pt x="1984146" y="2710707"/>
                </a:lnTo>
                <a:lnTo>
                  <a:pt x="2025736" y="2691863"/>
                </a:lnTo>
                <a:lnTo>
                  <a:pt x="2066755" y="2671668"/>
                </a:lnTo>
                <a:lnTo>
                  <a:pt x="2107165" y="2650128"/>
                </a:lnTo>
                <a:lnTo>
                  <a:pt x="2146927" y="2627249"/>
                </a:lnTo>
                <a:lnTo>
                  <a:pt x="2186002" y="2603037"/>
                </a:lnTo>
                <a:lnTo>
                  <a:pt x="2224352" y="2577499"/>
                </a:lnTo>
                <a:lnTo>
                  <a:pt x="2261938" y="2550640"/>
                </a:lnTo>
                <a:lnTo>
                  <a:pt x="2298721" y="2522466"/>
                </a:lnTo>
                <a:lnTo>
                  <a:pt x="2334663" y="2492984"/>
                </a:lnTo>
                <a:lnTo>
                  <a:pt x="2369726" y="2462200"/>
                </a:lnTo>
                <a:lnTo>
                  <a:pt x="2403870" y="2430120"/>
                </a:lnTo>
                <a:lnTo>
                  <a:pt x="2437056" y="2396751"/>
                </a:lnTo>
                <a:lnTo>
                  <a:pt x="2469247" y="2362097"/>
                </a:lnTo>
                <a:lnTo>
                  <a:pt x="2500404" y="2326166"/>
                </a:lnTo>
                <a:lnTo>
                  <a:pt x="2530487" y="2288963"/>
                </a:lnTo>
                <a:lnTo>
                  <a:pt x="2559459" y="2250494"/>
                </a:lnTo>
                <a:lnTo>
                  <a:pt x="2587665" y="2210251"/>
                </a:lnTo>
                <a:lnTo>
                  <a:pt x="2614276" y="2169410"/>
                </a:lnTo>
                <a:lnTo>
                  <a:pt x="2639298" y="2128005"/>
                </a:lnTo>
                <a:lnTo>
                  <a:pt x="2662740" y="2086075"/>
                </a:lnTo>
                <a:lnTo>
                  <a:pt x="2684609" y="2043655"/>
                </a:lnTo>
                <a:lnTo>
                  <a:pt x="2704912" y="2000782"/>
                </a:lnTo>
                <a:lnTo>
                  <a:pt x="2723659" y="1957493"/>
                </a:lnTo>
                <a:lnTo>
                  <a:pt x="2740855" y="1913824"/>
                </a:lnTo>
                <a:lnTo>
                  <a:pt x="2756510" y="1869811"/>
                </a:lnTo>
                <a:lnTo>
                  <a:pt x="2770630" y="1825491"/>
                </a:lnTo>
                <a:lnTo>
                  <a:pt x="2783224" y="1780901"/>
                </a:lnTo>
                <a:lnTo>
                  <a:pt x="2794298" y="1736076"/>
                </a:lnTo>
                <a:lnTo>
                  <a:pt x="2803862" y="1691054"/>
                </a:lnTo>
                <a:lnTo>
                  <a:pt x="2811922" y="1645871"/>
                </a:lnTo>
                <a:lnTo>
                  <a:pt x="2818485" y="1600563"/>
                </a:lnTo>
                <a:lnTo>
                  <a:pt x="2823561" y="1555167"/>
                </a:lnTo>
                <a:lnTo>
                  <a:pt x="2827157" y="1509720"/>
                </a:lnTo>
                <a:lnTo>
                  <a:pt x="2829279" y="1464257"/>
                </a:lnTo>
                <a:lnTo>
                  <a:pt x="2829937" y="1418815"/>
                </a:lnTo>
                <a:lnTo>
                  <a:pt x="2829137" y="1373431"/>
                </a:lnTo>
                <a:lnTo>
                  <a:pt x="2826887" y="1328142"/>
                </a:lnTo>
                <a:lnTo>
                  <a:pt x="2823196" y="1282983"/>
                </a:lnTo>
                <a:lnTo>
                  <a:pt x="2818070" y="1237991"/>
                </a:lnTo>
                <a:lnTo>
                  <a:pt x="2811518" y="1193203"/>
                </a:lnTo>
                <a:lnTo>
                  <a:pt x="2803547" y="1148656"/>
                </a:lnTo>
                <a:lnTo>
                  <a:pt x="2794164" y="1104385"/>
                </a:lnTo>
                <a:lnTo>
                  <a:pt x="2783378" y="1060427"/>
                </a:lnTo>
                <a:lnTo>
                  <a:pt x="2771197" y="1016819"/>
                </a:lnTo>
                <a:lnTo>
                  <a:pt x="2757627" y="973596"/>
                </a:lnTo>
                <a:lnTo>
                  <a:pt x="2742677" y="930797"/>
                </a:lnTo>
                <a:lnTo>
                  <a:pt x="2726354" y="888457"/>
                </a:lnTo>
                <a:lnTo>
                  <a:pt x="2708667" y="846612"/>
                </a:lnTo>
                <a:lnTo>
                  <a:pt x="2689622" y="805299"/>
                </a:lnTo>
                <a:lnTo>
                  <a:pt x="2669227" y="764555"/>
                </a:lnTo>
                <a:lnTo>
                  <a:pt x="2647490" y="724415"/>
                </a:lnTo>
                <a:lnTo>
                  <a:pt x="2624420" y="684918"/>
                </a:lnTo>
                <a:lnTo>
                  <a:pt x="2600022" y="646098"/>
                </a:lnTo>
                <a:lnTo>
                  <a:pt x="2574306" y="607993"/>
                </a:lnTo>
                <a:lnTo>
                  <a:pt x="2547279" y="570638"/>
                </a:lnTo>
                <a:lnTo>
                  <a:pt x="2518949" y="534071"/>
                </a:lnTo>
                <a:lnTo>
                  <a:pt x="2489323" y="498328"/>
                </a:lnTo>
                <a:lnTo>
                  <a:pt x="2458408" y="463446"/>
                </a:lnTo>
                <a:lnTo>
                  <a:pt x="2426214" y="429460"/>
                </a:lnTo>
                <a:lnTo>
                  <a:pt x="2392747" y="396408"/>
                </a:lnTo>
                <a:lnTo>
                  <a:pt x="2358015" y="364325"/>
                </a:lnTo>
                <a:lnTo>
                  <a:pt x="2322025" y="333249"/>
                </a:lnTo>
                <a:lnTo>
                  <a:pt x="2284787" y="303216"/>
                </a:lnTo>
                <a:lnTo>
                  <a:pt x="2246306" y="274261"/>
                </a:lnTo>
                <a:lnTo>
                  <a:pt x="2206075" y="246037"/>
                </a:lnTo>
                <a:lnTo>
                  <a:pt x="2165269" y="219377"/>
                </a:lnTo>
                <a:lnTo>
                  <a:pt x="2123923" y="194274"/>
                </a:lnTo>
                <a:lnTo>
                  <a:pt x="2082071" y="170724"/>
                </a:lnTo>
                <a:lnTo>
                  <a:pt x="2039749" y="148721"/>
                </a:lnTo>
                <a:lnTo>
                  <a:pt x="1996990" y="128259"/>
                </a:lnTo>
                <a:lnTo>
                  <a:pt x="1953831" y="109333"/>
                </a:lnTo>
                <a:lnTo>
                  <a:pt x="1910307" y="91937"/>
                </a:lnTo>
                <a:lnTo>
                  <a:pt x="1866451" y="76066"/>
                </a:lnTo>
                <a:lnTo>
                  <a:pt x="1822299" y="61714"/>
                </a:lnTo>
                <a:lnTo>
                  <a:pt x="1777886" y="48876"/>
                </a:lnTo>
                <a:lnTo>
                  <a:pt x="1733247" y="37546"/>
                </a:lnTo>
                <a:lnTo>
                  <a:pt x="1688416" y="27719"/>
                </a:lnTo>
                <a:lnTo>
                  <a:pt x="1643429" y="19388"/>
                </a:lnTo>
                <a:lnTo>
                  <a:pt x="1598321" y="12550"/>
                </a:lnTo>
                <a:lnTo>
                  <a:pt x="1553126" y="7197"/>
                </a:lnTo>
                <a:lnTo>
                  <a:pt x="1507879" y="3325"/>
                </a:lnTo>
                <a:lnTo>
                  <a:pt x="1462616" y="927"/>
                </a:lnTo>
                <a:lnTo>
                  <a:pt x="1417371" y="0"/>
                </a:lnTo>
                <a:close/>
              </a:path>
            </a:pathLst>
          </a:custGeom>
          <a:solidFill>
            <a:srgbClr val="A16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6"/>
          <p:cNvSpPr/>
          <p:nvPr/>
        </p:nvSpPr>
        <p:spPr>
          <a:xfrm rot="2640874">
            <a:off x="-2697062" y="-430421"/>
            <a:ext cx="3655229" cy="2598937"/>
          </a:xfrm>
          <a:custGeom>
            <a:avLst/>
            <a:gdLst/>
            <a:ahLst/>
            <a:cxnLst/>
            <a:rect l="l" t="t" r="r" b="b"/>
            <a:pathLst>
              <a:path w="8846819" h="6350000">
                <a:moveTo>
                  <a:pt x="5191345" y="63500"/>
                </a:moveTo>
                <a:lnTo>
                  <a:pt x="3664451" y="63500"/>
                </a:lnTo>
                <a:lnTo>
                  <a:pt x="3620172" y="76200"/>
                </a:lnTo>
                <a:lnTo>
                  <a:pt x="3575974" y="76200"/>
                </a:lnTo>
                <a:lnTo>
                  <a:pt x="3443898" y="114300"/>
                </a:lnTo>
                <a:lnTo>
                  <a:pt x="3400058" y="114300"/>
                </a:lnTo>
                <a:lnTo>
                  <a:pt x="2967706" y="241300"/>
                </a:lnTo>
                <a:lnTo>
                  <a:pt x="2925157" y="266700"/>
                </a:lnTo>
                <a:lnTo>
                  <a:pt x="2798362" y="304800"/>
                </a:lnTo>
                <a:lnTo>
                  <a:pt x="2756393" y="330200"/>
                </a:lnTo>
                <a:lnTo>
                  <a:pt x="2672922" y="355600"/>
                </a:lnTo>
                <a:lnTo>
                  <a:pt x="2631428" y="381000"/>
                </a:lnTo>
                <a:lnTo>
                  <a:pt x="2590098" y="393700"/>
                </a:lnTo>
                <a:lnTo>
                  <a:pt x="2548938" y="419100"/>
                </a:lnTo>
                <a:lnTo>
                  <a:pt x="2507951" y="431800"/>
                </a:lnTo>
                <a:lnTo>
                  <a:pt x="2467140" y="457200"/>
                </a:lnTo>
                <a:lnTo>
                  <a:pt x="2426510" y="469900"/>
                </a:lnTo>
                <a:lnTo>
                  <a:pt x="2345804" y="520700"/>
                </a:lnTo>
                <a:lnTo>
                  <a:pt x="2305737" y="533400"/>
                </a:lnTo>
                <a:lnTo>
                  <a:pt x="2147453" y="635000"/>
                </a:lnTo>
                <a:lnTo>
                  <a:pt x="2108398" y="647700"/>
                </a:lnTo>
                <a:lnTo>
                  <a:pt x="2030931" y="698500"/>
                </a:lnTo>
                <a:lnTo>
                  <a:pt x="1841193" y="825500"/>
                </a:lnTo>
                <a:lnTo>
                  <a:pt x="1803949" y="863600"/>
                </a:lnTo>
                <a:lnTo>
                  <a:pt x="1657441" y="965200"/>
                </a:lnTo>
                <a:lnTo>
                  <a:pt x="1621449" y="1003300"/>
                </a:lnTo>
                <a:lnTo>
                  <a:pt x="1550255" y="1054100"/>
                </a:lnTo>
                <a:lnTo>
                  <a:pt x="1515059" y="1092200"/>
                </a:lnTo>
                <a:lnTo>
                  <a:pt x="1480136" y="1117600"/>
                </a:lnTo>
                <a:lnTo>
                  <a:pt x="1445489" y="1155700"/>
                </a:lnTo>
                <a:lnTo>
                  <a:pt x="1411122" y="1181100"/>
                </a:lnTo>
                <a:lnTo>
                  <a:pt x="1377039" y="1219200"/>
                </a:lnTo>
                <a:lnTo>
                  <a:pt x="1343244" y="1244600"/>
                </a:lnTo>
                <a:lnTo>
                  <a:pt x="1309740" y="1282700"/>
                </a:lnTo>
                <a:lnTo>
                  <a:pt x="1276530" y="1308100"/>
                </a:lnTo>
                <a:lnTo>
                  <a:pt x="1243619" y="1346200"/>
                </a:lnTo>
                <a:lnTo>
                  <a:pt x="1211011" y="1384300"/>
                </a:lnTo>
                <a:lnTo>
                  <a:pt x="1178708" y="1422400"/>
                </a:lnTo>
                <a:lnTo>
                  <a:pt x="1146715" y="1447800"/>
                </a:lnTo>
                <a:lnTo>
                  <a:pt x="1115035" y="1485900"/>
                </a:lnTo>
                <a:lnTo>
                  <a:pt x="1083673" y="1524000"/>
                </a:lnTo>
                <a:lnTo>
                  <a:pt x="1052631" y="1562100"/>
                </a:lnTo>
                <a:lnTo>
                  <a:pt x="1021914" y="1600200"/>
                </a:lnTo>
                <a:lnTo>
                  <a:pt x="991524" y="1638300"/>
                </a:lnTo>
                <a:lnTo>
                  <a:pt x="961467" y="1676400"/>
                </a:lnTo>
                <a:lnTo>
                  <a:pt x="931745" y="1701800"/>
                </a:lnTo>
                <a:lnTo>
                  <a:pt x="902362" y="1739900"/>
                </a:lnTo>
                <a:lnTo>
                  <a:pt x="873323" y="1790700"/>
                </a:lnTo>
                <a:lnTo>
                  <a:pt x="844629" y="1828800"/>
                </a:lnTo>
                <a:lnTo>
                  <a:pt x="816357" y="1866900"/>
                </a:lnTo>
                <a:lnTo>
                  <a:pt x="788578" y="1905000"/>
                </a:lnTo>
                <a:lnTo>
                  <a:pt x="761290" y="1943100"/>
                </a:lnTo>
                <a:lnTo>
                  <a:pt x="734494" y="1981200"/>
                </a:lnTo>
                <a:lnTo>
                  <a:pt x="708188" y="2019300"/>
                </a:lnTo>
                <a:lnTo>
                  <a:pt x="682373" y="2057400"/>
                </a:lnTo>
                <a:lnTo>
                  <a:pt x="657047" y="2108200"/>
                </a:lnTo>
                <a:lnTo>
                  <a:pt x="632210" y="2146300"/>
                </a:lnTo>
                <a:lnTo>
                  <a:pt x="607862" y="2184400"/>
                </a:lnTo>
                <a:lnTo>
                  <a:pt x="584001" y="2222500"/>
                </a:lnTo>
                <a:lnTo>
                  <a:pt x="560628" y="2273300"/>
                </a:lnTo>
                <a:lnTo>
                  <a:pt x="537741" y="2311400"/>
                </a:lnTo>
                <a:lnTo>
                  <a:pt x="515341" y="2349500"/>
                </a:lnTo>
                <a:lnTo>
                  <a:pt x="493426" y="2387600"/>
                </a:lnTo>
                <a:lnTo>
                  <a:pt x="471996" y="2438400"/>
                </a:lnTo>
                <a:lnTo>
                  <a:pt x="451050" y="2476500"/>
                </a:lnTo>
                <a:lnTo>
                  <a:pt x="430587" y="2514600"/>
                </a:lnTo>
                <a:lnTo>
                  <a:pt x="410608" y="2565400"/>
                </a:lnTo>
                <a:lnTo>
                  <a:pt x="391112" y="2603500"/>
                </a:lnTo>
                <a:lnTo>
                  <a:pt x="372097" y="2641600"/>
                </a:lnTo>
                <a:lnTo>
                  <a:pt x="353564" y="2692400"/>
                </a:lnTo>
                <a:lnTo>
                  <a:pt x="335512" y="2730500"/>
                </a:lnTo>
                <a:lnTo>
                  <a:pt x="317940" y="2768600"/>
                </a:lnTo>
                <a:lnTo>
                  <a:pt x="300847" y="2819400"/>
                </a:lnTo>
                <a:lnTo>
                  <a:pt x="284234" y="2857500"/>
                </a:lnTo>
                <a:lnTo>
                  <a:pt x="268099" y="2908300"/>
                </a:lnTo>
                <a:lnTo>
                  <a:pt x="252441" y="2946400"/>
                </a:lnTo>
                <a:lnTo>
                  <a:pt x="237261" y="2997200"/>
                </a:lnTo>
                <a:lnTo>
                  <a:pt x="222558" y="3035300"/>
                </a:lnTo>
                <a:lnTo>
                  <a:pt x="208331" y="3073400"/>
                </a:lnTo>
                <a:lnTo>
                  <a:pt x="194580" y="3124200"/>
                </a:lnTo>
                <a:lnTo>
                  <a:pt x="181303" y="3162300"/>
                </a:lnTo>
                <a:lnTo>
                  <a:pt x="168501" y="3213100"/>
                </a:lnTo>
                <a:lnTo>
                  <a:pt x="156172" y="3251200"/>
                </a:lnTo>
                <a:lnTo>
                  <a:pt x="144317" y="3302000"/>
                </a:lnTo>
                <a:lnTo>
                  <a:pt x="132934" y="3340100"/>
                </a:lnTo>
                <a:lnTo>
                  <a:pt x="122023" y="3390900"/>
                </a:lnTo>
                <a:lnTo>
                  <a:pt x="111584" y="3429000"/>
                </a:lnTo>
                <a:lnTo>
                  <a:pt x="101615" y="3479800"/>
                </a:lnTo>
                <a:lnTo>
                  <a:pt x="92117" y="3517900"/>
                </a:lnTo>
                <a:lnTo>
                  <a:pt x="83088" y="3568700"/>
                </a:lnTo>
                <a:lnTo>
                  <a:pt x="74529" y="3606800"/>
                </a:lnTo>
                <a:lnTo>
                  <a:pt x="66437" y="3657600"/>
                </a:lnTo>
                <a:lnTo>
                  <a:pt x="58814" y="3695700"/>
                </a:lnTo>
                <a:lnTo>
                  <a:pt x="51658" y="3746500"/>
                </a:lnTo>
                <a:lnTo>
                  <a:pt x="44969" y="3784600"/>
                </a:lnTo>
                <a:lnTo>
                  <a:pt x="38746" y="3835400"/>
                </a:lnTo>
                <a:lnTo>
                  <a:pt x="32989" y="3886200"/>
                </a:lnTo>
                <a:lnTo>
                  <a:pt x="27696" y="3924300"/>
                </a:lnTo>
                <a:lnTo>
                  <a:pt x="22868" y="3975100"/>
                </a:lnTo>
                <a:lnTo>
                  <a:pt x="18504" y="4013200"/>
                </a:lnTo>
                <a:lnTo>
                  <a:pt x="14603" y="4064000"/>
                </a:lnTo>
                <a:lnTo>
                  <a:pt x="11164" y="4102100"/>
                </a:lnTo>
                <a:lnTo>
                  <a:pt x="8188" y="4152900"/>
                </a:lnTo>
                <a:lnTo>
                  <a:pt x="5673" y="4191000"/>
                </a:lnTo>
                <a:lnTo>
                  <a:pt x="3619" y="4241800"/>
                </a:lnTo>
                <a:lnTo>
                  <a:pt x="2025" y="4279900"/>
                </a:lnTo>
                <a:lnTo>
                  <a:pt x="891" y="4330700"/>
                </a:lnTo>
                <a:lnTo>
                  <a:pt x="216" y="4381500"/>
                </a:lnTo>
                <a:lnTo>
                  <a:pt x="0" y="4419600"/>
                </a:lnTo>
                <a:lnTo>
                  <a:pt x="241" y="4470400"/>
                </a:lnTo>
                <a:lnTo>
                  <a:pt x="940" y="4508500"/>
                </a:lnTo>
                <a:lnTo>
                  <a:pt x="2095" y="4559300"/>
                </a:lnTo>
                <a:lnTo>
                  <a:pt x="3707" y="4597400"/>
                </a:lnTo>
                <a:lnTo>
                  <a:pt x="5774" y="4648200"/>
                </a:lnTo>
                <a:lnTo>
                  <a:pt x="8297" y="4686300"/>
                </a:lnTo>
                <a:lnTo>
                  <a:pt x="11274" y="4737100"/>
                </a:lnTo>
                <a:lnTo>
                  <a:pt x="14704" y="4775200"/>
                </a:lnTo>
                <a:lnTo>
                  <a:pt x="18588" y="4826000"/>
                </a:lnTo>
                <a:lnTo>
                  <a:pt x="22925" y="4864100"/>
                </a:lnTo>
                <a:lnTo>
                  <a:pt x="27713" y="4914900"/>
                </a:lnTo>
                <a:lnTo>
                  <a:pt x="32953" y="4965700"/>
                </a:lnTo>
                <a:lnTo>
                  <a:pt x="38644" y="5003800"/>
                </a:lnTo>
                <a:lnTo>
                  <a:pt x="44786" y="5054600"/>
                </a:lnTo>
                <a:lnTo>
                  <a:pt x="51377" y="5092700"/>
                </a:lnTo>
                <a:lnTo>
                  <a:pt x="58417" y="5143500"/>
                </a:lnTo>
                <a:lnTo>
                  <a:pt x="65906" y="5181600"/>
                </a:lnTo>
                <a:lnTo>
                  <a:pt x="73842" y="5232400"/>
                </a:lnTo>
                <a:lnTo>
                  <a:pt x="82227" y="5270500"/>
                </a:lnTo>
                <a:lnTo>
                  <a:pt x="91057" y="5308600"/>
                </a:lnTo>
                <a:lnTo>
                  <a:pt x="100335" y="5359400"/>
                </a:lnTo>
                <a:lnTo>
                  <a:pt x="110057" y="5397500"/>
                </a:lnTo>
                <a:lnTo>
                  <a:pt x="120225" y="5448300"/>
                </a:lnTo>
                <a:lnTo>
                  <a:pt x="130838" y="5486400"/>
                </a:lnTo>
                <a:lnTo>
                  <a:pt x="141894" y="5537200"/>
                </a:lnTo>
                <a:lnTo>
                  <a:pt x="153393" y="5575300"/>
                </a:lnTo>
                <a:lnTo>
                  <a:pt x="165335" y="5626100"/>
                </a:lnTo>
                <a:lnTo>
                  <a:pt x="177720" y="5664200"/>
                </a:lnTo>
                <a:lnTo>
                  <a:pt x="190545" y="5702300"/>
                </a:lnTo>
                <a:lnTo>
                  <a:pt x="203812" y="5753100"/>
                </a:lnTo>
                <a:lnTo>
                  <a:pt x="217519" y="5791200"/>
                </a:lnTo>
                <a:lnTo>
                  <a:pt x="231666" y="5842000"/>
                </a:lnTo>
                <a:lnTo>
                  <a:pt x="246252" y="5880100"/>
                </a:lnTo>
                <a:lnTo>
                  <a:pt x="261277" y="5918200"/>
                </a:lnTo>
                <a:lnTo>
                  <a:pt x="276740" y="5969000"/>
                </a:lnTo>
                <a:lnTo>
                  <a:pt x="292640" y="6007100"/>
                </a:lnTo>
                <a:lnTo>
                  <a:pt x="308977" y="6045200"/>
                </a:lnTo>
                <a:lnTo>
                  <a:pt x="325750" y="6096000"/>
                </a:lnTo>
                <a:lnTo>
                  <a:pt x="342959" y="6134100"/>
                </a:lnTo>
                <a:lnTo>
                  <a:pt x="360603" y="6172200"/>
                </a:lnTo>
                <a:lnTo>
                  <a:pt x="378681" y="6210300"/>
                </a:lnTo>
                <a:lnTo>
                  <a:pt x="397193" y="6261100"/>
                </a:lnTo>
                <a:lnTo>
                  <a:pt x="416139" y="6299200"/>
                </a:lnTo>
                <a:lnTo>
                  <a:pt x="435517" y="6337300"/>
                </a:lnTo>
                <a:lnTo>
                  <a:pt x="444019" y="6350000"/>
                </a:lnTo>
                <a:lnTo>
                  <a:pt x="8402478" y="6350000"/>
                </a:lnTo>
                <a:lnTo>
                  <a:pt x="8415885" y="6324600"/>
                </a:lnTo>
                <a:lnTo>
                  <a:pt x="8435864" y="6286500"/>
                </a:lnTo>
                <a:lnTo>
                  <a:pt x="8455361" y="6248400"/>
                </a:lnTo>
                <a:lnTo>
                  <a:pt x="8474375" y="6197600"/>
                </a:lnTo>
                <a:lnTo>
                  <a:pt x="8492908" y="6159500"/>
                </a:lnTo>
                <a:lnTo>
                  <a:pt x="8510960" y="6121400"/>
                </a:lnTo>
                <a:lnTo>
                  <a:pt x="8528532" y="6070600"/>
                </a:lnTo>
                <a:lnTo>
                  <a:pt x="8545625" y="6032500"/>
                </a:lnTo>
                <a:lnTo>
                  <a:pt x="8562238" y="5981700"/>
                </a:lnTo>
                <a:lnTo>
                  <a:pt x="8578373" y="5943600"/>
                </a:lnTo>
                <a:lnTo>
                  <a:pt x="8594030" y="5905500"/>
                </a:lnTo>
                <a:lnTo>
                  <a:pt x="8609210" y="5854700"/>
                </a:lnTo>
                <a:lnTo>
                  <a:pt x="8623913" y="5816600"/>
                </a:lnTo>
                <a:lnTo>
                  <a:pt x="8638140" y="5765800"/>
                </a:lnTo>
                <a:lnTo>
                  <a:pt x="8651892" y="5727700"/>
                </a:lnTo>
                <a:lnTo>
                  <a:pt x="8665169" y="5676900"/>
                </a:lnTo>
                <a:lnTo>
                  <a:pt x="8677971" y="5638800"/>
                </a:lnTo>
                <a:lnTo>
                  <a:pt x="8690299" y="5588000"/>
                </a:lnTo>
                <a:lnTo>
                  <a:pt x="8702155" y="5549900"/>
                </a:lnTo>
                <a:lnTo>
                  <a:pt x="8713537" y="5499100"/>
                </a:lnTo>
                <a:lnTo>
                  <a:pt x="8724448" y="5461000"/>
                </a:lnTo>
                <a:lnTo>
                  <a:pt x="8734887" y="5410200"/>
                </a:lnTo>
                <a:lnTo>
                  <a:pt x="8744856" y="5372100"/>
                </a:lnTo>
                <a:lnTo>
                  <a:pt x="8754354" y="5321300"/>
                </a:lnTo>
                <a:lnTo>
                  <a:pt x="8763383" y="5283200"/>
                </a:lnTo>
                <a:lnTo>
                  <a:pt x="8771942" y="5232400"/>
                </a:lnTo>
                <a:lnTo>
                  <a:pt x="8780033" y="5194300"/>
                </a:lnTo>
                <a:lnTo>
                  <a:pt x="8787656" y="5143500"/>
                </a:lnTo>
                <a:lnTo>
                  <a:pt x="8794812" y="5105400"/>
                </a:lnTo>
                <a:lnTo>
                  <a:pt x="8801501" y="5054600"/>
                </a:lnTo>
                <a:lnTo>
                  <a:pt x="8807724" y="5016500"/>
                </a:lnTo>
                <a:lnTo>
                  <a:pt x="8813482" y="4965700"/>
                </a:lnTo>
                <a:lnTo>
                  <a:pt x="8818774" y="4927600"/>
                </a:lnTo>
                <a:lnTo>
                  <a:pt x="8823602" y="4876800"/>
                </a:lnTo>
                <a:lnTo>
                  <a:pt x="8827967" y="4826000"/>
                </a:lnTo>
                <a:lnTo>
                  <a:pt x="8831868" y="4787900"/>
                </a:lnTo>
                <a:lnTo>
                  <a:pt x="8835306" y="4737100"/>
                </a:lnTo>
                <a:lnTo>
                  <a:pt x="8838283" y="4699000"/>
                </a:lnTo>
                <a:lnTo>
                  <a:pt x="8840797" y="4648200"/>
                </a:lnTo>
                <a:lnTo>
                  <a:pt x="8842852" y="4610100"/>
                </a:lnTo>
                <a:lnTo>
                  <a:pt x="8844445" y="4559300"/>
                </a:lnTo>
                <a:lnTo>
                  <a:pt x="8845579" y="4521200"/>
                </a:lnTo>
                <a:lnTo>
                  <a:pt x="8846254" y="4470400"/>
                </a:lnTo>
                <a:lnTo>
                  <a:pt x="8846471" y="4432300"/>
                </a:lnTo>
                <a:lnTo>
                  <a:pt x="8846229" y="4381500"/>
                </a:lnTo>
                <a:lnTo>
                  <a:pt x="8845531" y="4330700"/>
                </a:lnTo>
                <a:lnTo>
                  <a:pt x="8844375" y="4292600"/>
                </a:lnTo>
                <a:lnTo>
                  <a:pt x="8842763" y="4241800"/>
                </a:lnTo>
                <a:lnTo>
                  <a:pt x="8840696" y="4203700"/>
                </a:lnTo>
                <a:lnTo>
                  <a:pt x="8838174" y="4152900"/>
                </a:lnTo>
                <a:lnTo>
                  <a:pt x="8835197" y="4114800"/>
                </a:lnTo>
                <a:lnTo>
                  <a:pt x="8831766" y="4064000"/>
                </a:lnTo>
                <a:lnTo>
                  <a:pt x="8827882" y="4025900"/>
                </a:lnTo>
                <a:lnTo>
                  <a:pt x="8823546" y="3975100"/>
                </a:lnTo>
                <a:lnTo>
                  <a:pt x="8818757" y="3937000"/>
                </a:lnTo>
                <a:lnTo>
                  <a:pt x="8813517" y="3886200"/>
                </a:lnTo>
                <a:lnTo>
                  <a:pt x="8807826" y="3848100"/>
                </a:lnTo>
                <a:lnTo>
                  <a:pt x="8801685" y="3797300"/>
                </a:lnTo>
                <a:lnTo>
                  <a:pt x="8795094" y="3759200"/>
                </a:lnTo>
                <a:lnTo>
                  <a:pt x="8788053" y="3708400"/>
                </a:lnTo>
                <a:lnTo>
                  <a:pt x="8780565" y="3670300"/>
                </a:lnTo>
                <a:lnTo>
                  <a:pt x="8772628" y="3619500"/>
                </a:lnTo>
                <a:lnTo>
                  <a:pt x="8764244" y="3581400"/>
                </a:lnTo>
                <a:lnTo>
                  <a:pt x="8755413" y="3530600"/>
                </a:lnTo>
                <a:lnTo>
                  <a:pt x="8746136" y="3492500"/>
                </a:lnTo>
                <a:lnTo>
                  <a:pt x="8736413" y="3441700"/>
                </a:lnTo>
                <a:lnTo>
                  <a:pt x="8726245" y="3403600"/>
                </a:lnTo>
                <a:lnTo>
                  <a:pt x="8715633" y="3352800"/>
                </a:lnTo>
                <a:lnTo>
                  <a:pt x="8704577" y="3314700"/>
                </a:lnTo>
                <a:lnTo>
                  <a:pt x="8693077" y="3263900"/>
                </a:lnTo>
                <a:lnTo>
                  <a:pt x="8681135" y="3225800"/>
                </a:lnTo>
                <a:lnTo>
                  <a:pt x="8668751" y="3187700"/>
                </a:lnTo>
                <a:lnTo>
                  <a:pt x="8655925" y="3136900"/>
                </a:lnTo>
                <a:lnTo>
                  <a:pt x="8642658" y="3098800"/>
                </a:lnTo>
                <a:lnTo>
                  <a:pt x="8628951" y="3048000"/>
                </a:lnTo>
                <a:lnTo>
                  <a:pt x="8614804" y="3009900"/>
                </a:lnTo>
                <a:lnTo>
                  <a:pt x="8600218" y="2971800"/>
                </a:lnTo>
                <a:lnTo>
                  <a:pt x="8585193" y="2921000"/>
                </a:lnTo>
                <a:lnTo>
                  <a:pt x="8569731" y="2882900"/>
                </a:lnTo>
                <a:lnTo>
                  <a:pt x="8553831" y="2844800"/>
                </a:lnTo>
                <a:lnTo>
                  <a:pt x="8537494" y="2794000"/>
                </a:lnTo>
                <a:lnTo>
                  <a:pt x="8520720" y="2755900"/>
                </a:lnTo>
                <a:lnTo>
                  <a:pt x="8503512" y="2717800"/>
                </a:lnTo>
                <a:lnTo>
                  <a:pt x="8485868" y="2667000"/>
                </a:lnTo>
                <a:lnTo>
                  <a:pt x="8467789" y="2628900"/>
                </a:lnTo>
                <a:lnTo>
                  <a:pt x="8449277" y="2590800"/>
                </a:lnTo>
                <a:lnTo>
                  <a:pt x="8430331" y="2552700"/>
                </a:lnTo>
                <a:lnTo>
                  <a:pt x="8410953" y="2514600"/>
                </a:lnTo>
                <a:lnTo>
                  <a:pt x="8391142" y="2463800"/>
                </a:lnTo>
                <a:lnTo>
                  <a:pt x="8370900" y="2425700"/>
                </a:lnTo>
                <a:lnTo>
                  <a:pt x="8350227" y="2387600"/>
                </a:lnTo>
                <a:lnTo>
                  <a:pt x="8329123" y="2349500"/>
                </a:lnTo>
                <a:lnTo>
                  <a:pt x="8307590" y="2311400"/>
                </a:lnTo>
                <a:lnTo>
                  <a:pt x="8285627" y="2260600"/>
                </a:lnTo>
                <a:lnTo>
                  <a:pt x="8263236" y="2222500"/>
                </a:lnTo>
                <a:lnTo>
                  <a:pt x="8240417" y="2184400"/>
                </a:lnTo>
                <a:lnTo>
                  <a:pt x="8217170" y="2146300"/>
                </a:lnTo>
                <a:lnTo>
                  <a:pt x="8193496" y="2108200"/>
                </a:lnTo>
                <a:lnTo>
                  <a:pt x="8169396" y="2070100"/>
                </a:lnTo>
                <a:lnTo>
                  <a:pt x="8144871" y="2032000"/>
                </a:lnTo>
                <a:lnTo>
                  <a:pt x="8119920" y="1993900"/>
                </a:lnTo>
                <a:lnTo>
                  <a:pt x="8094545" y="1955800"/>
                </a:lnTo>
                <a:lnTo>
                  <a:pt x="8068745" y="1917700"/>
                </a:lnTo>
                <a:lnTo>
                  <a:pt x="8042523" y="1879600"/>
                </a:lnTo>
                <a:lnTo>
                  <a:pt x="8015877" y="1841500"/>
                </a:lnTo>
                <a:lnTo>
                  <a:pt x="7988810" y="1803400"/>
                </a:lnTo>
                <a:lnTo>
                  <a:pt x="7961321" y="1765300"/>
                </a:lnTo>
                <a:lnTo>
                  <a:pt x="7933410" y="1727200"/>
                </a:lnTo>
                <a:lnTo>
                  <a:pt x="7905080" y="1689100"/>
                </a:lnTo>
                <a:lnTo>
                  <a:pt x="7876329" y="1663700"/>
                </a:lnTo>
                <a:lnTo>
                  <a:pt x="7847159" y="1625600"/>
                </a:lnTo>
                <a:lnTo>
                  <a:pt x="7817571" y="1587500"/>
                </a:lnTo>
                <a:lnTo>
                  <a:pt x="7787564" y="1549400"/>
                </a:lnTo>
                <a:lnTo>
                  <a:pt x="7757140" y="1511300"/>
                </a:lnTo>
                <a:lnTo>
                  <a:pt x="7726299" y="1485900"/>
                </a:lnTo>
                <a:lnTo>
                  <a:pt x="7695042" y="1447800"/>
                </a:lnTo>
                <a:lnTo>
                  <a:pt x="7663369" y="1409700"/>
                </a:lnTo>
                <a:lnTo>
                  <a:pt x="7631281" y="1371600"/>
                </a:lnTo>
                <a:lnTo>
                  <a:pt x="7598778" y="1346200"/>
                </a:lnTo>
                <a:lnTo>
                  <a:pt x="7565861" y="1308100"/>
                </a:lnTo>
                <a:lnTo>
                  <a:pt x="7532531" y="1282700"/>
                </a:lnTo>
                <a:lnTo>
                  <a:pt x="7498788" y="1244600"/>
                </a:lnTo>
                <a:lnTo>
                  <a:pt x="7464633" y="1206500"/>
                </a:lnTo>
                <a:lnTo>
                  <a:pt x="7430066" y="1181100"/>
                </a:lnTo>
                <a:lnTo>
                  <a:pt x="7395088" y="1143000"/>
                </a:lnTo>
                <a:lnTo>
                  <a:pt x="7359699" y="1117600"/>
                </a:lnTo>
                <a:lnTo>
                  <a:pt x="7323901" y="1079500"/>
                </a:lnTo>
                <a:lnTo>
                  <a:pt x="7287693" y="1054100"/>
                </a:lnTo>
                <a:lnTo>
                  <a:pt x="7251077" y="1016000"/>
                </a:lnTo>
                <a:lnTo>
                  <a:pt x="7176621" y="965200"/>
                </a:lnTo>
                <a:lnTo>
                  <a:pt x="7138782" y="927100"/>
                </a:lnTo>
                <a:lnTo>
                  <a:pt x="7061885" y="876300"/>
                </a:lnTo>
                <a:lnTo>
                  <a:pt x="7022829" y="850900"/>
                </a:lnTo>
                <a:lnTo>
                  <a:pt x="6983467" y="812800"/>
                </a:lnTo>
                <a:lnTo>
                  <a:pt x="6743132" y="660400"/>
                </a:lnTo>
                <a:lnTo>
                  <a:pt x="6537810" y="533400"/>
                </a:lnTo>
                <a:lnTo>
                  <a:pt x="6496239" y="520700"/>
                </a:lnTo>
                <a:lnTo>
                  <a:pt x="6412622" y="469900"/>
                </a:lnTo>
                <a:lnTo>
                  <a:pt x="6370582" y="457200"/>
                </a:lnTo>
                <a:lnTo>
                  <a:pt x="6286061" y="406400"/>
                </a:lnTo>
                <a:lnTo>
                  <a:pt x="6243586" y="393700"/>
                </a:lnTo>
                <a:lnTo>
                  <a:pt x="6200973" y="368300"/>
                </a:lnTo>
                <a:lnTo>
                  <a:pt x="6158226" y="355600"/>
                </a:lnTo>
                <a:lnTo>
                  <a:pt x="6115348" y="330200"/>
                </a:lnTo>
                <a:lnTo>
                  <a:pt x="6029217" y="304800"/>
                </a:lnTo>
                <a:lnTo>
                  <a:pt x="5985971" y="279400"/>
                </a:lnTo>
                <a:lnTo>
                  <a:pt x="5811865" y="228600"/>
                </a:lnTo>
                <a:lnTo>
                  <a:pt x="5768078" y="203200"/>
                </a:lnTo>
                <a:lnTo>
                  <a:pt x="5503442" y="127000"/>
                </a:lnTo>
                <a:lnTo>
                  <a:pt x="5459052" y="127000"/>
                </a:lnTo>
                <a:lnTo>
                  <a:pt x="5325469" y="88900"/>
                </a:lnTo>
                <a:lnTo>
                  <a:pt x="5280817" y="88900"/>
                </a:lnTo>
                <a:lnTo>
                  <a:pt x="5191345" y="63500"/>
                </a:lnTo>
                <a:close/>
              </a:path>
              <a:path w="8846819" h="6350000">
                <a:moveTo>
                  <a:pt x="5101678" y="50800"/>
                </a:moveTo>
                <a:lnTo>
                  <a:pt x="3753235" y="50800"/>
                </a:lnTo>
                <a:lnTo>
                  <a:pt x="3708806" y="63500"/>
                </a:lnTo>
                <a:lnTo>
                  <a:pt x="5146534" y="63500"/>
                </a:lnTo>
                <a:lnTo>
                  <a:pt x="5101678" y="50800"/>
                </a:lnTo>
                <a:close/>
              </a:path>
              <a:path w="8846819" h="6350000">
                <a:moveTo>
                  <a:pt x="5011844" y="38100"/>
                </a:moveTo>
                <a:lnTo>
                  <a:pt x="3842296" y="38100"/>
                </a:lnTo>
                <a:lnTo>
                  <a:pt x="3797732" y="50800"/>
                </a:lnTo>
                <a:lnTo>
                  <a:pt x="5056780" y="50800"/>
                </a:lnTo>
                <a:lnTo>
                  <a:pt x="5011844" y="38100"/>
                </a:lnTo>
                <a:close/>
              </a:path>
              <a:path w="8846819" h="6350000">
                <a:moveTo>
                  <a:pt x="4921873" y="25400"/>
                </a:moveTo>
                <a:lnTo>
                  <a:pt x="3931604" y="25400"/>
                </a:lnTo>
                <a:lnTo>
                  <a:pt x="3886921" y="38100"/>
                </a:lnTo>
                <a:lnTo>
                  <a:pt x="4966874" y="38100"/>
                </a:lnTo>
                <a:lnTo>
                  <a:pt x="4921873" y="25400"/>
                </a:lnTo>
                <a:close/>
              </a:path>
              <a:path w="8846819" h="6350000">
                <a:moveTo>
                  <a:pt x="4831794" y="12700"/>
                </a:moveTo>
                <a:lnTo>
                  <a:pt x="4021130" y="12700"/>
                </a:lnTo>
                <a:lnTo>
                  <a:pt x="3976342" y="25400"/>
                </a:lnTo>
                <a:lnTo>
                  <a:pt x="4876845" y="25400"/>
                </a:lnTo>
                <a:lnTo>
                  <a:pt x="4831794" y="12700"/>
                </a:lnTo>
                <a:close/>
              </a:path>
              <a:path w="8846819" h="6350000">
                <a:moveTo>
                  <a:pt x="4651433" y="0"/>
                </a:moveTo>
                <a:lnTo>
                  <a:pt x="4200719" y="0"/>
                </a:lnTo>
                <a:lnTo>
                  <a:pt x="4155764" y="12700"/>
                </a:lnTo>
                <a:lnTo>
                  <a:pt x="4696539" y="12700"/>
                </a:lnTo>
                <a:lnTo>
                  <a:pt x="4651433" y="0"/>
                </a:lnTo>
                <a:close/>
              </a:path>
            </a:pathLst>
          </a:custGeom>
          <a:solidFill>
            <a:srgbClr val="97CF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Прямоугольник 3"/>
          <p:cNvSpPr/>
          <p:nvPr/>
        </p:nvSpPr>
        <p:spPr>
          <a:xfrm>
            <a:off x="1069767" y="4434196"/>
            <a:ext cx="930481" cy="783771"/>
          </a:xfrm>
          <a:prstGeom prst="rect">
            <a:avLst/>
          </a:prstGeom>
          <a:solidFill>
            <a:srgbClr val="FFC9C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79418" y="4434196"/>
            <a:ext cx="930481" cy="783771"/>
          </a:xfrm>
          <a:prstGeom prst="rect">
            <a:avLst/>
          </a:prstGeom>
          <a:solidFill>
            <a:srgbClr val="FF8F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89069" y="4434196"/>
            <a:ext cx="930481" cy="783771"/>
          </a:xfrm>
          <a:prstGeom prst="rect">
            <a:avLst/>
          </a:prstGeom>
          <a:solidFill>
            <a:srgbClr val="FF61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89069" y="3557896"/>
            <a:ext cx="930481" cy="783771"/>
          </a:xfrm>
          <a:prstGeom prst="rect">
            <a:avLst/>
          </a:prstGeom>
          <a:solidFill>
            <a:srgbClr val="FF4B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079419" y="3557896"/>
            <a:ext cx="930481" cy="783771"/>
          </a:xfrm>
          <a:prstGeom prst="rect">
            <a:avLst/>
          </a:prstGeom>
          <a:solidFill>
            <a:srgbClr val="FF61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9768" y="3557896"/>
            <a:ext cx="930481" cy="783771"/>
          </a:xfrm>
          <a:prstGeom prst="rect">
            <a:avLst/>
          </a:prstGeom>
          <a:solidFill>
            <a:srgbClr val="FF8F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69767" y="2681592"/>
            <a:ext cx="930481" cy="783771"/>
          </a:xfrm>
          <a:prstGeom prst="rect">
            <a:avLst/>
          </a:prstGeom>
          <a:solidFill>
            <a:srgbClr val="FF61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079418" y="2681594"/>
            <a:ext cx="930481" cy="783771"/>
          </a:xfrm>
          <a:prstGeom prst="rect">
            <a:avLst/>
          </a:prstGeom>
          <a:solidFill>
            <a:srgbClr val="FF4B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089068" y="2681593"/>
            <a:ext cx="930481" cy="783771"/>
          </a:xfrm>
          <a:prstGeom prst="rect">
            <a:avLst/>
          </a:prstGeom>
          <a:solidFill>
            <a:srgbClr val="FF3F4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bject 17"/>
          <p:cNvSpPr/>
          <p:nvPr/>
        </p:nvSpPr>
        <p:spPr>
          <a:xfrm rot="12577757">
            <a:off x="-1035493" y="-2421459"/>
            <a:ext cx="2155190" cy="5050155"/>
          </a:xfrm>
          <a:custGeom>
            <a:avLst/>
            <a:gdLst/>
            <a:ahLst/>
            <a:cxnLst/>
            <a:rect l="l" t="t" r="r" b="b"/>
            <a:pathLst>
              <a:path w="2155190" h="5050155">
                <a:moveTo>
                  <a:pt x="2154829" y="0"/>
                </a:moveTo>
                <a:lnTo>
                  <a:pt x="2089924" y="11087"/>
                </a:lnTo>
                <a:lnTo>
                  <a:pt x="2045716" y="19699"/>
                </a:lnTo>
                <a:lnTo>
                  <a:pt x="2001659" y="29089"/>
                </a:lnTo>
                <a:lnTo>
                  <a:pt x="1957765" y="39257"/>
                </a:lnTo>
                <a:lnTo>
                  <a:pt x="1914045" y="50200"/>
                </a:lnTo>
                <a:lnTo>
                  <a:pt x="1870510" y="61917"/>
                </a:lnTo>
                <a:lnTo>
                  <a:pt x="1827170" y="74406"/>
                </a:lnTo>
                <a:lnTo>
                  <a:pt x="1784036" y="87666"/>
                </a:lnTo>
                <a:lnTo>
                  <a:pt x="1741121" y="101694"/>
                </a:lnTo>
                <a:lnTo>
                  <a:pt x="1698433" y="116489"/>
                </a:lnTo>
                <a:lnTo>
                  <a:pt x="1655986" y="132049"/>
                </a:lnTo>
                <a:lnTo>
                  <a:pt x="1613789" y="148373"/>
                </a:lnTo>
                <a:lnTo>
                  <a:pt x="1571853" y="165458"/>
                </a:lnTo>
                <a:lnTo>
                  <a:pt x="1530190" y="183303"/>
                </a:lnTo>
                <a:lnTo>
                  <a:pt x="1488811" y="201906"/>
                </a:lnTo>
                <a:lnTo>
                  <a:pt x="1447726" y="221266"/>
                </a:lnTo>
                <a:lnTo>
                  <a:pt x="1406946" y="241380"/>
                </a:lnTo>
                <a:lnTo>
                  <a:pt x="1366483" y="262247"/>
                </a:lnTo>
                <a:lnTo>
                  <a:pt x="1326348" y="283866"/>
                </a:lnTo>
                <a:lnTo>
                  <a:pt x="1286551" y="306233"/>
                </a:lnTo>
                <a:lnTo>
                  <a:pt x="1247104" y="329349"/>
                </a:lnTo>
                <a:lnTo>
                  <a:pt x="1208017" y="353210"/>
                </a:lnTo>
                <a:lnTo>
                  <a:pt x="1169301" y="377816"/>
                </a:lnTo>
                <a:lnTo>
                  <a:pt x="1130968" y="403164"/>
                </a:lnTo>
                <a:lnTo>
                  <a:pt x="1093028" y="429253"/>
                </a:lnTo>
                <a:lnTo>
                  <a:pt x="1055493" y="456081"/>
                </a:lnTo>
                <a:lnTo>
                  <a:pt x="1018374" y="483646"/>
                </a:lnTo>
                <a:lnTo>
                  <a:pt x="981680" y="511947"/>
                </a:lnTo>
                <a:lnTo>
                  <a:pt x="945425" y="540981"/>
                </a:lnTo>
                <a:lnTo>
                  <a:pt x="909617" y="570748"/>
                </a:lnTo>
                <a:lnTo>
                  <a:pt x="874269" y="601245"/>
                </a:lnTo>
                <a:lnTo>
                  <a:pt x="839392" y="632470"/>
                </a:lnTo>
                <a:lnTo>
                  <a:pt x="804995" y="664422"/>
                </a:lnTo>
                <a:lnTo>
                  <a:pt x="771092" y="697099"/>
                </a:lnTo>
                <a:lnTo>
                  <a:pt x="737691" y="730500"/>
                </a:lnTo>
                <a:lnTo>
                  <a:pt x="704805" y="764622"/>
                </a:lnTo>
                <a:lnTo>
                  <a:pt x="672444" y="799464"/>
                </a:lnTo>
                <a:lnTo>
                  <a:pt x="640620" y="835024"/>
                </a:lnTo>
                <a:lnTo>
                  <a:pt x="609343" y="871300"/>
                </a:lnTo>
                <a:lnTo>
                  <a:pt x="578625" y="908291"/>
                </a:lnTo>
                <a:lnTo>
                  <a:pt x="548475" y="945995"/>
                </a:lnTo>
                <a:lnTo>
                  <a:pt x="518906" y="984410"/>
                </a:lnTo>
                <a:lnTo>
                  <a:pt x="489929" y="1023534"/>
                </a:lnTo>
                <a:lnTo>
                  <a:pt x="461680" y="1063188"/>
                </a:lnTo>
                <a:lnTo>
                  <a:pt x="434289" y="1103185"/>
                </a:lnTo>
                <a:lnTo>
                  <a:pt x="407753" y="1143514"/>
                </a:lnTo>
                <a:lnTo>
                  <a:pt x="382072" y="1184163"/>
                </a:lnTo>
                <a:lnTo>
                  <a:pt x="357242" y="1225123"/>
                </a:lnTo>
                <a:lnTo>
                  <a:pt x="333263" y="1266382"/>
                </a:lnTo>
                <a:lnTo>
                  <a:pt x="310133" y="1307930"/>
                </a:lnTo>
                <a:lnTo>
                  <a:pt x="287850" y="1349754"/>
                </a:lnTo>
                <a:lnTo>
                  <a:pt x="266412" y="1391844"/>
                </a:lnTo>
                <a:lnTo>
                  <a:pt x="245818" y="1434189"/>
                </a:lnTo>
                <a:lnTo>
                  <a:pt x="226065" y="1476779"/>
                </a:lnTo>
                <a:lnTo>
                  <a:pt x="207152" y="1519601"/>
                </a:lnTo>
                <a:lnTo>
                  <a:pt x="189078" y="1562646"/>
                </a:lnTo>
                <a:lnTo>
                  <a:pt x="171840" y="1605902"/>
                </a:lnTo>
                <a:lnTo>
                  <a:pt x="155437" y="1649358"/>
                </a:lnTo>
                <a:lnTo>
                  <a:pt x="139867" y="1693003"/>
                </a:lnTo>
                <a:lnTo>
                  <a:pt x="125128" y="1736827"/>
                </a:lnTo>
                <a:lnTo>
                  <a:pt x="111219" y="1780817"/>
                </a:lnTo>
                <a:lnTo>
                  <a:pt x="98138" y="1824964"/>
                </a:lnTo>
                <a:lnTo>
                  <a:pt x="85883" y="1869256"/>
                </a:lnTo>
                <a:lnTo>
                  <a:pt x="74452" y="1913682"/>
                </a:lnTo>
                <a:lnTo>
                  <a:pt x="63843" y="1958231"/>
                </a:lnTo>
                <a:lnTo>
                  <a:pt x="54056" y="2002892"/>
                </a:lnTo>
                <a:lnTo>
                  <a:pt x="45088" y="2047655"/>
                </a:lnTo>
                <a:lnTo>
                  <a:pt x="36937" y="2092508"/>
                </a:lnTo>
                <a:lnTo>
                  <a:pt x="29601" y="2137440"/>
                </a:lnTo>
                <a:lnTo>
                  <a:pt x="23080" y="2182440"/>
                </a:lnTo>
                <a:lnTo>
                  <a:pt x="17371" y="2227498"/>
                </a:lnTo>
                <a:lnTo>
                  <a:pt x="12472" y="2272602"/>
                </a:lnTo>
                <a:lnTo>
                  <a:pt x="8382" y="2317741"/>
                </a:lnTo>
                <a:lnTo>
                  <a:pt x="5098" y="2362904"/>
                </a:lnTo>
                <a:lnTo>
                  <a:pt x="2620" y="2408081"/>
                </a:lnTo>
                <a:lnTo>
                  <a:pt x="946" y="2453260"/>
                </a:lnTo>
                <a:lnTo>
                  <a:pt x="73" y="2498430"/>
                </a:lnTo>
                <a:lnTo>
                  <a:pt x="0" y="2543580"/>
                </a:lnTo>
                <a:lnTo>
                  <a:pt x="725" y="2588700"/>
                </a:lnTo>
                <a:lnTo>
                  <a:pt x="2246" y="2633778"/>
                </a:lnTo>
                <a:lnTo>
                  <a:pt x="4563" y="2678803"/>
                </a:lnTo>
                <a:lnTo>
                  <a:pt x="7672" y="2723765"/>
                </a:lnTo>
                <a:lnTo>
                  <a:pt x="11573" y="2768652"/>
                </a:lnTo>
                <a:lnTo>
                  <a:pt x="16263" y="2813453"/>
                </a:lnTo>
                <a:lnTo>
                  <a:pt x="21741" y="2858158"/>
                </a:lnTo>
                <a:lnTo>
                  <a:pt x="28005" y="2902755"/>
                </a:lnTo>
                <a:lnTo>
                  <a:pt x="35053" y="2947233"/>
                </a:lnTo>
                <a:lnTo>
                  <a:pt x="42884" y="2991582"/>
                </a:lnTo>
                <a:lnTo>
                  <a:pt x="51495" y="3035790"/>
                </a:lnTo>
                <a:lnTo>
                  <a:pt x="60886" y="3079846"/>
                </a:lnTo>
                <a:lnTo>
                  <a:pt x="71054" y="3123740"/>
                </a:lnTo>
                <a:lnTo>
                  <a:pt x="81997" y="3167460"/>
                </a:lnTo>
                <a:lnTo>
                  <a:pt x="93714" y="3210996"/>
                </a:lnTo>
                <a:lnTo>
                  <a:pt x="106204" y="3254336"/>
                </a:lnTo>
                <a:lnTo>
                  <a:pt x="119463" y="3297469"/>
                </a:lnTo>
                <a:lnTo>
                  <a:pt x="133492" y="3340385"/>
                </a:lnTo>
                <a:lnTo>
                  <a:pt x="148287" y="3383072"/>
                </a:lnTo>
                <a:lnTo>
                  <a:pt x="163847" y="3425520"/>
                </a:lnTo>
                <a:lnTo>
                  <a:pt x="180171" y="3467717"/>
                </a:lnTo>
                <a:lnTo>
                  <a:pt x="197256" y="3509653"/>
                </a:lnTo>
                <a:lnTo>
                  <a:pt x="215101" y="3551316"/>
                </a:lnTo>
                <a:lnTo>
                  <a:pt x="233705" y="3592695"/>
                </a:lnTo>
                <a:lnTo>
                  <a:pt x="253064" y="3633780"/>
                </a:lnTo>
                <a:lnTo>
                  <a:pt x="273179" y="3674559"/>
                </a:lnTo>
                <a:lnTo>
                  <a:pt x="294046" y="3715022"/>
                </a:lnTo>
                <a:lnTo>
                  <a:pt x="315665" y="3755158"/>
                </a:lnTo>
                <a:lnTo>
                  <a:pt x="338033" y="3794955"/>
                </a:lnTo>
                <a:lnTo>
                  <a:pt x="361148" y="3834402"/>
                </a:lnTo>
                <a:lnTo>
                  <a:pt x="385010" y="3873489"/>
                </a:lnTo>
                <a:lnTo>
                  <a:pt x="409616" y="3912204"/>
                </a:lnTo>
                <a:lnTo>
                  <a:pt x="434964" y="3950537"/>
                </a:lnTo>
                <a:lnTo>
                  <a:pt x="461053" y="3988477"/>
                </a:lnTo>
                <a:lnTo>
                  <a:pt x="487881" y="4026012"/>
                </a:lnTo>
                <a:lnTo>
                  <a:pt x="515446" y="4063131"/>
                </a:lnTo>
                <a:lnTo>
                  <a:pt x="543747" y="4099824"/>
                </a:lnTo>
                <a:lnTo>
                  <a:pt x="572782" y="4136080"/>
                </a:lnTo>
                <a:lnTo>
                  <a:pt x="602548" y="4171887"/>
                </a:lnTo>
                <a:lnTo>
                  <a:pt x="633045" y="4207235"/>
                </a:lnTo>
                <a:lnTo>
                  <a:pt x="664271" y="4242113"/>
                </a:lnTo>
                <a:lnTo>
                  <a:pt x="696223" y="4276508"/>
                </a:lnTo>
                <a:lnTo>
                  <a:pt x="728900" y="4310412"/>
                </a:lnTo>
                <a:lnTo>
                  <a:pt x="762301" y="4343812"/>
                </a:lnTo>
                <a:lnTo>
                  <a:pt x="796423" y="4376698"/>
                </a:lnTo>
                <a:lnTo>
                  <a:pt x="831265" y="4409058"/>
                </a:lnTo>
                <a:lnTo>
                  <a:pt x="866825" y="4440883"/>
                </a:lnTo>
                <a:lnTo>
                  <a:pt x="903101" y="4472159"/>
                </a:lnTo>
                <a:lnTo>
                  <a:pt x="940092" y="4502878"/>
                </a:lnTo>
                <a:lnTo>
                  <a:pt x="977796" y="4533027"/>
                </a:lnTo>
                <a:lnTo>
                  <a:pt x="1016211" y="4562595"/>
                </a:lnTo>
                <a:lnTo>
                  <a:pt x="1055336" y="4591572"/>
                </a:lnTo>
                <a:lnTo>
                  <a:pt x="1094989" y="4619821"/>
                </a:lnTo>
                <a:lnTo>
                  <a:pt x="1134985" y="4647213"/>
                </a:lnTo>
                <a:lnTo>
                  <a:pt x="1175314" y="4673749"/>
                </a:lnTo>
                <a:lnTo>
                  <a:pt x="1215963" y="4699431"/>
                </a:lnTo>
                <a:lnTo>
                  <a:pt x="1256923" y="4724260"/>
                </a:lnTo>
                <a:lnTo>
                  <a:pt x="1298181" y="4748240"/>
                </a:lnTo>
                <a:lnTo>
                  <a:pt x="1339728" y="4771370"/>
                </a:lnTo>
                <a:lnTo>
                  <a:pt x="1381552" y="4793653"/>
                </a:lnTo>
                <a:lnTo>
                  <a:pt x="1423642" y="4815092"/>
                </a:lnTo>
                <a:lnTo>
                  <a:pt x="1465987" y="4835686"/>
                </a:lnTo>
                <a:lnTo>
                  <a:pt x="1508576" y="4855439"/>
                </a:lnTo>
                <a:lnTo>
                  <a:pt x="1551399" y="4874352"/>
                </a:lnTo>
                <a:lnTo>
                  <a:pt x="1594443" y="4892427"/>
                </a:lnTo>
                <a:lnTo>
                  <a:pt x="1637699" y="4909665"/>
                </a:lnTo>
                <a:lnTo>
                  <a:pt x="1681155" y="4926068"/>
                </a:lnTo>
                <a:lnTo>
                  <a:pt x="1724800" y="4941638"/>
                </a:lnTo>
                <a:lnTo>
                  <a:pt x="1768623" y="4956377"/>
                </a:lnTo>
                <a:lnTo>
                  <a:pt x="1812613" y="4970286"/>
                </a:lnTo>
                <a:lnTo>
                  <a:pt x="1856759" y="4983368"/>
                </a:lnTo>
                <a:lnTo>
                  <a:pt x="1901051" y="4995623"/>
                </a:lnTo>
                <a:lnTo>
                  <a:pt x="1945477" y="5007054"/>
                </a:lnTo>
                <a:lnTo>
                  <a:pt x="1990026" y="5017662"/>
                </a:lnTo>
                <a:lnTo>
                  <a:pt x="2034687" y="5027450"/>
                </a:lnTo>
                <a:lnTo>
                  <a:pt x="2079450" y="5036418"/>
                </a:lnTo>
                <a:lnTo>
                  <a:pt x="2124302" y="5044569"/>
                </a:lnTo>
                <a:lnTo>
                  <a:pt x="2154829" y="5049553"/>
                </a:lnTo>
                <a:lnTo>
                  <a:pt x="2154829" y="0"/>
                </a:lnTo>
                <a:close/>
              </a:path>
            </a:pathLst>
          </a:custGeom>
          <a:solidFill>
            <a:srgbClr val="FF6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/>
          <p:cNvSpPr/>
          <p:nvPr/>
        </p:nvSpPr>
        <p:spPr>
          <a:xfrm rot="1785859">
            <a:off x="8248973" y="-2238106"/>
            <a:ext cx="5149526" cy="3057860"/>
          </a:xfrm>
          <a:custGeom>
            <a:avLst/>
            <a:gdLst/>
            <a:ahLst/>
            <a:cxnLst/>
            <a:rect l="l" t="t" r="r" b="b"/>
            <a:pathLst>
              <a:path w="6986269" h="4940300">
                <a:moveTo>
                  <a:pt x="3817551" y="4927600"/>
                </a:moveTo>
                <a:lnTo>
                  <a:pt x="3145330" y="4927600"/>
                </a:lnTo>
                <a:lnTo>
                  <a:pt x="3190161" y="4940300"/>
                </a:lnTo>
                <a:lnTo>
                  <a:pt x="3772931" y="4940300"/>
                </a:lnTo>
                <a:lnTo>
                  <a:pt x="3817551" y="4927600"/>
                </a:lnTo>
                <a:close/>
              </a:path>
              <a:path w="6986269" h="4940300">
                <a:moveTo>
                  <a:pt x="3951030" y="4914900"/>
                </a:moveTo>
                <a:lnTo>
                  <a:pt x="3055760" y="4914900"/>
                </a:lnTo>
                <a:lnTo>
                  <a:pt x="3100527" y="4927600"/>
                </a:lnTo>
                <a:lnTo>
                  <a:pt x="3906606" y="4927600"/>
                </a:lnTo>
                <a:lnTo>
                  <a:pt x="3951030" y="4914900"/>
                </a:lnTo>
                <a:close/>
              </a:path>
              <a:path w="6986269" h="4940300">
                <a:moveTo>
                  <a:pt x="4039641" y="4902200"/>
                </a:moveTo>
                <a:lnTo>
                  <a:pt x="2966354" y="4902200"/>
                </a:lnTo>
                <a:lnTo>
                  <a:pt x="3011034" y="4914900"/>
                </a:lnTo>
                <a:lnTo>
                  <a:pt x="3995377" y="4914900"/>
                </a:lnTo>
                <a:lnTo>
                  <a:pt x="4039641" y="4902200"/>
                </a:lnTo>
                <a:close/>
              </a:path>
              <a:path w="6986269" h="4940300">
                <a:moveTo>
                  <a:pt x="6668077" y="0"/>
                </a:moveTo>
                <a:lnTo>
                  <a:pt x="316153" y="0"/>
                </a:lnTo>
                <a:lnTo>
                  <a:pt x="309574" y="12700"/>
                </a:lnTo>
                <a:lnTo>
                  <a:pt x="290726" y="50800"/>
                </a:lnTo>
                <a:lnTo>
                  <a:pt x="272479" y="88900"/>
                </a:lnTo>
                <a:lnTo>
                  <a:pt x="254833" y="139700"/>
                </a:lnTo>
                <a:lnTo>
                  <a:pt x="237787" y="177800"/>
                </a:lnTo>
                <a:lnTo>
                  <a:pt x="221339" y="228600"/>
                </a:lnTo>
                <a:lnTo>
                  <a:pt x="205488" y="266700"/>
                </a:lnTo>
                <a:lnTo>
                  <a:pt x="190234" y="304800"/>
                </a:lnTo>
                <a:lnTo>
                  <a:pt x="175576" y="355600"/>
                </a:lnTo>
                <a:lnTo>
                  <a:pt x="161513" y="393700"/>
                </a:lnTo>
                <a:lnTo>
                  <a:pt x="148043" y="444500"/>
                </a:lnTo>
                <a:lnTo>
                  <a:pt x="135167" y="482600"/>
                </a:lnTo>
                <a:lnTo>
                  <a:pt x="122882" y="533400"/>
                </a:lnTo>
                <a:lnTo>
                  <a:pt x="111188" y="571500"/>
                </a:lnTo>
                <a:lnTo>
                  <a:pt x="100085" y="622300"/>
                </a:lnTo>
                <a:lnTo>
                  <a:pt x="89571" y="660400"/>
                </a:lnTo>
                <a:lnTo>
                  <a:pt x="79645" y="698500"/>
                </a:lnTo>
                <a:lnTo>
                  <a:pt x="70306" y="749300"/>
                </a:lnTo>
                <a:lnTo>
                  <a:pt x="61554" y="787400"/>
                </a:lnTo>
                <a:lnTo>
                  <a:pt x="53387" y="838200"/>
                </a:lnTo>
                <a:lnTo>
                  <a:pt x="45804" y="876300"/>
                </a:lnTo>
                <a:lnTo>
                  <a:pt x="38806" y="927100"/>
                </a:lnTo>
                <a:lnTo>
                  <a:pt x="32389" y="977900"/>
                </a:lnTo>
                <a:lnTo>
                  <a:pt x="26555" y="1016000"/>
                </a:lnTo>
                <a:lnTo>
                  <a:pt x="21301" y="1066800"/>
                </a:lnTo>
                <a:lnTo>
                  <a:pt x="16628" y="1104900"/>
                </a:lnTo>
                <a:lnTo>
                  <a:pt x="12533" y="1155700"/>
                </a:lnTo>
                <a:lnTo>
                  <a:pt x="9016" y="1193800"/>
                </a:lnTo>
                <a:lnTo>
                  <a:pt x="6076" y="1244600"/>
                </a:lnTo>
                <a:lnTo>
                  <a:pt x="3712" y="1282700"/>
                </a:lnTo>
                <a:lnTo>
                  <a:pt x="1924" y="1333500"/>
                </a:lnTo>
                <a:lnTo>
                  <a:pt x="709" y="1371600"/>
                </a:lnTo>
                <a:lnTo>
                  <a:pt x="68" y="1422400"/>
                </a:lnTo>
                <a:lnTo>
                  <a:pt x="0" y="1460500"/>
                </a:lnTo>
                <a:lnTo>
                  <a:pt x="502" y="1511300"/>
                </a:lnTo>
                <a:lnTo>
                  <a:pt x="1576" y="1549400"/>
                </a:lnTo>
                <a:lnTo>
                  <a:pt x="3218" y="1600200"/>
                </a:lnTo>
                <a:lnTo>
                  <a:pt x="5430" y="1638300"/>
                </a:lnTo>
                <a:lnTo>
                  <a:pt x="8209" y="1689100"/>
                </a:lnTo>
                <a:lnTo>
                  <a:pt x="11555" y="1727200"/>
                </a:lnTo>
                <a:lnTo>
                  <a:pt x="15467" y="1778000"/>
                </a:lnTo>
                <a:lnTo>
                  <a:pt x="19944" y="1828800"/>
                </a:lnTo>
                <a:lnTo>
                  <a:pt x="24985" y="1866900"/>
                </a:lnTo>
                <a:lnTo>
                  <a:pt x="30588" y="1917700"/>
                </a:lnTo>
                <a:lnTo>
                  <a:pt x="36754" y="1955800"/>
                </a:lnTo>
                <a:lnTo>
                  <a:pt x="43481" y="2006600"/>
                </a:lnTo>
                <a:lnTo>
                  <a:pt x="50768" y="2044700"/>
                </a:lnTo>
                <a:lnTo>
                  <a:pt x="58615" y="2082800"/>
                </a:lnTo>
                <a:lnTo>
                  <a:pt x="67020" y="2133600"/>
                </a:lnTo>
                <a:lnTo>
                  <a:pt x="75982" y="2171700"/>
                </a:lnTo>
                <a:lnTo>
                  <a:pt x="85501" y="2222500"/>
                </a:lnTo>
                <a:lnTo>
                  <a:pt x="95576" y="2260600"/>
                </a:lnTo>
                <a:lnTo>
                  <a:pt x="106205" y="2311400"/>
                </a:lnTo>
                <a:lnTo>
                  <a:pt x="117388" y="2349500"/>
                </a:lnTo>
                <a:lnTo>
                  <a:pt x="129123" y="2387600"/>
                </a:lnTo>
                <a:lnTo>
                  <a:pt x="141411" y="2438400"/>
                </a:lnTo>
                <a:lnTo>
                  <a:pt x="154249" y="2476500"/>
                </a:lnTo>
                <a:lnTo>
                  <a:pt x="167637" y="2527300"/>
                </a:lnTo>
                <a:lnTo>
                  <a:pt x="181575" y="2565400"/>
                </a:lnTo>
                <a:lnTo>
                  <a:pt x="196060" y="2603500"/>
                </a:lnTo>
                <a:lnTo>
                  <a:pt x="211092" y="2654300"/>
                </a:lnTo>
                <a:lnTo>
                  <a:pt x="226671" y="2692400"/>
                </a:lnTo>
                <a:lnTo>
                  <a:pt x="242795" y="2730500"/>
                </a:lnTo>
                <a:lnTo>
                  <a:pt x="259464" y="2781300"/>
                </a:lnTo>
                <a:lnTo>
                  <a:pt x="276676" y="2819400"/>
                </a:lnTo>
                <a:lnTo>
                  <a:pt x="294430" y="2857500"/>
                </a:lnTo>
                <a:lnTo>
                  <a:pt x="312726" y="2895600"/>
                </a:lnTo>
                <a:lnTo>
                  <a:pt x="331563" y="2946400"/>
                </a:lnTo>
                <a:lnTo>
                  <a:pt x="350939" y="2984500"/>
                </a:lnTo>
                <a:lnTo>
                  <a:pt x="370854" y="3022600"/>
                </a:lnTo>
                <a:lnTo>
                  <a:pt x="391307" y="3060700"/>
                </a:lnTo>
                <a:lnTo>
                  <a:pt x="412297" y="3098800"/>
                </a:lnTo>
                <a:lnTo>
                  <a:pt x="433822" y="3136900"/>
                </a:lnTo>
                <a:lnTo>
                  <a:pt x="455883" y="3187700"/>
                </a:lnTo>
                <a:lnTo>
                  <a:pt x="478478" y="3225800"/>
                </a:lnTo>
                <a:lnTo>
                  <a:pt x="501606" y="3263900"/>
                </a:lnTo>
                <a:lnTo>
                  <a:pt x="525266" y="3302000"/>
                </a:lnTo>
                <a:lnTo>
                  <a:pt x="549458" y="3340100"/>
                </a:lnTo>
                <a:lnTo>
                  <a:pt x="574180" y="3378200"/>
                </a:lnTo>
                <a:lnTo>
                  <a:pt x="599431" y="3416300"/>
                </a:lnTo>
                <a:lnTo>
                  <a:pt x="625211" y="3454400"/>
                </a:lnTo>
                <a:lnTo>
                  <a:pt x="651518" y="3492500"/>
                </a:lnTo>
                <a:lnTo>
                  <a:pt x="678352" y="3530600"/>
                </a:lnTo>
                <a:lnTo>
                  <a:pt x="705712" y="3568700"/>
                </a:lnTo>
                <a:lnTo>
                  <a:pt x="733597" y="3594100"/>
                </a:lnTo>
                <a:lnTo>
                  <a:pt x="762005" y="3632200"/>
                </a:lnTo>
                <a:lnTo>
                  <a:pt x="790936" y="3670300"/>
                </a:lnTo>
                <a:lnTo>
                  <a:pt x="820389" y="3708400"/>
                </a:lnTo>
                <a:lnTo>
                  <a:pt x="850363" y="3746500"/>
                </a:lnTo>
                <a:lnTo>
                  <a:pt x="880858" y="3771900"/>
                </a:lnTo>
                <a:lnTo>
                  <a:pt x="911871" y="3810000"/>
                </a:lnTo>
                <a:lnTo>
                  <a:pt x="943403" y="3848100"/>
                </a:lnTo>
                <a:lnTo>
                  <a:pt x="975452" y="3873500"/>
                </a:lnTo>
                <a:lnTo>
                  <a:pt x="1008017" y="3911600"/>
                </a:lnTo>
                <a:lnTo>
                  <a:pt x="1041098" y="3949700"/>
                </a:lnTo>
                <a:lnTo>
                  <a:pt x="1074693" y="3975100"/>
                </a:lnTo>
                <a:lnTo>
                  <a:pt x="1108801" y="4013200"/>
                </a:lnTo>
                <a:lnTo>
                  <a:pt x="1143423" y="4038600"/>
                </a:lnTo>
                <a:lnTo>
                  <a:pt x="1178556" y="4076700"/>
                </a:lnTo>
                <a:lnTo>
                  <a:pt x="1214200" y="4102100"/>
                </a:lnTo>
                <a:lnTo>
                  <a:pt x="1250353" y="4140200"/>
                </a:lnTo>
                <a:lnTo>
                  <a:pt x="1324186" y="4191000"/>
                </a:lnTo>
                <a:lnTo>
                  <a:pt x="1361864" y="4229100"/>
                </a:lnTo>
                <a:lnTo>
                  <a:pt x="1400047" y="4254500"/>
                </a:lnTo>
                <a:lnTo>
                  <a:pt x="1517139" y="4330700"/>
                </a:lnTo>
                <a:lnTo>
                  <a:pt x="1556723" y="4368800"/>
                </a:lnTo>
                <a:lnTo>
                  <a:pt x="1717471" y="4470400"/>
                </a:lnTo>
                <a:lnTo>
                  <a:pt x="1758231" y="4483100"/>
                </a:lnTo>
                <a:lnTo>
                  <a:pt x="1881795" y="4559300"/>
                </a:lnTo>
                <a:lnTo>
                  <a:pt x="1923391" y="4572000"/>
                </a:lnTo>
                <a:lnTo>
                  <a:pt x="2007159" y="4622800"/>
                </a:lnTo>
                <a:lnTo>
                  <a:pt x="2049319" y="4635500"/>
                </a:lnTo>
                <a:lnTo>
                  <a:pt x="2091655" y="4660900"/>
                </a:lnTo>
                <a:lnTo>
                  <a:pt x="2176834" y="4686300"/>
                </a:lnTo>
                <a:lnTo>
                  <a:pt x="2219665" y="4711700"/>
                </a:lnTo>
                <a:lnTo>
                  <a:pt x="2305778" y="4737100"/>
                </a:lnTo>
                <a:lnTo>
                  <a:pt x="2349049" y="4762500"/>
                </a:lnTo>
                <a:lnTo>
                  <a:pt x="2655401" y="4851400"/>
                </a:lnTo>
                <a:lnTo>
                  <a:pt x="2699589" y="4851400"/>
                </a:lnTo>
                <a:lnTo>
                  <a:pt x="2832655" y="4889500"/>
                </a:lnTo>
                <a:lnTo>
                  <a:pt x="2877159" y="4889500"/>
                </a:lnTo>
                <a:lnTo>
                  <a:pt x="2921727" y="4902200"/>
                </a:lnTo>
                <a:lnTo>
                  <a:pt x="4083816" y="4902200"/>
                </a:lnTo>
                <a:lnTo>
                  <a:pt x="4171877" y="4876800"/>
                </a:lnTo>
                <a:lnTo>
                  <a:pt x="4215750" y="4876800"/>
                </a:lnTo>
                <a:lnTo>
                  <a:pt x="4731785" y="4724400"/>
                </a:lnTo>
                <a:lnTo>
                  <a:pt x="4773739" y="4699000"/>
                </a:lnTo>
                <a:lnTo>
                  <a:pt x="4857073" y="4673600"/>
                </a:lnTo>
                <a:lnTo>
                  <a:pt x="4898442" y="4648200"/>
                </a:lnTo>
                <a:lnTo>
                  <a:pt x="4939604" y="4635500"/>
                </a:lnTo>
                <a:lnTo>
                  <a:pt x="4980554" y="4610100"/>
                </a:lnTo>
                <a:lnTo>
                  <a:pt x="5021286" y="4597400"/>
                </a:lnTo>
                <a:lnTo>
                  <a:pt x="5061793" y="4572000"/>
                </a:lnTo>
                <a:lnTo>
                  <a:pt x="5102070" y="4559300"/>
                </a:lnTo>
                <a:lnTo>
                  <a:pt x="5181909" y="4508500"/>
                </a:lnTo>
                <a:lnTo>
                  <a:pt x="5221460" y="4495800"/>
                </a:lnTo>
                <a:lnTo>
                  <a:pt x="5377068" y="4394200"/>
                </a:lnTo>
                <a:lnTo>
                  <a:pt x="5490882" y="4318000"/>
                </a:lnTo>
                <a:lnTo>
                  <a:pt x="5602041" y="4241800"/>
                </a:lnTo>
                <a:lnTo>
                  <a:pt x="5638476" y="4216400"/>
                </a:lnTo>
                <a:lnTo>
                  <a:pt x="5674593" y="4178300"/>
                </a:lnTo>
                <a:lnTo>
                  <a:pt x="5745847" y="4127500"/>
                </a:lnTo>
                <a:lnTo>
                  <a:pt x="5780973" y="4102100"/>
                </a:lnTo>
                <a:lnTo>
                  <a:pt x="5815757" y="4064000"/>
                </a:lnTo>
                <a:lnTo>
                  <a:pt x="5850192" y="4038600"/>
                </a:lnTo>
                <a:lnTo>
                  <a:pt x="5884274" y="4000500"/>
                </a:lnTo>
                <a:lnTo>
                  <a:pt x="5917996" y="3975100"/>
                </a:lnTo>
                <a:lnTo>
                  <a:pt x="5951352" y="3937000"/>
                </a:lnTo>
                <a:lnTo>
                  <a:pt x="5984336" y="3911600"/>
                </a:lnTo>
                <a:lnTo>
                  <a:pt x="6016943" y="3873500"/>
                </a:lnTo>
                <a:lnTo>
                  <a:pt x="6049167" y="3835400"/>
                </a:lnTo>
                <a:lnTo>
                  <a:pt x="6081001" y="3797300"/>
                </a:lnTo>
                <a:lnTo>
                  <a:pt x="6112440" y="3771900"/>
                </a:lnTo>
                <a:lnTo>
                  <a:pt x="6143478" y="3733800"/>
                </a:lnTo>
                <a:lnTo>
                  <a:pt x="6174109" y="3695700"/>
                </a:lnTo>
                <a:lnTo>
                  <a:pt x="6204327" y="3657600"/>
                </a:lnTo>
                <a:lnTo>
                  <a:pt x="6234127" y="3619500"/>
                </a:lnTo>
                <a:lnTo>
                  <a:pt x="6263502" y="3581400"/>
                </a:lnTo>
                <a:lnTo>
                  <a:pt x="6292446" y="3543300"/>
                </a:lnTo>
                <a:lnTo>
                  <a:pt x="6320954" y="3505200"/>
                </a:lnTo>
                <a:lnTo>
                  <a:pt x="6348933" y="3467100"/>
                </a:lnTo>
                <a:lnTo>
                  <a:pt x="6376298" y="3429000"/>
                </a:lnTo>
                <a:lnTo>
                  <a:pt x="6403048" y="3390900"/>
                </a:lnTo>
                <a:lnTo>
                  <a:pt x="6429184" y="3352800"/>
                </a:lnTo>
                <a:lnTo>
                  <a:pt x="6454708" y="3314700"/>
                </a:lnTo>
                <a:lnTo>
                  <a:pt x="6479620" y="3263900"/>
                </a:lnTo>
                <a:lnTo>
                  <a:pt x="6503922" y="3225800"/>
                </a:lnTo>
                <a:lnTo>
                  <a:pt x="6527614" y="3187700"/>
                </a:lnTo>
                <a:lnTo>
                  <a:pt x="6550697" y="3149600"/>
                </a:lnTo>
                <a:lnTo>
                  <a:pt x="6573173" y="3111500"/>
                </a:lnTo>
                <a:lnTo>
                  <a:pt x="6595041" y="3060700"/>
                </a:lnTo>
                <a:lnTo>
                  <a:pt x="6616303" y="3022600"/>
                </a:lnTo>
                <a:lnTo>
                  <a:pt x="6636961" y="2984500"/>
                </a:lnTo>
                <a:lnTo>
                  <a:pt x="6657014" y="2933700"/>
                </a:lnTo>
                <a:lnTo>
                  <a:pt x="6676464" y="2895600"/>
                </a:lnTo>
                <a:lnTo>
                  <a:pt x="6695312" y="2857500"/>
                </a:lnTo>
                <a:lnTo>
                  <a:pt x="6713558" y="2806700"/>
                </a:lnTo>
                <a:lnTo>
                  <a:pt x="6731204" y="2768600"/>
                </a:lnTo>
                <a:lnTo>
                  <a:pt x="6748251" y="2730500"/>
                </a:lnTo>
                <a:lnTo>
                  <a:pt x="6764699" y="2679700"/>
                </a:lnTo>
                <a:lnTo>
                  <a:pt x="6780550" y="2641600"/>
                </a:lnTo>
                <a:lnTo>
                  <a:pt x="6795803" y="2603500"/>
                </a:lnTo>
                <a:lnTo>
                  <a:pt x="6810462" y="2552700"/>
                </a:lnTo>
                <a:lnTo>
                  <a:pt x="6824525" y="2514600"/>
                </a:lnTo>
                <a:lnTo>
                  <a:pt x="6837995" y="2463800"/>
                </a:lnTo>
                <a:lnTo>
                  <a:pt x="6850871" y="2425700"/>
                </a:lnTo>
                <a:lnTo>
                  <a:pt x="6863156" y="2374900"/>
                </a:lnTo>
                <a:lnTo>
                  <a:pt x="6874849" y="2336800"/>
                </a:lnTo>
                <a:lnTo>
                  <a:pt x="6885953" y="2286000"/>
                </a:lnTo>
                <a:lnTo>
                  <a:pt x="6896467" y="2247900"/>
                </a:lnTo>
                <a:lnTo>
                  <a:pt x="6906393" y="2197100"/>
                </a:lnTo>
                <a:lnTo>
                  <a:pt x="6915732" y="2159000"/>
                </a:lnTo>
                <a:lnTo>
                  <a:pt x="6924484" y="2108200"/>
                </a:lnTo>
                <a:lnTo>
                  <a:pt x="6932651" y="2070100"/>
                </a:lnTo>
                <a:lnTo>
                  <a:pt x="6940233" y="2019300"/>
                </a:lnTo>
                <a:lnTo>
                  <a:pt x="6947232" y="1981200"/>
                </a:lnTo>
                <a:lnTo>
                  <a:pt x="6953648" y="1930400"/>
                </a:lnTo>
                <a:lnTo>
                  <a:pt x="6959483" y="1892300"/>
                </a:lnTo>
                <a:lnTo>
                  <a:pt x="6964736" y="1841500"/>
                </a:lnTo>
                <a:lnTo>
                  <a:pt x="6969410" y="1803400"/>
                </a:lnTo>
                <a:lnTo>
                  <a:pt x="6973505" y="1752600"/>
                </a:lnTo>
                <a:lnTo>
                  <a:pt x="6977022" y="1714500"/>
                </a:lnTo>
                <a:lnTo>
                  <a:pt x="6979962" y="1663700"/>
                </a:lnTo>
                <a:lnTo>
                  <a:pt x="6982326" y="1625600"/>
                </a:lnTo>
                <a:lnTo>
                  <a:pt x="6984114" y="1574800"/>
                </a:lnTo>
                <a:lnTo>
                  <a:pt x="6985329" y="1536700"/>
                </a:lnTo>
                <a:lnTo>
                  <a:pt x="6985970" y="1485900"/>
                </a:lnTo>
                <a:lnTo>
                  <a:pt x="6986038" y="1447800"/>
                </a:lnTo>
                <a:lnTo>
                  <a:pt x="6985535" y="1397000"/>
                </a:lnTo>
                <a:lnTo>
                  <a:pt x="6984462" y="1358900"/>
                </a:lnTo>
                <a:lnTo>
                  <a:pt x="6982819" y="1308100"/>
                </a:lnTo>
                <a:lnTo>
                  <a:pt x="6980608" y="1257300"/>
                </a:lnTo>
                <a:lnTo>
                  <a:pt x="6977828" y="1219200"/>
                </a:lnTo>
                <a:lnTo>
                  <a:pt x="6974482" y="1168400"/>
                </a:lnTo>
                <a:lnTo>
                  <a:pt x="6970571" y="1130300"/>
                </a:lnTo>
                <a:lnTo>
                  <a:pt x="6966094" y="1079500"/>
                </a:lnTo>
                <a:lnTo>
                  <a:pt x="6961053" y="1041400"/>
                </a:lnTo>
                <a:lnTo>
                  <a:pt x="6955449" y="990600"/>
                </a:lnTo>
                <a:lnTo>
                  <a:pt x="6949284" y="952500"/>
                </a:lnTo>
                <a:lnTo>
                  <a:pt x="6942556" y="901700"/>
                </a:lnTo>
                <a:lnTo>
                  <a:pt x="6935269" y="863600"/>
                </a:lnTo>
                <a:lnTo>
                  <a:pt x="6927423" y="812800"/>
                </a:lnTo>
                <a:lnTo>
                  <a:pt x="6919018" y="774700"/>
                </a:lnTo>
                <a:lnTo>
                  <a:pt x="6910055" y="736600"/>
                </a:lnTo>
                <a:lnTo>
                  <a:pt x="6900536" y="685800"/>
                </a:lnTo>
                <a:lnTo>
                  <a:pt x="6890462" y="647700"/>
                </a:lnTo>
                <a:lnTo>
                  <a:pt x="6879833" y="596900"/>
                </a:lnTo>
                <a:lnTo>
                  <a:pt x="6868650" y="558800"/>
                </a:lnTo>
                <a:lnTo>
                  <a:pt x="6856914" y="508000"/>
                </a:lnTo>
                <a:lnTo>
                  <a:pt x="6844627" y="469900"/>
                </a:lnTo>
                <a:lnTo>
                  <a:pt x="6831789" y="431800"/>
                </a:lnTo>
                <a:lnTo>
                  <a:pt x="6818400" y="381000"/>
                </a:lnTo>
                <a:lnTo>
                  <a:pt x="6804463" y="342900"/>
                </a:lnTo>
                <a:lnTo>
                  <a:pt x="6789978" y="304800"/>
                </a:lnTo>
                <a:lnTo>
                  <a:pt x="6774945" y="254000"/>
                </a:lnTo>
                <a:lnTo>
                  <a:pt x="6759366" y="215900"/>
                </a:lnTo>
                <a:lnTo>
                  <a:pt x="6743242" y="177800"/>
                </a:lnTo>
                <a:lnTo>
                  <a:pt x="6726574" y="127000"/>
                </a:lnTo>
                <a:lnTo>
                  <a:pt x="6709362" y="88900"/>
                </a:lnTo>
                <a:lnTo>
                  <a:pt x="6691608" y="50800"/>
                </a:lnTo>
                <a:lnTo>
                  <a:pt x="6673312" y="12700"/>
                </a:lnTo>
                <a:lnTo>
                  <a:pt x="6668077" y="0"/>
                </a:lnTo>
                <a:close/>
              </a:path>
            </a:pathLst>
          </a:custGeom>
          <a:solidFill>
            <a:srgbClr val="00A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TextBox 37"/>
          <p:cNvSpPr txBox="1"/>
          <p:nvPr/>
        </p:nvSpPr>
        <p:spPr>
          <a:xfrm>
            <a:off x="1174027" y="0"/>
            <a:ext cx="8693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Грамотная стратегия нивелирования рисков </a:t>
            </a:r>
            <a:r>
              <a:rPr lang="ru-RU" sz="2400" b="1" dirty="0" smtClean="0">
                <a:solidFill>
                  <a:srgbClr val="97CF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снижает</a:t>
            </a: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влияние негативных факторов на запуск и работу продукта 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25279" y="519153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Низкая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5759" y="5184407"/>
            <a:ext cx="1120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Средняя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5410" y="5184407"/>
            <a:ext cx="108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Высокая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H="1">
            <a:off x="1174027" y="5553740"/>
            <a:ext cx="275027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88842" y="555817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Вероятность возникновения</a:t>
            </a:r>
            <a:endParaRPr lang="ru-RU" sz="1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8968037">
            <a:off x="-135253" y="4799444"/>
            <a:ext cx="187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незначительный</a:t>
            </a:r>
            <a:endParaRPr lang="ru-RU" sz="11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8962914">
            <a:off x="212304" y="3605018"/>
            <a:ext cx="187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средний</a:t>
            </a:r>
            <a:endParaRPr lang="ru-RU" sz="11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18908521">
            <a:off x="-163065" y="2973454"/>
            <a:ext cx="187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чувствительный</a:t>
            </a:r>
            <a:endParaRPr lang="ru-RU" sz="11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6069604" y="2348719"/>
            <a:ext cx="226598" cy="208769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1</a:t>
            </a:r>
            <a:endParaRPr lang="ru-RU" sz="1400" dirty="0"/>
          </a:p>
        </p:txBody>
      </p:sp>
      <p:sp>
        <p:nvSpPr>
          <p:cNvPr id="27" name="Овал 26"/>
          <p:cNvSpPr/>
          <p:nvPr/>
        </p:nvSpPr>
        <p:spPr>
          <a:xfrm>
            <a:off x="5634262" y="3104259"/>
            <a:ext cx="226598" cy="208769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  <a:endParaRPr lang="ru-RU" sz="1400" dirty="0"/>
          </a:p>
        </p:txBody>
      </p:sp>
      <p:sp>
        <p:nvSpPr>
          <p:cNvPr id="29" name="Овал 28"/>
          <p:cNvSpPr/>
          <p:nvPr/>
        </p:nvSpPr>
        <p:spPr>
          <a:xfrm>
            <a:off x="5684666" y="3605811"/>
            <a:ext cx="226598" cy="208769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3</a:t>
            </a:r>
            <a:endParaRPr lang="ru-RU" sz="1400" dirty="0"/>
          </a:p>
        </p:txBody>
      </p:sp>
      <p:sp>
        <p:nvSpPr>
          <p:cNvPr id="30" name="Овал 29"/>
          <p:cNvSpPr/>
          <p:nvPr/>
        </p:nvSpPr>
        <p:spPr>
          <a:xfrm>
            <a:off x="5841826" y="4389853"/>
            <a:ext cx="226598" cy="208769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  <a:endParaRPr lang="ru-RU" sz="1400" dirty="0"/>
          </a:p>
        </p:txBody>
      </p:sp>
      <p:sp>
        <p:nvSpPr>
          <p:cNvPr id="31" name="Овал 30"/>
          <p:cNvSpPr/>
          <p:nvPr/>
        </p:nvSpPr>
        <p:spPr>
          <a:xfrm>
            <a:off x="6337275" y="4758916"/>
            <a:ext cx="226598" cy="208769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endParaRPr lang="ru-RU" sz="1400" dirty="0"/>
          </a:p>
        </p:txBody>
      </p:sp>
      <p:sp>
        <p:nvSpPr>
          <p:cNvPr id="32" name="Овал 31"/>
          <p:cNvSpPr/>
          <p:nvPr/>
        </p:nvSpPr>
        <p:spPr>
          <a:xfrm>
            <a:off x="6401288" y="5418576"/>
            <a:ext cx="226598" cy="208769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endParaRPr lang="ru-RU" sz="1400" dirty="0"/>
          </a:p>
        </p:txBody>
      </p:sp>
      <p:sp>
        <p:nvSpPr>
          <p:cNvPr id="33" name="Овал 32"/>
          <p:cNvSpPr/>
          <p:nvPr/>
        </p:nvSpPr>
        <p:spPr>
          <a:xfrm>
            <a:off x="6196192" y="5869467"/>
            <a:ext cx="226598" cy="208769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7</a:t>
            </a:r>
            <a:endParaRPr lang="ru-RU" sz="1400" dirty="0"/>
          </a:p>
        </p:txBody>
      </p:sp>
      <p:sp>
        <p:nvSpPr>
          <p:cNvPr id="39" name="Овал 38"/>
          <p:cNvSpPr/>
          <p:nvPr/>
        </p:nvSpPr>
        <p:spPr>
          <a:xfrm>
            <a:off x="2933142" y="2940312"/>
            <a:ext cx="360643" cy="372716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  <a:endParaRPr lang="ru-RU" sz="14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385500" y="3137168"/>
            <a:ext cx="637595" cy="91246"/>
          </a:xfrm>
          <a:prstGeom prst="straightConnector1">
            <a:avLst/>
          </a:prstGeom>
          <a:ln w="38100">
            <a:solidFill>
              <a:srgbClr val="00AA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123447" y="3311354"/>
            <a:ext cx="354851" cy="363877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endParaRPr lang="ru-RU" sz="1400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2664768" y="3544994"/>
            <a:ext cx="595944" cy="397795"/>
          </a:xfrm>
          <a:prstGeom prst="straightConnector1">
            <a:avLst/>
          </a:prstGeom>
          <a:ln w="38100">
            <a:solidFill>
              <a:srgbClr val="00AA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474270" y="4057746"/>
            <a:ext cx="378068" cy="369322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1</a:t>
            </a:r>
            <a:endParaRPr lang="ru-RU" sz="14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>
            <a:off x="1521884" y="4317963"/>
            <a:ext cx="106203" cy="471308"/>
          </a:xfrm>
          <a:prstGeom prst="straightConnector1">
            <a:avLst/>
          </a:prstGeom>
          <a:ln w="38100">
            <a:solidFill>
              <a:srgbClr val="00AA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2152089" y="4445928"/>
            <a:ext cx="363001" cy="343343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3</a:t>
            </a:r>
            <a:endParaRPr lang="ru-RU" sz="1400" dirty="0"/>
          </a:p>
        </p:txBody>
      </p:sp>
      <p:cxnSp>
        <p:nvCxnSpPr>
          <p:cNvPr id="54" name="Прямая со стрелкой 53"/>
          <p:cNvCxnSpPr/>
          <p:nvPr/>
        </p:nvCxnSpPr>
        <p:spPr>
          <a:xfrm flipH="1">
            <a:off x="1812600" y="4683255"/>
            <a:ext cx="450369" cy="176291"/>
          </a:xfrm>
          <a:prstGeom prst="straightConnector1">
            <a:avLst/>
          </a:prstGeom>
          <a:ln w="38100">
            <a:solidFill>
              <a:srgbClr val="00AA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2366956" y="3918634"/>
            <a:ext cx="359058" cy="349016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  <a:endParaRPr lang="ru-RU" sz="1400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2530830" y="4145664"/>
            <a:ext cx="85420" cy="680417"/>
          </a:xfrm>
          <a:prstGeom prst="straightConnector1">
            <a:avLst/>
          </a:prstGeom>
          <a:ln w="38100">
            <a:solidFill>
              <a:srgbClr val="00AA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658037" y="4696043"/>
            <a:ext cx="330697" cy="320478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endParaRPr lang="ru-RU" sz="1400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H="1">
            <a:off x="1757088" y="4871009"/>
            <a:ext cx="997132" cy="209863"/>
          </a:xfrm>
          <a:prstGeom prst="straightConnector1">
            <a:avLst/>
          </a:prstGeom>
          <a:ln w="38100">
            <a:solidFill>
              <a:srgbClr val="00AA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1292581" y="4820805"/>
            <a:ext cx="295734" cy="304239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926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</Words>
  <Application>Microsoft Office PowerPoint</Application>
  <PresentationFormat>Широкоэкранный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14</cp:revision>
  <dcterms:created xsi:type="dcterms:W3CDTF">2024-03-30T13:56:18Z</dcterms:created>
  <dcterms:modified xsi:type="dcterms:W3CDTF">2024-03-30T15:42:59Z</dcterms:modified>
</cp:coreProperties>
</file>