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5" r:id="rId6"/>
    <p:sldId id="277" r:id="rId7"/>
    <p:sldId id="278" r:id="rId8"/>
    <p:sldId id="279" r:id="rId9"/>
    <p:sldId id="270" r:id="rId10"/>
    <p:sldId id="280" r:id="rId11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8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3BBED"/>
    <a:srgbClr val="4D30FA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660"/>
  </p:normalViewPr>
  <p:slideViewPr>
    <p:cSldViewPr>
      <p:cViewPr>
        <p:scale>
          <a:sx n="50" d="100"/>
          <a:sy n="50" d="100"/>
        </p:scale>
        <p:origin x="394" y="346"/>
      </p:cViewPr>
      <p:guideLst>
        <p:guide orient="horz" pos="2938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Средний возраст фрилансеров в России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&lt;24 лет</c:v>
                </c:pt>
                <c:pt idx="1">
                  <c:v>25-29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24</c:v>
                </c:pt>
                <c:pt idx="1">
                  <c:v>28</c:v>
                </c:pt>
                <c:pt idx="2">
                  <c:v>33</c:v>
                </c:pt>
                <c:pt idx="3">
                  <c:v>9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2B-4376-B11B-C2AEE270FF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1300600"/>
        <c:axId val="611301384"/>
      </c:barChart>
      <c:catAx>
        <c:axId val="61130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01384"/>
        <c:crosses val="autoZero"/>
        <c:auto val="1"/>
        <c:lblAlgn val="ctr"/>
        <c:lblOffset val="100"/>
        <c:noMultiLvlLbl val="0"/>
      </c:catAx>
      <c:valAx>
        <c:axId val="6113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00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33687735921941"/>
          <c:y val="0.14501180282577489"/>
          <c:w val="0.39815684046409966"/>
          <c:h val="0.5074459353553219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Главные клиенты фрилансеров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6-4324-A857-517A7D59C15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6-4324-A857-517A7D59C154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6-4324-A857-517A7D59C1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ИП и физ. лица</c:v>
                </c:pt>
                <c:pt idx="1">
                  <c:v>Небольшие компании</c:v>
                </c:pt>
                <c:pt idx="2">
                  <c:v>Средние и крупные организации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45</c:v>
                </c:pt>
                <c:pt idx="1">
                  <c:v>39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76-4324-A857-517A7D59C1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рынка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2028</c:v>
                </c:pt>
              </c:numCache>
            </c:num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0.31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DC-A1D5-A17F49D36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0498536"/>
        <c:axId val="620500888"/>
      </c:barChart>
      <c:catAx>
        <c:axId val="62049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500888"/>
        <c:crosses val="autoZero"/>
        <c:auto val="1"/>
        <c:lblAlgn val="ctr"/>
        <c:lblOffset val="100"/>
        <c:noMultiLvlLbl val="0"/>
      </c:catAx>
      <c:valAx>
        <c:axId val="62050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049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Динамика</a:t>
            </a:r>
            <a:r>
              <a:rPr lang="ru-RU" sz="1400" baseline="0" dirty="0"/>
              <a:t> роста количества </a:t>
            </a:r>
            <a:r>
              <a:rPr lang="ru-RU" sz="1400" baseline="0" dirty="0" err="1"/>
              <a:t>фрилансеров</a:t>
            </a:r>
            <a:r>
              <a:rPr lang="ru-RU" sz="1400" baseline="0" dirty="0"/>
              <a:t> в России (</a:t>
            </a:r>
            <a:r>
              <a:rPr lang="ru-RU" sz="1400" baseline="0" dirty="0" err="1"/>
              <a:t>млн.чел</a:t>
            </a:r>
            <a:r>
              <a:rPr lang="ru-RU" sz="1400" baseline="0" dirty="0"/>
              <a:t>)</a:t>
            </a:r>
            <a:endParaRPr lang="ru-RU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5</c:v>
                </c:pt>
                <c:pt idx="1">
                  <c:v>14</c:v>
                </c:pt>
                <c:pt idx="2">
                  <c:v>15</c:v>
                </c:pt>
                <c:pt idx="3">
                  <c:v>17</c:v>
                </c:pt>
                <c:pt idx="4">
                  <c:v>19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C1-4AD8-830D-249717CE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089872"/>
        <c:axId val="229569064"/>
      </c:lineChart>
      <c:catAx>
        <c:axId val="62208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9569064"/>
        <c:crosses val="autoZero"/>
        <c:auto val="1"/>
        <c:lblAlgn val="ctr"/>
        <c:lblOffset val="100"/>
        <c:noMultiLvlLbl val="0"/>
      </c:catAx>
      <c:valAx>
        <c:axId val="229569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208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Популярные сферы привлечения </a:t>
            </a:r>
            <a:r>
              <a:rPr lang="ru-RU" sz="1400" dirty="0" err="1"/>
              <a:t>фрилансеров</a:t>
            </a:r>
            <a:r>
              <a:rPr lang="ru-RU" sz="1400" dirty="0"/>
              <a:t> в России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53749413359664289"/>
          <c:y val="0.18390068973936397"/>
          <c:w val="0.42024611752321311"/>
          <c:h val="0.7466190563388879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Популярные сферы привлечения фрилансеров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D8-4C5A-8932-B6C5084849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D8-4C5A-8932-B6C5084849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D8-4C5A-8932-B6C50848491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D8-4C5A-8932-B6C50848491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DD8-4C5A-8932-B6C5084849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Дизайн/графика</c:v>
                </c:pt>
                <c:pt idx="1">
                  <c:v>Разработка и поддержание web-сайтов</c:v>
                </c:pt>
                <c:pt idx="2">
                  <c:v>Программирование</c:v>
                </c:pt>
                <c:pt idx="3">
                  <c:v>Тексты/копирайтинг</c:v>
                </c:pt>
                <c:pt idx="4">
                  <c:v>Реклама/маркетинг</c:v>
                </c:pt>
              </c:strCache>
            </c:strRef>
          </c:cat>
          <c:val>
            <c:numRef>
              <c:f>Лист1!$B$2:$B$6</c:f>
              <c:numCache>
                <c:formatCode>0.00%</c:formatCode>
                <c:ptCount val="5"/>
                <c:pt idx="0">
                  <c:v>0.57999999999999996</c:v>
                </c:pt>
                <c:pt idx="1">
                  <c:v>0.46</c:v>
                </c:pt>
                <c:pt idx="2">
                  <c:v>0.38</c:v>
                </c:pt>
                <c:pt idx="3">
                  <c:v>0.32</c:v>
                </c:pt>
                <c:pt idx="4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D8-4C5A-8932-B6C5084849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30557107332328E-2"/>
          <c:y val="0.21000122077763536"/>
          <c:w val="0.4684090314095653"/>
          <c:h val="0.60395226759445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Распределение фрилансеров на Авито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Строительство</c:v>
                </c:pt>
                <c:pt idx="1">
                  <c:v>Ремонт жилья</c:v>
                </c:pt>
                <c:pt idx="2">
                  <c:v>Деловые услуги</c:v>
                </c:pt>
                <c:pt idx="3">
                  <c:v>Перевозки и курьер</c:v>
                </c:pt>
                <c:pt idx="4">
                  <c:v>Красота и здоровье</c:v>
                </c:pt>
                <c:pt idx="5">
                  <c:v>Бытовые услуги</c:v>
                </c:pt>
                <c:pt idx="6">
                  <c:v>IT</c:v>
                </c:pt>
                <c:pt idx="7">
                  <c:v>Обучение</c:v>
                </c:pt>
                <c:pt idx="8">
                  <c:v>Иное</c:v>
                </c:pt>
              </c:strCache>
            </c:strRef>
          </c:cat>
          <c:val>
            <c:numRef>
              <c:f>Лист1!$B$2:$B$10</c:f>
              <c:numCache>
                <c:formatCode>0.00%</c:formatCode>
                <c:ptCount val="9"/>
                <c:pt idx="0">
                  <c:v>0.182</c:v>
                </c:pt>
                <c:pt idx="1">
                  <c:v>0.124</c:v>
                </c:pt>
                <c:pt idx="2">
                  <c:v>0.109</c:v>
                </c:pt>
                <c:pt idx="3">
                  <c:v>8.7999999999999995E-2</c:v>
                </c:pt>
                <c:pt idx="4">
                  <c:v>7.6999999999999999E-2</c:v>
                </c:pt>
                <c:pt idx="5">
                  <c:v>5.8000000000000003E-2</c:v>
                </c:pt>
                <c:pt idx="6">
                  <c:v>5.8000000000000003E-2</c:v>
                </c:pt>
                <c:pt idx="7">
                  <c:v>5.6000000000000001E-2</c:v>
                </c:pt>
                <c:pt idx="8">
                  <c:v>0.24799999999999989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2-4B99-9455-61FCFA543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9571808"/>
        <c:axId val="229570240"/>
      </c:barChart>
      <c:catAx>
        <c:axId val="22957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9570240"/>
        <c:crosses val="autoZero"/>
        <c:auto val="1"/>
        <c:lblAlgn val="ctr"/>
        <c:lblOffset val="100"/>
        <c:noMultiLvlLbl val="0"/>
      </c:catAx>
      <c:valAx>
        <c:axId val="22957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957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NPV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8799302710243684"/>
          <c:y val="0.11475151480584819"/>
          <c:w val="0.76869404042266731"/>
          <c:h val="0.72913485336739425"/>
        </c:manualLayout>
      </c:layout>
      <c:lineChart>
        <c:grouping val="stacked"/>
        <c:varyColors val="0"/>
        <c:ser>
          <c:idx val="0"/>
          <c:order val="0"/>
          <c:spPr>
            <a:ln w="22225" cap="rnd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'прогноз на основе данных 2021 г'!$I$43:$P$43</c:f>
              <c:numCache>
                <c:formatCode>#\ ##0;\(#\ ##0\);\-</c:formatCode>
                <c:ptCount val="8"/>
                <c:pt idx="0">
                  <c:v>-2996660101.6534781</c:v>
                </c:pt>
                <c:pt idx="1">
                  <c:v>1276623771.4873888</c:v>
                </c:pt>
                <c:pt idx="2">
                  <c:v>1341235165.1860795</c:v>
                </c:pt>
                <c:pt idx="3">
                  <c:v>1408227428.4116397</c:v>
                </c:pt>
                <c:pt idx="4">
                  <c:v>1477701378.2653139</c:v>
                </c:pt>
                <c:pt idx="5">
                  <c:v>1549761836.4743338</c:v>
                </c:pt>
                <c:pt idx="6">
                  <c:v>1624517793.1132884</c:v>
                </c:pt>
                <c:pt idx="7">
                  <c:v>1702082576.9317441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0-4A2C-8B01-41154E6C9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23440111"/>
        <c:axId val="1323440591"/>
      </c:lineChart>
      <c:catAx>
        <c:axId val="1323440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период (год)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3440591"/>
        <c:crosses val="autoZero"/>
        <c:auto val="1"/>
        <c:lblAlgn val="ctr"/>
        <c:lblOffset val="100"/>
        <c:noMultiLvlLbl val="0"/>
      </c:catAx>
      <c:valAx>
        <c:axId val="1323440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дисконтированный денежный поток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\ ##0;\(#\ ##0\);\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344011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DD57-7F98-4477-BB06-FFCF5B3D78D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F52AF-922D-4E6C-95CE-F8974EC44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5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52AF-922D-4E6C-95CE-F8974EC44B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2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686973" y="1133773"/>
            <a:ext cx="1370330" cy="423545"/>
          </a:xfrm>
          <a:custGeom>
            <a:avLst/>
            <a:gdLst/>
            <a:ahLst/>
            <a:cxnLst/>
            <a:rect l="l" t="t" r="r" b="b"/>
            <a:pathLst>
              <a:path w="1370330" h="423544">
                <a:moveTo>
                  <a:pt x="367042" y="417741"/>
                </a:moveTo>
                <a:lnTo>
                  <a:pt x="337781" y="338175"/>
                </a:lnTo>
                <a:lnTo>
                  <a:pt x="314782" y="275653"/>
                </a:lnTo>
                <a:lnTo>
                  <a:pt x="266179" y="143510"/>
                </a:lnTo>
                <a:lnTo>
                  <a:pt x="231889" y="50279"/>
                </a:lnTo>
                <a:lnTo>
                  <a:pt x="231889" y="275653"/>
                </a:lnTo>
                <a:lnTo>
                  <a:pt x="135153" y="275653"/>
                </a:lnTo>
                <a:lnTo>
                  <a:pt x="183515" y="143510"/>
                </a:lnTo>
                <a:lnTo>
                  <a:pt x="231889" y="275653"/>
                </a:lnTo>
                <a:lnTo>
                  <a:pt x="231889" y="50279"/>
                </a:lnTo>
                <a:lnTo>
                  <a:pt x="213398" y="0"/>
                </a:lnTo>
                <a:lnTo>
                  <a:pt x="152222" y="0"/>
                </a:lnTo>
                <a:lnTo>
                  <a:pt x="0" y="417741"/>
                </a:lnTo>
                <a:lnTo>
                  <a:pt x="82511" y="417741"/>
                </a:lnTo>
                <a:lnTo>
                  <a:pt x="112395" y="338175"/>
                </a:lnTo>
                <a:lnTo>
                  <a:pt x="256082" y="338175"/>
                </a:lnTo>
                <a:lnTo>
                  <a:pt x="284530" y="417741"/>
                </a:lnTo>
                <a:lnTo>
                  <a:pt x="367042" y="417741"/>
                </a:lnTo>
                <a:close/>
              </a:path>
              <a:path w="1370330" h="423544">
                <a:moveTo>
                  <a:pt x="651586" y="132143"/>
                </a:moveTo>
                <a:lnTo>
                  <a:pt x="573328" y="132143"/>
                </a:lnTo>
                <a:lnTo>
                  <a:pt x="496506" y="341020"/>
                </a:lnTo>
                <a:lnTo>
                  <a:pt x="421106" y="132143"/>
                </a:lnTo>
                <a:lnTo>
                  <a:pt x="342861" y="132143"/>
                </a:lnTo>
                <a:lnTo>
                  <a:pt x="448132" y="417741"/>
                </a:lnTo>
                <a:lnTo>
                  <a:pt x="546303" y="417741"/>
                </a:lnTo>
                <a:lnTo>
                  <a:pt x="651586" y="132143"/>
                </a:lnTo>
                <a:close/>
              </a:path>
              <a:path w="1370330" h="423544">
                <a:moveTo>
                  <a:pt x="762558" y="132143"/>
                </a:moveTo>
                <a:lnTo>
                  <a:pt x="684301" y="132143"/>
                </a:lnTo>
                <a:lnTo>
                  <a:pt x="684301" y="417741"/>
                </a:lnTo>
                <a:lnTo>
                  <a:pt x="762558" y="417741"/>
                </a:lnTo>
                <a:lnTo>
                  <a:pt x="762558" y="132143"/>
                </a:lnTo>
                <a:close/>
              </a:path>
              <a:path w="1370330" h="423544">
                <a:moveTo>
                  <a:pt x="1037120" y="133565"/>
                </a:moveTo>
                <a:lnTo>
                  <a:pt x="943229" y="133565"/>
                </a:lnTo>
                <a:lnTo>
                  <a:pt x="943229" y="53987"/>
                </a:lnTo>
                <a:lnTo>
                  <a:pt x="864984" y="53987"/>
                </a:lnTo>
                <a:lnTo>
                  <a:pt x="864984" y="132130"/>
                </a:lnTo>
                <a:lnTo>
                  <a:pt x="803808" y="132130"/>
                </a:lnTo>
                <a:lnTo>
                  <a:pt x="803808" y="194652"/>
                </a:lnTo>
                <a:lnTo>
                  <a:pt x="864984" y="194652"/>
                </a:lnTo>
                <a:lnTo>
                  <a:pt x="864984" y="316865"/>
                </a:lnTo>
                <a:lnTo>
                  <a:pt x="871143" y="360260"/>
                </a:lnTo>
                <a:lnTo>
                  <a:pt x="890765" y="393407"/>
                </a:lnTo>
                <a:lnTo>
                  <a:pt x="925601" y="414566"/>
                </a:lnTo>
                <a:lnTo>
                  <a:pt x="977379" y="422008"/>
                </a:lnTo>
                <a:lnTo>
                  <a:pt x="999693" y="420230"/>
                </a:lnTo>
                <a:lnTo>
                  <a:pt x="1018273" y="416318"/>
                </a:lnTo>
                <a:lnTo>
                  <a:pt x="1030998" y="412419"/>
                </a:lnTo>
                <a:lnTo>
                  <a:pt x="1035710" y="410641"/>
                </a:lnTo>
                <a:lnTo>
                  <a:pt x="1026439" y="353809"/>
                </a:lnTo>
                <a:lnTo>
                  <a:pt x="1025740" y="349542"/>
                </a:lnTo>
                <a:lnTo>
                  <a:pt x="1016406" y="352005"/>
                </a:lnTo>
                <a:lnTo>
                  <a:pt x="1009738" y="353275"/>
                </a:lnTo>
                <a:lnTo>
                  <a:pt x="1002538" y="353733"/>
                </a:lnTo>
                <a:lnTo>
                  <a:pt x="991603" y="353809"/>
                </a:lnTo>
                <a:lnTo>
                  <a:pt x="974217" y="351739"/>
                </a:lnTo>
                <a:lnTo>
                  <a:pt x="958164" y="344741"/>
                </a:lnTo>
                <a:lnTo>
                  <a:pt x="946391" y="331622"/>
                </a:lnTo>
                <a:lnTo>
                  <a:pt x="941806" y="311175"/>
                </a:lnTo>
                <a:lnTo>
                  <a:pt x="941806" y="193243"/>
                </a:lnTo>
                <a:lnTo>
                  <a:pt x="1037120" y="193243"/>
                </a:lnTo>
                <a:lnTo>
                  <a:pt x="1037120" y="133565"/>
                </a:lnTo>
                <a:close/>
              </a:path>
              <a:path w="1370330" h="423544">
                <a:moveTo>
                  <a:pt x="1370037" y="274231"/>
                </a:moveTo>
                <a:lnTo>
                  <a:pt x="1362252" y="227076"/>
                </a:lnTo>
                <a:lnTo>
                  <a:pt x="1347317" y="198920"/>
                </a:lnTo>
                <a:lnTo>
                  <a:pt x="1340535" y="186118"/>
                </a:lnTo>
                <a:lnTo>
                  <a:pt x="1307338" y="153822"/>
                </a:lnTo>
                <a:lnTo>
                  <a:pt x="1294638" y="147459"/>
                </a:lnTo>
                <a:lnTo>
                  <a:pt x="1294638" y="275653"/>
                </a:lnTo>
                <a:lnTo>
                  <a:pt x="1289202" y="305625"/>
                </a:lnTo>
                <a:lnTo>
                  <a:pt x="1272578" y="329996"/>
                </a:lnTo>
                <a:lnTo>
                  <a:pt x="1247419" y="346392"/>
                </a:lnTo>
                <a:lnTo>
                  <a:pt x="1216380" y="352386"/>
                </a:lnTo>
                <a:lnTo>
                  <a:pt x="1185545" y="346392"/>
                </a:lnTo>
                <a:lnTo>
                  <a:pt x="1160716" y="329996"/>
                </a:lnTo>
                <a:lnTo>
                  <a:pt x="1144155" y="305625"/>
                </a:lnTo>
                <a:lnTo>
                  <a:pt x="1138135" y="275653"/>
                </a:lnTo>
                <a:lnTo>
                  <a:pt x="1144358" y="245681"/>
                </a:lnTo>
                <a:lnTo>
                  <a:pt x="1161249" y="221297"/>
                </a:lnTo>
                <a:lnTo>
                  <a:pt x="1186154" y="204914"/>
                </a:lnTo>
                <a:lnTo>
                  <a:pt x="1216380" y="198920"/>
                </a:lnTo>
                <a:lnTo>
                  <a:pt x="1247216" y="204914"/>
                </a:lnTo>
                <a:lnTo>
                  <a:pt x="1272044" y="221297"/>
                </a:lnTo>
                <a:lnTo>
                  <a:pt x="1288605" y="245681"/>
                </a:lnTo>
                <a:lnTo>
                  <a:pt x="1294638" y="275653"/>
                </a:lnTo>
                <a:lnTo>
                  <a:pt x="1294638" y="147459"/>
                </a:lnTo>
                <a:lnTo>
                  <a:pt x="1265135" y="132638"/>
                </a:lnTo>
                <a:lnTo>
                  <a:pt x="1216380" y="125031"/>
                </a:lnTo>
                <a:lnTo>
                  <a:pt x="1168171" y="132638"/>
                </a:lnTo>
                <a:lnTo>
                  <a:pt x="1126032" y="153822"/>
                </a:lnTo>
                <a:lnTo>
                  <a:pt x="1092644" y="186118"/>
                </a:lnTo>
                <a:lnTo>
                  <a:pt x="1070660" y="227076"/>
                </a:lnTo>
                <a:lnTo>
                  <a:pt x="1062736" y="274231"/>
                </a:lnTo>
                <a:lnTo>
                  <a:pt x="1070521" y="321398"/>
                </a:lnTo>
                <a:lnTo>
                  <a:pt x="1092238" y="362356"/>
                </a:lnTo>
                <a:lnTo>
                  <a:pt x="1125423" y="394639"/>
                </a:lnTo>
                <a:lnTo>
                  <a:pt x="1167625" y="415823"/>
                </a:lnTo>
                <a:lnTo>
                  <a:pt x="1216380" y="423430"/>
                </a:lnTo>
                <a:lnTo>
                  <a:pt x="1264589" y="415823"/>
                </a:lnTo>
                <a:lnTo>
                  <a:pt x="1306728" y="394639"/>
                </a:lnTo>
                <a:lnTo>
                  <a:pt x="1340116" y="362356"/>
                </a:lnTo>
                <a:lnTo>
                  <a:pt x="1345476" y="352386"/>
                </a:lnTo>
                <a:lnTo>
                  <a:pt x="1362113" y="321398"/>
                </a:lnTo>
                <a:lnTo>
                  <a:pt x="1370037" y="274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1325" y="1132338"/>
            <a:ext cx="99588" cy="99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962832" y="1047093"/>
            <a:ext cx="263525" cy="261620"/>
          </a:xfrm>
          <a:custGeom>
            <a:avLst/>
            <a:gdLst/>
            <a:ahLst/>
            <a:cxnLst/>
            <a:rect l="l" t="t" r="r" b="b"/>
            <a:pathLst>
              <a:path w="263525" h="261619">
                <a:moveTo>
                  <a:pt x="130886" y="0"/>
                </a:moveTo>
                <a:lnTo>
                  <a:pt x="79826" y="10233"/>
                </a:lnTo>
                <a:lnTo>
                  <a:pt x="38235" y="38183"/>
                </a:lnTo>
                <a:lnTo>
                  <a:pt x="10248" y="79720"/>
                </a:lnTo>
                <a:lnTo>
                  <a:pt x="0" y="130718"/>
                </a:lnTo>
                <a:lnTo>
                  <a:pt x="6658" y="172278"/>
                </a:lnTo>
                <a:lnTo>
                  <a:pt x="25267" y="208448"/>
                </a:lnTo>
                <a:lnTo>
                  <a:pt x="53778" y="236910"/>
                </a:lnTo>
                <a:lnTo>
                  <a:pt x="90142" y="255346"/>
                </a:lnTo>
                <a:lnTo>
                  <a:pt x="132310" y="261437"/>
                </a:lnTo>
                <a:lnTo>
                  <a:pt x="183369" y="251203"/>
                </a:lnTo>
                <a:lnTo>
                  <a:pt x="224960" y="223253"/>
                </a:lnTo>
                <a:lnTo>
                  <a:pt x="252947" y="181716"/>
                </a:lnTo>
                <a:lnTo>
                  <a:pt x="263196" y="130718"/>
                </a:lnTo>
                <a:lnTo>
                  <a:pt x="256537" y="89295"/>
                </a:lnTo>
                <a:lnTo>
                  <a:pt x="237928" y="53399"/>
                </a:lnTo>
                <a:lnTo>
                  <a:pt x="209417" y="25141"/>
                </a:lnTo>
                <a:lnTo>
                  <a:pt x="173053" y="6637"/>
                </a:lnTo>
                <a:lnTo>
                  <a:pt x="130886" y="0"/>
                </a:lnTo>
                <a:close/>
              </a:path>
            </a:pathLst>
          </a:custGeom>
          <a:solidFill>
            <a:srgbClr val="00A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235984" y="1319908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69">
                <a:moveTo>
                  <a:pt x="159345" y="0"/>
                </a:moveTo>
                <a:lnTo>
                  <a:pt x="108902" y="8092"/>
                </a:lnTo>
                <a:lnTo>
                  <a:pt x="65150" y="30642"/>
                </a:lnTo>
                <a:lnTo>
                  <a:pt x="30686" y="65060"/>
                </a:lnTo>
                <a:lnTo>
                  <a:pt x="8104" y="108755"/>
                </a:lnTo>
                <a:lnTo>
                  <a:pt x="0" y="159136"/>
                </a:lnTo>
                <a:lnTo>
                  <a:pt x="8104" y="209513"/>
                </a:lnTo>
                <a:lnTo>
                  <a:pt x="30686" y="253208"/>
                </a:lnTo>
                <a:lnTo>
                  <a:pt x="65150" y="287627"/>
                </a:lnTo>
                <a:lnTo>
                  <a:pt x="108902" y="310179"/>
                </a:lnTo>
                <a:lnTo>
                  <a:pt x="159345" y="318273"/>
                </a:lnTo>
                <a:lnTo>
                  <a:pt x="209784" y="310179"/>
                </a:lnTo>
                <a:lnTo>
                  <a:pt x="253532" y="287627"/>
                </a:lnTo>
                <a:lnTo>
                  <a:pt x="287995" y="253208"/>
                </a:lnTo>
                <a:lnTo>
                  <a:pt x="310577" y="209513"/>
                </a:lnTo>
                <a:lnTo>
                  <a:pt x="318681" y="159136"/>
                </a:lnTo>
                <a:lnTo>
                  <a:pt x="310577" y="108618"/>
                </a:lnTo>
                <a:lnTo>
                  <a:pt x="287995" y="64650"/>
                </a:lnTo>
                <a:lnTo>
                  <a:pt x="253532" y="30027"/>
                </a:lnTo>
                <a:lnTo>
                  <a:pt x="209784" y="7545"/>
                </a:lnTo>
                <a:lnTo>
                  <a:pt x="159345" y="0"/>
                </a:lnTo>
                <a:close/>
              </a:path>
            </a:pathLst>
          </a:custGeom>
          <a:solidFill>
            <a:srgbClr val="97C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2896" y="1075501"/>
            <a:ext cx="204862" cy="20461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1167" y="1405161"/>
            <a:ext cx="147953" cy="147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22491" y="827199"/>
            <a:ext cx="8921750" cy="1937385"/>
          </a:xfrm>
          <a:custGeom>
            <a:avLst/>
            <a:gdLst/>
            <a:ahLst/>
            <a:cxnLst/>
            <a:rect l="l" t="t" r="r" b="b"/>
            <a:pathLst>
              <a:path w="8921750" h="1937385">
                <a:moveTo>
                  <a:pt x="8921194" y="0"/>
                </a:moveTo>
                <a:lnTo>
                  <a:pt x="0" y="0"/>
                </a:lnTo>
                <a:lnTo>
                  <a:pt x="0" y="1937113"/>
                </a:lnTo>
                <a:lnTo>
                  <a:pt x="8921194" y="1937113"/>
                </a:lnTo>
                <a:lnTo>
                  <a:pt x="8921194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686973" y="1133773"/>
            <a:ext cx="1370330" cy="423545"/>
          </a:xfrm>
          <a:custGeom>
            <a:avLst/>
            <a:gdLst/>
            <a:ahLst/>
            <a:cxnLst/>
            <a:rect l="l" t="t" r="r" b="b"/>
            <a:pathLst>
              <a:path w="1370330" h="423544">
                <a:moveTo>
                  <a:pt x="367042" y="417741"/>
                </a:moveTo>
                <a:lnTo>
                  <a:pt x="337781" y="338175"/>
                </a:lnTo>
                <a:lnTo>
                  <a:pt x="314782" y="275653"/>
                </a:lnTo>
                <a:lnTo>
                  <a:pt x="266179" y="143510"/>
                </a:lnTo>
                <a:lnTo>
                  <a:pt x="231889" y="50279"/>
                </a:lnTo>
                <a:lnTo>
                  <a:pt x="231889" y="275653"/>
                </a:lnTo>
                <a:lnTo>
                  <a:pt x="135153" y="275653"/>
                </a:lnTo>
                <a:lnTo>
                  <a:pt x="183515" y="143510"/>
                </a:lnTo>
                <a:lnTo>
                  <a:pt x="231889" y="275653"/>
                </a:lnTo>
                <a:lnTo>
                  <a:pt x="231889" y="50279"/>
                </a:lnTo>
                <a:lnTo>
                  <a:pt x="213398" y="0"/>
                </a:lnTo>
                <a:lnTo>
                  <a:pt x="152222" y="0"/>
                </a:lnTo>
                <a:lnTo>
                  <a:pt x="0" y="417741"/>
                </a:lnTo>
                <a:lnTo>
                  <a:pt x="82511" y="417741"/>
                </a:lnTo>
                <a:lnTo>
                  <a:pt x="112395" y="338175"/>
                </a:lnTo>
                <a:lnTo>
                  <a:pt x="256082" y="338175"/>
                </a:lnTo>
                <a:lnTo>
                  <a:pt x="284530" y="417741"/>
                </a:lnTo>
                <a:lnTo>
                  <a:pt x="367042" y="417741"/>
                </a:lnTo>
                <a:close/>
              </a:path>
              <a:path w="1370330" h="423544">
                <a:moveTo>
                  <a:pt x="651586" y="132143"/>
                </a:moveTo>
                <a:lnTo>
                  <a:pt x="573328" y="132143"/>
                </a:lnTo>
                <a:lnTo>
                  <a:pt x="496506" y="341020"/>
                </a:lnTo>
                <a:lnTo>
                  <a:pt x="421106" y="132143"/>
                </a:lnTo>
                <a:lnTo>
                  <a:pt x="342861" y="132143"/>
                </a:lnTo>
                <a:lnTo>
                  <a:pt x="448132" y="417741"/>
                </a:lnTo>
                <a:lnTo>
                  <a:pt x="546303" y="417741"/>
                </a:lnTo>
                <a:lnTo>
                  <a:pt x="651586" y="132143"/>
                </a:lnTo>
                <a:close/>
              </a:path>
              <a:path w="1370330" h="423544">
                <a:moveTo>
                  <a:pt x="762558" y="132143"/>
                </a:moveTo>
                <a:lnTo>
                  <a:pt x="684301" y="132143"/>
                </a:lnTo>
                <a:lnTo>
                  <a:pt x="684301" y="417741"/>
                </a:lnTo>
                <a:lnTo>
                  <a:pt x="762558" y="417741"/>
                </a:lnTo>
                <a:lnTo>
                  <a:pt x="762558" y="132143"/>
                </a:lnTo>
                <a:close/>
              </a:path>
              <a:path w="1370330" h="423544">
                <a:moveTo>
                  <a:pt x="1037120" y="133565"/>
                </a:moveTo>
                <a:lnTo>
                  <a:pt x="943229" y="133565"/>
                </a:lnTo>
                <a:lnTo>
                  <a:pt x="943229" y="53987"/>
                </a:lnTo>
                <a:lnTo>
                  <a:pt x="864984" y="53987"/>
                </a:lnTo>
                <a:lnTo>
                  <a:pt x="864984" y="132130"/>
                </a:lnTo>
                <a:lnTo>
                  <a:pt x="803808" y="132130"/>
                </a:lnTo>
                <a:lnTo>
                  <a:pt x="803808" y="194652"/>
                </a:lnTo>
                <a:lnTo>
                  <a:pt x="864984" y="194652"/>
                </a:lnTo>
                <a:lnTo>
                  <a:pt x="864984" y="316865"/>
                </a:lnTo>
                <a:lnTo>
                  <a:pt x="871143" y="360260"/>
                </a:lnTo>
                <a:lnTo>
                  <a:pt x="890765" y="393407"/>
                </a:lnTo>
                <a:lnTo>
                  <a:pt x="925601" y="414566"/>
                </a:lnTo>
                <a:lnTo>
                  <a:pt x="977379" y="422008"/>
                </a:lnTo>
                <a:lnTo>
                  <a:pt x="999693" y="420230"/>
                </a:lnTo>
                <a:lnTo>
                  <a:pt x="1018273" y="416318"/>
                </a:lnTo>
                <a:lnTo>
                  <a:pt x="1030998" y="412419"/>
                </a:lnTo>
                <a:lnTo>
                  <a:pt x="1035710" y="410641"/>
                </a:lnTo>
                <a:lnTo>
                  <a:pt x="1026439" y="353809"/>
                </a:lnTo>
                <a:lnTo>
                  <a:pt x="1025740" y="349542"/>
                </a:lnTo>
                <a:lnTo>
                  <a:pt x="1016406" y="352005"/>
                </a:lnTo>
                <a:lnTo>
                  <a:pt x="1009738" y="353275"/>
                </a:lnTo>
                <a:lnTo>
                  <a:pt x="1002538" y="353733"/>
                </a:lnTo>
                <a:lnTo>
                  <a:pt x="991603" y="353809"/>
                </a:lnTo>
                <a:lnTo>
                  <a:pt x="974217" y="351739"/>
                </a:lnTo>
                <a:lnTo>
                  <a:pt x="958164" y="344741"/>
                </a:lnTo>
                <a:lnTo>
                  <a:pt x="946391" y="331622"/>
                </a:lnTo>
                <a:lnTo>
                  <a:pt x="941806" y="311175"/>
                </a:lnTo>
                <a:lnTo>
                  <a:pt x="941806" y="193243"/>
                </a:lnTo>
                <a:lnTo>
                  <a:pt x="1037120" y="193243"/>
                </a:lnTo>
                <a:lnTo>
                  <a:pt x="1037120" y="133565"/>
                </a:lnTo>
                <a:close/>
              </a:path>
              <a:path w="1370330" h="423544">
                <a:moveTo>
                  <a:pt x="1370037" y="274231"/>
                </a:moveTo>
                <a:lnTo>
                  <a:pt x="1362252" y="227076"/>
                </a:lnTo>
                <a:lnTo>
                  <a:pt x="1347317" y="198920"/>
                </a:lnTo>
                <a:lnTo>
                  <a:pt x="1340535" y="186118"/>
                </a:lnTo>
                <a:lnTo>
                  <a:pt x="1307338" y="153822"/>
                </a:lnTo>
                <a:lnTo>
                  <a:pt x="1294638" y="147459"/>
                </a:lnTo>
                <a:lnTo>
                  <a:pt x="1294638" y="275653"/>
                </a:lnTo>
                <a:lnTo>
                  <a:pt x="1289202" y="305625"/>
                </a:lnTo>
                <a:lnTo>
                  <a:pt x="1272578" y="329996"/>
                </a:lnTo>
                <a:lnTo>
                  <a:pt x="1247419" y="346392"/>
                </a:lnTo>
                <a:lnTo>
                  <a:pt x="1216380" y="352386"/>
                </a:lnTo>
                <a:lnTo>
                  <a:pt x="1185545" y="346392"/>
                </a:lnTo>
                <a:lnTo>
                  <a:pt x="1160716" y="329996"/>
                </a:lnTo>
                <a:lnTo>
                  <a:pt x="1144155" y="305625"/>
                </a:lnTo>
                <a:lnTo>
                  <a:pt x="1138135" y="275653"/>
                </a:lnTo>
                <a:lnTo>
                  <a:pt x="1144358" y="245681"/>
                </a:lnTo>
                <a:lnTo>
                  <a:pt x="1161249" y="221297"/>
                </a:lnTo>
                <a:lnTo>
                  <a:pt x="1186154" y="204914"/>
                </a:lnTo>
                <a:lnTo>
                  <a:pt x="1216380" y="198920"/>
                </a:lnTo>
                <a:lnTo>
                  <a:pt x="1247216" y="204914"/>
                </a:lnTo>
                <a:lnTo>
                  <a:pt x="1272044" y="221297"/>
                </a:lnTo>
                <a:lnTo>
                  <a:pt x="1288605" y="245681"/>
                </a:lnTo>
                <a:lnTo>
                  <a:pt x="1294638" y="275653"/>
                </a:lnTo>
                <a:lnTo>
                  <a:pt x="1294638" y="147459"/>
                </a:lnTo>
                <a:lnTo>
                  <a:pt x="1265135" y="132638"/>
                </a:lnTo>
                <a:lnTo>
                  <a:pt x="1216380" y="125031"/>
                </a:lnTo>
                <a:lnTo>
                  <a:pt x="1168171" y="132638"/>
                </a:lnTo>
                <a:lnTo>
                  <a:pt x="1126032" y="153822"/>
                </a:lnTo>
                <a:lnTo>
                  <a:pt x="1092644" y="186118"/>
                </a:lnTo>
                <a:lnTo>
                  <a:pt x="1070660" y="227076"/>
                </a:lnTo>
                <a:lnTo>
                  <a:pt x="1062736" y="274231"/>
                </a:lnTo>
                <a:lnTo>
                  <a:pt x="1070521" y="321398"/>
                </a:lnTo>
                <a:lnTo>
                  <a:pt x="1092238" y="362356"/>
                </a:lnTo>
                <a:lnTo>
                  <a:pt x="1125423" y="394639"/>
                </a:lnTo>
                <a:lnTo>
                  <a:pt x="1167625" y="415823"/>
                </a:lnTo>
                <a:lnTo>
                  <a:pt x="1216380" y="423430"/>
                </a:lnTo>
                <a:lnTo>
                  <a:pt x="1264589" y="415823"/>
                </a:lnTo>
                <a:lnTo>
                  <a:pt x="1306728" y="394639"/>
                </a:lnTo>
                <a:lnTo>
                  <a:pt x="1340116" y="362356"/>
                </a:lnTo>
                <a:lnTo>
                  <a:pt x="1345476" y="352386"/>
                </a:lnTo>
                <a:lnTo>
                  <a:pt x="1362113" y="321398"/>
                </a:lnTo>
                <a:lnTo>
                  <a:pt x="1370037" y="274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1325" y="1132338"/>
            <a:ext cx="99588" cy="9947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962832" y="1047093"/>
            <a:ext cx="263525" cy="261620"/>
          </a:xfrm>
          <a:custGeom>
            <a:avLst/>
            <a:gdLst/>
            <a:ahLst/>
            <a:cxnLst/>
            <a:rect l="l" t="t" r="r" b="b"/>
            <a:pathLst>
              <a:path w="263525" h="261619">
                <a:moveTo>
                  <a:pt x="130886" y="0"/>
                </a:moveTo>
                <a:lnTo>
                  <a:pt x="79826" y="10233"/>
                </a:lnTo>
                <a:lnTo>
                  <a:pt x="38235" y="38183"/>
                </a:lnTo>
                <a:lnTo>
                  <a:pt x="10248" y="79720"/>
                </a:lnTo>
                <a:lnTo>
                  <a:pt x="0" y="130718"/>
                </a:lnTo>
                <a:lnTo>
                  <a:pt x="6658" y="172278"/>
                </a:lnTo>
                <a:lnTo>
                  <a:pt x="25267" y="208448"/>
                </a:lnTo>
                <a:lnTo>
                  <a:pt x="53778" y="236910"/>
                </a:lnTo>
                <a:lnTo>
                  <a:pt x="90142" y="255346"/>
                </a:lnTo>
                <a:lnTo>
                  <a:pt x="132310" y="261437"/>
                </a:lnTo>
                <a:lnTo>
                  <a:pt x="183369" y="251203"/>
                </a:lnTo>
                <a:lnTo>
                  <a:pt x="224960" y="223253"/>
                </a:lnTo>
                <a:lnTo>
                  <a:pt x="252947" y="181716"/>
                </a:lnTo>
                <a:lnTo>
                  <a:pt x="263196" y="130718"/>
                </a:lnTo>
                <a:lnTo>
                  <a:pt x="256537" y="89295"/>
                </a:lnTo>
                <a:lnTo>
                  <a:pt x="237928" y="53399"/>
                </a:lnTo>
                <a:lnTo>
                  <a:pt x="209417" y="25141"/>
                </a:lnTo>
                <a:lnTo>
                  <a:pt x="173053" y="6637"/>
                </a:lnTo>
                <a:lnTo>
                  <a:pt x="130886" y="0"/>
                </a:lnTo>
                <a:close/>
              </a:path>
            </a:pathLst>
          </a:custGeom>
          <a:solidFill>
            <a:srgbClr val="00A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35985" y="1319908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69">
                <a:moveTo>
                  <a:pt x="159345" y="0"/>
                </a:moveTo>
                <a:lnTo>
                  <a:pt x="108902" y="8092"/>
                </a:lnTo>
                <a:lnTo>
                  <a:pt x="65150" y="30642"/>
                </a:lnTo>
                <a:lnTo>
                  <a:pt x="30686" y="65060"/>
                </a:lnTo>
                <a:lnTo>
                  <a:pt x="8104" y="108755"/>
                </a:lnTo>
                <a:lnTo>
                  <a:pt x="0" y="159136"/>
                </a:lnTo>
                <a:lnTo>
                  <a:pt x="8104" y="209513"/>
                </a:lnTo>
                <a:lnTo>
                  <a:pt x="30686" y="253208"/>
                </a:lnTo>
                <a:lnTo>
                  <a:pt x="65150" y="287627"/>
                </a:lnTo>
                <a:lnTo>
                  <a:pt x="108902" y="310179"/>
                </a:lnTo>
                <a:lnTo>
                  <a:pt x="159345" y="318273"/>
                </a:lnTo>
                <a:lnTo>
                  <a:pt x="209784" y="310179"/>
                </a:lnTo>
                <a:lnTo>
                  <a:pt x="253532" y="287627"/>
                </a:lnTo>
                <a:lnTo>
                  <a:pt x="287995" y="253208"/>
                </a:lnTo>
                <a:lnTo>
                  <a:pt x="310577" y="209513"/>
                </a:lnTo>
                <a:lnTo>
                  <a:pt x="318681" y="159136"/>
                </a:lnTo>
                <a:lnTo>
                  <a:pt x="310577" y="108618"/>
                </a:lnTo>
                <a:lnTo>
                  <a:pt x="287995" y="64650"/>
                </a:lnTo>
                <a:lnTo>
                  <a:pt x="253532" y="30027"/>
                </a:lnTo>
                <a:lnTo>
                  <a:pt x="209784" y="7545"/>
                </a:lnTo>
                <a:lnTo>
                  <a:pt x="159345" y="0"/>
                </a:lnTo>
                <a:close/>
              </a:path>
            </a:pathLst>
          </a:custGeom>
          <a:solidFill>
            <a:srgbClr val="97C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2896" y="1075501"/>
            <a:ext cx="204862" cy="20461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1167" y="1405161"/>
            <a:ext cx="147953" cy="147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388" y="911875"/>
            <a:ext cx="18035322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rEPJK61vPPTACx9wLaf6_OAzZLcvvLkE?usp=sharing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374" y="1693368"/>
            <a:ext cx="8179462" cy="222496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5600"/>
              </a:lnSpc>
              <a:spcBef>
                <a:spcPts val="550"/>
              </a:spcBef>
            </a:pPr>
            <a:r>
              <a:rPr lang="en-US" sz="4950" b="1" spc="-55" dirty="0">
                <a:latin typeface="Tahoma"/>
                <a:cs typeface="Tahoma"/>
              </a:rPr>
              <a:t>Match-</a:t>
            </a:r>
            <a:r>
              <a:rPr lang="ru-RU" sz="4950" b="1" spc="-55" dirty="0">
                <a:latin typeface="Tahoma"/>
                <a:cs typeface="Tahoma"/>
              </a:rPr>
              <a:t>сервис подбора «идеальных» заказчика и исполнителя</a:t>
            </a:r>
            <a:endParaRPr sz="4950" dirty="0">
              <a:latin typeface="Tahoma"/>
              <a:cs typeface="Tahoma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1876107" y="5789819"/>
            <a:ext cx="3093085" cy="1091719"/>
            <a:chOff x="3997649" y="5454563"/>
            <a:chExt cx="3093085" cy="1091719"/>
          </a:xfrm>
        </p:grpSpPr>
        <p:sp>
          <p:nvSpPr>
            <p:cNvPr id="3" name="object 3"/>
            <p:cNvSpPr txBox="1"/>
            <p:nvPr/>
          </p:nvSpPr>
          <p:spPr>
            <a:xfrm>
              <a:off x="4021326" y="6183939"/>
              <a:ext cx="2573655" cy="36234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1000"/>
                </a:lnSpc>
                <a:spcBef>
                  <a:spcPts val="95"/>
                </a:spcBef>
              </a:pPr>
              <a:r>
                <a:rPr lang="ru-RU" sz="2450" b="1" spc="190" dirty="0">
                  <a:latin typeface="Tahoma"/>
                  <a:cs typeface="Tahoma"/>
                </a:rPr>
                <a:t>5</a:t>
              </a:r>
              <a:r>
                <a:rPr lang="en-US" sz="2450" b="1" spc="190" dirty="0">
                  <a:latin typeface="Tahoma"/>
                  <a:cs typeface="Tahoma"/>
                </a:rPr>
                <a:t>Greats</a:t>
              </a:r>
              <a:endParaRPr sz="2450" b="1" dirty="0">
                <a:latin typeface="Tahoma"/>
                <a:cs typeface="Tahoma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997649" y="5454563"/>
              <a:ext cx="3093085" cy="6286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ru-RU" sz="3950" b="1" spc="25" dirty="0">
                  <a:latin typeface="Tahoma"/>
                  <a:cs typeface="Tahoma"/>
                </a:rPr>
                <a:t>Команда</a:t>
              </a:r>
              <a:endParaRPr sz="3950" dirty="0">
                <a:latin typeface="Tahoma"/>
                <a:cs typeface="Tahoma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4131591" y="9433597"/>
            <a:ext cx="171450" cy="625475"/>
          </a:xfrm>
          <a:custGeom>
            <a:avLst/>
            <a:gdLst/>
            <a:ahLst/>
            <a:cxnLst/>
            <a:rect l="l" t="t" r="r" b="b"/>
            <a:pathLst>
              <a:path w="171450" h="625475">
                <a:moveTo>
                  <a:pt x="171366" y="0"/>
                </a:moveTo>
                <a:lnTo>
                  <a:pt x="0" y="0"/>
                </a:lnTo>
                <a:lnTo>
                  <a:pt x="0" y="625467"/>
                </a:lnTo>
                <a:lnTo>
                  <a:pt x="171366" y="625467"/>
                </a:lnTo>
                <a:lnTo>
                  <a:pt x="171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2951" y="9144222"/>
            <a:ext cx="1427480" cy="915035"/>
          </a:xfrm>
          <a:custGeom>
            <a:avLst/>
            <a:gdLst/>
            <a:ahLst/>
            <a:cxnLst/>
            <a:rect l="l" t="t" r="r" b="b"/>
            <a:pathLst>
              <a:path w="1427479" h="915034">
                <a:moveTo>
                  <a:pt x="803846" y="914857"/>
                </a:moveTo>
                <a:lnTo>
                  <a:pt x="739749" y="740600"/>
                </a:lnTo>
                <a:lnTo>
                  <a:pt x="689381" y="603669"/>
                </a:lnTo>
                <a:lnTo>
                  <a:pt x="582942" y="314274"/>
                </a:lnTo>
                <a:lnTo>
                  <a:pt x="507847" y="110121"/>
                </a:lnTo>
                <a:lnTo>
                  <a:pt x="507847" y="603669"/>
                </a:lnTo>
                <a:lnTo>
                  <a:pt x="295986" y="603669"/>
                </a:lnTo>
                <a:lnTo>
                  <a:pt x="401929" y="314274"/>
                </a:lnTo>
                <a:lnTo>
                  <a:pt x="507847" y="603669"/>
                </a:lnTo>
                <a:lnTo>
                  <a:pt x="507847" y="110121"/>
                </a:lnTo>
                <a:lnTo>
                  <a:pt x="467347" y="0"/>
                </a:lnTo>
                <a:lnTo>
                  <a:pt x="333387" y="0"/>
                </a:lnTo>
                <a:lnTo>
                  <a:pt x="0" y="914857"/>
                </a:lnTo>
                <a:lnTo>
                  <a:pt x="180708" y="914857"/>
                </a:lnTo>
                <a:lnTo>
                  <a:pt x="246138" y="740600"/>
                </a:lnTo>
                <a:lnTo>
                  <a:pt x="560819" y="740600"/>
                </a:lnTo>
                <a:lnTo>
                  <a:pt x="623138" y="914857"/>
                </a:lnTo>
                <a:lnTo>
                  <a:pt x="803846" y="914857"/>
                </a:lnTo>
                <a:close/>
              </a:path>
              <a:path w="1427479" h="915034">
                <a:moveTo>
                  <a:pt x="1426972" y="289382"/>
                </a:moveTo>
                <a:lnTo>
                  <a:pt x="1255610" y="289382"/>
                </a:lnTo>
                <a:lnTo>
                  <a:pt x="1087361" y="746810"/>
                </a:lnTo>
                <a:lnTo>
                  <a:pt x="922235" y="289382"/>
                </a:lnTo>
                <a:lnTo>
                  <a:pt x="750874" y="289382"/>
                </a:lnTo>
                <a:lnTo>
                  <a:pt x="981417" y="914857"/>
                </a:lnTo>
                <a:lnTo>
                  <a:pt x="1196390" y="914857"/>
                </a:lnTo>
                <a:lnTo>
                  <a:pt x="1426972" y="289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3301" y="9262448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511175" h="806450">
                <a:moveTo>
                  <a:pt x="305331" y="0"/>
                </a:moveTo>
                <a:lnTo>
                  <a:pt x="133964" y="0"/>
                </a:lnTo>
                <a:lnTo>
                  <a:pt x="133964" y="171157"/>
                </a:lnTo>
                <a:lnTo>
                  <a:pt x="0" y="171157"/>
                </a:lnTo>
                <a:lnTo>
                  <a:pt x="0" y="308074"/>
                </a:lnTo>
                <a:lnTo>
                  <a:pt x="133964" y="308074"/>
                </a:lnTo>
                <a:lnTo>
                  <a:pt x="133964" y="575689"/>
                </a:lnTo>
                <a:lnTo>
                  <a:pt x="137256" y="625787"/>
                </a:lnTo>
                <a:lnTo>
                  <a:pt x="147449" y="670743"/>
                </a:lnTo>
                <a:lnTo>
                  <a:pt x="165017" y="710085"/>
                </a:lnTo>
                <a:lnTo>
                  <a:pt x="190436" y="743337"/>
                </a:lnTo>
                <a:lnTo>
                  <a:pt x="224180" y="770025"/>
                </a:lnTo>
                <a:lnTo>
                  <a:pt x="266725" y="789675"/>
                </a:lnTo>
                <a:lnTo>
                  <a:pt x="318544" y="801813"/>
                </a:lnTo>
                <a:lnTo>
                  <a:pt x="380114" y="805964"/>
                </a:lnTo>
                <a:lnTo>
                  <a:pt x="428990" y="802074"/>
                </a:lnTo>
                <a:lnTo>
                  <a:pt x="469689" y="793515"/>
                </a:lnTo>
                <a:lnTo>
                  <a:pt x="497537" y="784955"/>
                </a:lnTo>
                <a:lnTo>
                  <a:pt x="507858" y="781065"/>
                </a:lnTo>
                <a:lnTo>
                  <a:pt x="487560" y="656597"/>
                </a:lnTo>
                <a:lnTo>
                  <a:pt x="411275" y="656597"/>
                </a:lnTo>
                <a:lnTo>
                  <a:pt x="373202" y="652074"/>
                </a:lnTo>
                <a:lnTo>
                  <a:pt x="338048" y="636756"/>
                </a:lnTo>
                <a:lnTo>
                  <a:pt x="312241" y="608019"/>
                </a:lnTo>
                <a:lnTo>
                  <a:pt x="302210" y="563239"/>
                </a:lnTo>
                <a:lnTo>
                  <a:pt x="302210" y="304964"/>
                </a:lnTo>
                <a:lnTo>
                  <a:pt x="510958" y="304964"/>
                </a:lnTo>
                <a:lnTo>
                  <a:pt x="510958" y="174266"/>
                </a:lnTo>
                <a:lnTo>
                  <a:pt x="305331" y="174266"/>
                </a:lnTo>
                <a:lnTo>
                  <a:pt x="305331" y="0"/>
                </a:lnTo>
                <a:close/>
              </a:path>
              <a:path w="511175" h="806450">
                <a:moveTo>
                  <a:pt x="486037" y="647257"/>
                </a:moveTo>
                <a:lnTo>
                  <a:pt x="465597" y="652657"/>
                </a:lnTo>
                <a:lnTo>
                  <a:pt x="450996" y="655430"/>
                </a:lnTo>
                <a:lnTo>
                  <a:pt x="435225" y="656451"/>
                </a:lnTo>
                <a:lnTo>
                  <a:pt x="411275" y="656597"/>
                </a:lnTo>
                <a:lnTo>
                  <a:pt x="487560" y="656597"/>
                </a:lnTo>
                <a:lnTo>
                  <a:pt x="486037" y="647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0351" y="9418045"/>
            <a:ext cx="673100" cy="654050"/>
          </a:xfrm>
          <a:custGeom>
            <a:avLst/>
            <a:gdLst/>
            <a:ahLst/>
            <a:cxnLst/>
            <a:rect l="l" t="t" r="r" b="b"/>
            <a:pathLst>
              <a:path w="673100" h="654050">
                <a:moveTo>
                  <a:pt x="336492" y="0"/>
                </a:moveTo>
                <a:lnTo>
                  <a:pt x="287224" y="3542"/>
                </a:lnTo>
                <a:lnTo>
                  <a:pt x="240047" y="13831"/>
                </a:lnTo>
                <a:lnTo>
                  <a:pt x="195511" y="30363"/>
                </a:lnTo>
                <a:lnTo>
                  <a:pt x="154162" y="52632"/>
                </a:lnTo>
                <a:lnTo>
                  <a:pt x="116549" y="80133"/>
                </a:lnTo>
                <a:lnTo>
                  <a:pt x="83219" y="112361"/>
                </a:lnTo>
                <a:lnTo>
                  <a:pt x="54721" y="148812"/>
                </a:lnTo>
                <a:lnTo>
                  <a:pt x="31602" y="188979"/>
                </a:lnTo>
                <a:lnTo>
                  <a:pt x="14410" y="232358"/>
                </a:lnTo>
                <a:lnTo>
                  <a:pt x="3694" y="278445"/>
                </a:lnTo>
                <a:lnTo>
                  <a:pt x="0" y="326733"/>
                </a:lnTo>
                <a:lnTo>
                  <a:pt x="3623" y="375024"/>
                </a:lnTo>
                <a:lnTo>
                  <a:pt x="14157" y="421112"/>
                </a:lnTo>
                <a:lnTo>
                  <a:pt x="31096" y="464493"/>
                </a:lnTo>
                <a:lnTo>
                  <a:pt x="53934" y="504662"/>
                </a:lnTo>
                <a:lnTo>
                  <a:pt x="82164" y="541114"/>
                </a:lnTo>
                <a:lnTo>
                  <a:pt x="115283" y="573343"/>
                </a:lnTo>
                <a:lnTo>
                  <a:pt x="152784" y="600844"/>
                </a:lnTo>
                <a:lnTo>
                  <a:pt x="194160" y="623114"/>
                </a:lnTo>
                <a:lnTo>
                  <a:pt x="238908" y="639645"/>
                </a:lnTo>
                <a:lnTo>
                  <a:pt x="286520" y="649935"/>
                </a:lnTo>
                <a:lnTo>
                  <a:pt x="336492" y="653477"/>
                </a:lnTo>
                <a:lnTo>
                  <a:pt x="385760" y="649935"/>
                </a:lnTo>
                <a:lnTo>
                  <a:pt x="432937" y="639645"/>
                </a:lnTo>
                <a:lnTo>
                  <a:pt x="477473" y="623114"/>
                </a:lnTo>
                <a:lnTo>
                  <a:pt x="518822" y="600844"/>
                </a:lnTo>
                <a:lnTo>
                  <a:pt x="556435" y="573343"/>
                </a:lnTo>
                <a:lnTo>
                  <a:pt x="589764" y="541114"/>
                </a:lnTo>
                <a:lnTo>
                  <a:pt x="618263" y="504662"/>
                </a:lnTo>
                <a:lnTo>
                  <a:pt x="622166" y="497880"/>
                </a:lnTo>
                <a:lnTo>
                  <a:pt x="336492" y="497880"/>
                </a:lnTo>
                <a:lnTo>
                  <a:pt x="290262" y="491916"/>
                </a:lnTo>
                <a:lnTo>
                  <a:pt x="249138" y="475061"/>
                </a:lnTo>
                <a:lnTo>
                  <a:pt x="214590" y="448872"/>
                </a:lnTo>
                <a:lnTo>
                  <a:pt x="188091" y="414904"/>
                </a:lnTo>
                <a:lnTo>
                  <a:pt x="171112" y="374712"/>
                </a:lnTo>
                <a:lnTo>
                  <a:pt x="165125" y="329853"/>
                </a:lnTo>
                <a:lnTo>
                  <a:pt x="171329" y="284990"/>
                </a:lnTo>
                <a:lnTo>
                  <a:pt x="188784" y="244796"/>
                </a:lnTo>
                <a:lnTo>
                  <a:pt x="215760" y="210826"/>
                </a:lnTo>
                <a:lnTo>
                  <a:pt x="250524" y="184635"/>
                </a:lnTo>
                <a:lnTo>
                  <a:pt x="291346" y="167781"/>
                </a:lnTo>
                <a:lnTo>
                  <a:pt x="336492" y="161817"/>
                </a:lnTo>
                <a:lnTo>
                  <a:pt x="626444" y="161817"/>
                </a:lnTo>
                <a:lnTo>
                  <a:pt x="619050" y="148812"/>
                </a:lnTo>
                <a:lnTo>
                  <a:pt x="590819" y="112361"/>
                </a:lnTo>
                <a:lnTo>
                  <a:pt x="557701" y="80133"/>
                </a:lnTo>
                <a:lnTo>
                  <a:pt x="520200" y="52632"/>
                </a:lnTo>
                <a:lnTo>
                  <a:pt x="478823" y="30363"/>
                </a:lnTo>
                <a:lnTo>
                  <a:pt x="434076" y="13831"/>
                </a:lnTo>
                <a:lnTo>
                  <a:pt x="386464" y="3542"/>
                </a:lnTo>
                <a:lnTo>
                  <a:pt x="336492" y="0"/>
                </a:lnTo>
                <a:close/>
              </a:path>
              <a:path w="673100" h="654050">
                <a:moveTo>
                  <a:pt x="626444" y="161817"/>
                </a:moveTo>
                <a:lnTo>
                  <a:pt x="336492" y="161817"/>
                </a:lnTo>
                <a:lnTo>
                  <a:pt x="382722" y="167781"/>
                </a:lnTo>
                <a:lnTo>
                  <a:pt x="423846" y="184635"/>
                </a:lnTo>
                <a:lnTo>
                  <a:pt x="458394" y="210826"/>
                </a:lnTo>
                <a:lnTo>
                  <a:pt x="484893" y="244796"/>
                </a:lnTo>
                <a:lnTo>
                  <a:pt x="501872" y="284990"/>
                </a:lnTo>
                <a:lnTo>
                  <a:pt x="507858" y="329853"/>
                </a:lnTo>
                <a:lnTo>
                  <a:pt x="502955" y="374712"/>
                </a:lnTo>
                <a:lnTo>
                  <a:pt x="486280" y="414904"/>
                </a:lnTo>
                <a:lnTo>
                  <a:pt x="459564" y="448872"/>
                </a:lnTo>
                <a:lnTo>
                  <a:pt x="424540" y="475061"/>
                </a:lnTo>
                <a:lnTo>
                  <a:pt x="382938" y="491916"/>
                </a:lnTo>
                <a:lnTo>
                  <a:pt x="336492" y="497880"/>
                </a:lnTo>
                <a:lnTo>
                  <a:pt x="622166" y="497880"/>
                </a:lnTo>
                <a:lnTo>
                  <a:pt x="641381" y="464493"/>
                </a:lnTo>
                <a:lnTo>
                  <a:pt x="658573" y="421112"/>
                </a:lnTo>
                <a:lnTo>
                  <a:pt x="669290" y="375024"/>
                </a:lnTo>
                <a:lnTo>
                  <a:pt x="672984" y="326733"/>
                </a:lnTo>
                <a:lnTo>
                  <a:pt x="669361" y="278445"/>
                </a:lnTo>
                <a:lnTo>
                  <a:pt x="658827" y="232358"/>
                </a:lnTo>
                <a:lnTo>
                  <a:pt x="641888" y="188979"/>
                </a:lnTo>
                <a:lnTo>
                  <a:pt x="626444" y="161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9785" y="9141099"/>
            <a:ext cx="218098" cy="2178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47084" y="8954386"/>
            <a:ext cx="1296670" cy="1294765"/>
            <a:chOff x="1047084" y="8954386"/>
            <a:chExt cx="1296670" cy="1294765"/>
          </a:xfrm>
        </p:grpSpPr>
        <p:sp>
          <p:nvSpPr>
            <p:cNvPr id="11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337302" y="10684"/>
            <a:ext cx="9766935" cy="11297920"/>
            <a:chOff x="10337302" y="10684"/>
            <a:chExt cx="9766935" cy="11297920"/>
          </a:xfrm>
        </p:grpSpPr>
        <p:sp>
          <p:nvSpPr>
            <p:cNvPr id="16" name="object 16"/>
            <p:cNvSpPr/>
            <p:nvPr/>
          </p:nvSpPr>
          <p:spPr>
            <a:xfrm>
              <a:off x="10637813" y="4958556"/>
              <a:ext cx="8846820" cy="6350000"/>
            </a:xfrm>
            <a:custGeom>
              <a:avLst/>
              <a:gdLst/>
              <a:ahLst/>
              <a:cxnLst/>
              <a:rect l="l" t="t" r="r" b="b"/>
              <a:pathLst>
                <a:path w="8846819" h="6350000">
                  <a:moveTo>
                    <a:pt x="5191345" y="63500"/>
                  </a:moveTo>
                  <a:lnTo>
                    <a:pt x="3664451" y="63500"/>
                  </a:lnTo>
                  <a:lnTo>
                    <a:pt x="3620172" y="76200"/>
                  </a:lnTo>
                  <a:lnTo>
                    <a:pt x="3575974" y="76200"/>
                  </a:lnTo>
                  <a:lnTo>
                    <a:pt x="3443898" y="114300"/>
                  </a:lnTo>
                  <a:lnTo>
                    <a:pt x="3400058" y="114300"/>
                  </a:lnTo>
                  <a:lnTo>
                    <a:pt x="2967706" y="241300"/>
                  </a:lnTo>
                  <a:lnTo>
                    <a:pt x="2925157" y="266700"/>
                  </a:lnTo>
                  <a:lnTo>
                    <a:pt x="2798362" y="304800"/>
                  </a:lnTo>
                  <a:lnTo>
                    <a:pt x="2756393" y="330200"/>
                  </a:lnTo>
                  <a:lnTo>
                    <a:pt x="2672922" y="355600"/>
                  </a:lnTo>
                  <a:lnTo>
                    <a:pt x="2631428" y="381000"/>
                  </a:lnTo>
                  <a:lnTo>
                    <a:pt x="2590098" y="393700"/>
                  </a:lnTo>
                  <a:lnTo>
                    <a:pt x="2548938" y="419100"/>
                  </a:lnTo>
                  <a:lnTo>
                    <a:pt x="2507951" y="431800"/>
                  </a:lnTo>
                  <a:lnTo>
                    <a:pt x="2467140" y="457200"/>
                  </a:lnTo>
                  <a:lnTo>
                    <a:pt x="2426510" y="469900"/>
                  </a:lnTo>
                  <a:lnTo>
                    <a:pt x="2345804" y="520700"/>
                  </a:lnTo>
                  <a:lnTo>
                    <a:pt x="2305737" y="533400"/>
                  </a:lnTo>
                  <a:lnTo>
                    <a:pt x="2147453" y="635000"/>
                  </a:lnTo>
                  <a:lnTo>
                    <a:pt x="2108398" y="647700"/>
                  </a:lnTo>
                  <a:lnTo>
                    <a:pt x="2030931" y="698500"/>
                  </a:lnTo>
                  <a:lnTo>
                    <a:pt x="1841193" y="825500"/>
                  </a:lnTo>
                  <a:lnTo>
                    <a:pt x="1803949" y="863600"/>
                  </a:lnTo>
                  <a:lnTo>
                    <a:pt x="1657441" y="965200"/>
                  </a:lnTo>
                  <a:lnTo>
                    <a:pt x="1621449" y="1003300"/>
                  </a:lnTo>
                  <a:lnTo>
                    <a:pt x="1550255" y="1054100"/>
                  </a:lnTo>
                  <a:lnTo>
                    <a:pt x="1515059" y="1092200"/>
                  </a:lnTo>
                  <a:lnTo>
                    <a:pt x="1480136" y="1117600"/>
                  </a:lnTo>
                  <a:lnTo>
                    <a:pt x="1445489" y="1155700"/>
                  </a:lnTo>
                  <a:lnTo>
                    <a:pt x="1411122" y="1181100"/>
                  </a:lnTo>
                  <a:lnTo>
                    <a:pt x="1377039" y="1219200"/>
                  </a:lnTo>
                  <a:lnTo>
                    <a:pt x="1343244" y="1244600"/>
                  </a:lnTo>
                  <a:lnTo>
                    <a:pt x="1309740" y="1282700"/>
                  </a:lnTo>
                  <a:lnTo>
                    <a:pt x="1276530" y="1308100"/>
                  </a:lnTo>
                  <a:lnTo>
                    <a:pt x="1243619" y="1346200"/>
                  </a:lnTo>
                  <a:lnTo>
                    <a:pt x="1211011" y="1384300"/>
                  </a:lnTo>
                  <a:lnTo>
                    <a:pt x="1178708" y="1422400"/>
                  </a:lnTo>
                  <a:lnTo>
                    <a:pt x="1146715" y="1447800"/>
                  </a:lnTo>
                  <a:lnTo>
                    <a:pt x="1115035" y="1485900"/>
                  </a:lnTo>
                  <a:lnTo>
                    <a:pt x="1083673" y="1524000"/>
                  </a:lnTo>
                  <a:lnTo>
                    <a:pt x="1052631" y="1562100"/>
                  </a:lnTo>
                  <a:lnTo>
                    <a:pt x="1021914" y="1600200"/>
                  </a:lnTo>
                  <a:lnTo>
                    <a:pt x="991524" y="1638300"/>
                  </a:lnTo>
                  <a:lnTo>
                    <a:pt x="961467" y="1676400"/>
                  </a:lnTo>
                  <a:lnTo>
                    <a:pt x="931745" y="1701800"/>
                  </a:lnTo>
                  <a:lnTo>
                    <a:pt x="902362" y="1739900"/>
                  </a:lnTo>
                  <a:lnTo>
                    <a:pt x="873323" y="1790700"/>
                  </a:lnTo>
                  <a:lnTo>
                    <a:pt x="844629" y="1828800"/>
                  </a:lnTo>
                  <a:lnTo>
                    <a:pt x="816357" y="1866900"/>
                  </a:lnTo>
                  <a:lnTo>
                    <a:pt x="788578" y="1905000"/>
                  </a:lnTo>
                  <a:lnTo>
                    <a:pt x="761290" y="1943100"/>
                  </a:lnTo>
                  <a:lnTo>
                    <a:pt x="734494" y="1981200"/>
                  </a:lnTo>
                  <a:lnTo>
                    <a:pt x="708188" y="2019300"/>
                  </a:lnTo>
                  <a:lnTo>
                    <a:pt x="682373" y="2057400"/>
                  </a:lnTo>
                  <a:lnTo>
                    <a:pt x="657047" y="2108200"/>
                  </a:lnTo>
                  <a:lnTo>
                    <a:pt x="632210" y="2146300"/>
                  </a:lnTo>
                  <a:lnTo>
                    <a:pt x="607862" y="2184400"/>
                  </a:lnTo>
                  <a:lnTo>
                    <a:pt x="584001" y="2222500"/>
                  </a:lnTo>
                  <a:lnTo>
                    <a:pt x="560628" y="2273300"/>
                  </a:lnTo>
                  <a:lnTo>
                    <a:pt x="537741" y="2311400"/>
                  </a:lnTo>
                  <a:lnTo>
                    <a:pt x="515341" y="2349500"/>
                  </a:lnTo>
                  <a:lnTo>
                    <a:pt x="493426" y="2387600"/>
                  </a:lnTo>
                  <a:lnTo>
                    <a:pt x="471996" y="2438400"/>
                  </a:lnTo>
                  <a:lnTo>
                    <a:pt x="451050" y="2476500"/>
                  </a:lnTo>
                  <a:lnTo>
                    <a:pt x="430587" y="2514600"/>
                  </a:lnTo>
                  <a:lnTo>
                    <a:pt x="410608" y="2565400"/>
                  </a:lnTo>
                  <a:lnTo>
                    <a:pt x="391112" y="2603500"/>
                  </a:lnTo>
                  <a:lnTo>
                    <a:pt x="372097" y="2641600"/>
                  </a:lnTo>
                  <a:lnTo>
                    <a:pt x="353564" y="2692400"/>
                  </a:lnTo>
                  <a:lnTo>
                    <a:pt x="335512" y="2730500"/>
                  </a:lnTo>
                  <a:lnTo>
                    <a:pt x="317940" y="2768600"/>
                  </a:lnTo>
                  <a:lnTo>
                    <a:pt x="300847" y="2819400"/>
                  </a:lnTo>
                  <a:lnTo>
                    <a:pt x="284234" y="2857500"/>
                  </a:lnTo>
                  <a:lnTo>
                    <a:pt x="268099" y="2908300"/>
                  </a:lnTo>
                  <a:lnTo>
                    <a:pt x="252441" y="2946400"/>
                  </a:lnTo>
                  <a:lnTo>
                    <a:pt x="237261" y="2997200"/>
                  </a:lnTo>
                  <a:lnTo>
                    <a:pt x="222558" y="3035300"/>
                  </a:lnTo>
                  <a:lnTo>
                    <a:pt x="208331" y="3073400"/>
                  </a:lnTo>
                  <a:lnTo>
                    <a:pt x="194580" y="3124200"/>
                  </a:lnTo>
                  <a:lnTo>
                    <a:pt x="181303" y="3162300"/>
                  </a:lnTo>
                  <a:lnTo>
                    <a:pt x="168501" y="3213100"/>
                  </a:lnTo>
                  <a:lnTo>
                    <a:pt x="156172" y="3251200"/>
                  </a:lnTo>
                  <a:lnTo>
                    <a:pt x="144317" y="3302000"/>
                  </a:lnTo>
                  <a:lnTo>
                    <a:pt x="132934" y="3340100"/>
                  </a:lnTo>
                  <a:lnTo>
                    <a:pt x="122023" y="3390900"/>
                  </a:lnTo>
                  <a:lnTo>
                    <a:pt x="111584" y="3429000"/>
                  </a:lnTo>
                  <a:lnTo>
                    <a:pt x="101615" y="3479800"/>
                  </a:lnTo>
                  <a:lnTo>
                    <a:pt x="92117" y="3517900"/>
                  </a:lnTo>
                  <a:lnTo>
                    <a:pt x="83088" y="3568700"/>
                  </a:lnTo>
                  <a:lnTo>
                    <a:pt x="74529" y="3606800"/>
                  </a:lnTo>
                  <a:lnTo>
                    <a:pt x="66437" y="3657600"/>
                  </a:lnTo>
                  <a:lnTo>
                    <a:pt x="58814" y="3695700"/>
                  </a:lnTo>
                  <a:lnTo>
                    <a:pt x="51658" y="3746500"/>
                  </a:lnTo>
                  <a:lnTo>
                    <a:pt x="44969" y="3784600"/>
                  </a:lnTo>
                  <a:lnTo>
                    <a:pt x="38746" y="3835400"/>
                  </a:lnTo>
                  <a:lnTo>
                    <a:pt x="32989" y="3886200"/>
                  </a:lnTo>
                  <a:lnTo>
                    <a:pt x="27696" y="3924300"/>
                  </a:lnTo>
                  <a:lnTo>
                    <a:pt x="22868" y="3975100"/>
                  </a:lnTo>
                  <a:lnTo>
                    <a:pt x="18504" y="4013200"/>
                  </a:lnTo>
                  <a:lnTo>
                    <a:pt x="14603" y="4064000"/>
                  </a:lnTo>
                  <a:lnTo>
                    <a:pt x="11164" y="4102100"/>
                  </a:lnTo>
                  <a:lnTo>
                    <a:pt x="8188" y="4152900"/>
                  </a:lnTo>
                  <a:lnTo>
                    <a:pt x="5673" y="4191000"/>
                  </a:lnTo>
                  <a:lnTo>
                    <a:pt x="3619" y="4241800"/>
                  </a:lnTo>
                  <a:lnTo>
                    <a:pt x="2025" y="4279900"/>
                  </a:lnTo>
                  <a:lnTo>
                    <a:pt x="891" y="4330700"/>
                  </a:lnTo>
                  <a:lnTo>
                    <a:pt x="216" y="4381500"/>
                  </a:lnTo>
                  <a:lnTo>
                    <a:pt x="0" y="4419600"/>
                  </a:lnTo>
                  <a:lnTo>
                    <a:pt x="241" y="4470400"/>
                  </a:lnTo>
                  <a:lnTo>
                    <a:pt x="940" y="4508500"/>
                  </a:lnTo>
                  <a:lnTo>
                    <a:pt x="2095" y="4559300"/>
                  </a:lnTo>
                  <a:lnTo>
                    <a:pt x="3707" y="4597400"/>
                  </a:lnTo>
                  <a:lnTo>
                    <a:pt x="5774" y="4648200"/>
                  </a:lnTo>
                  <a:lnTo>
                    <a:pt x="8297" y="4686300"/>
                  </a:lnTo>
                  <a:lnTo>
                    <a:pt x="11274" y="4737100"/>
                  </a:lnTo>
                  <a:lnTo>
                    <a:pt x="14704" y="4775200"/>
                  </a:lnTo>
                  <a:lnTo>
                    <a:pt x="18588" y="4826000"/>
                  </a:lnTo>
                  <a:lnTo>
                    <a:pt x="22925" y="4864100"/>
                  </a:lnTo>
                  <a:lnTo>
                    <a:pt x="27713" y="4914900"/>
                  </a:lnTo>
                  <a:lnTo>
                    <a:pt x="32953" y="4965700"/>
                  </a:lnTo>
                  <a:lnTo>
                    <a:pt x="38644" y="5003800"/>
                  </a:lnTo>
                  <a:lnTo>
                    <a:pt x="44786" y="5054600"/>
                  </a:lnTo>
                  <a:lnTo>
                    <a:pt x="51377" y="5092700"/>
                  </a:lnTo>
                  <a:lnTo>
                    <a:pt x="58417" y="5143500"/>
                  </a:lnTo>
                  <a:lnTo>
                    <a:pt x="65906" y="5181600"/>
                  </a:lnTo>
                  <a:lnTo>
                    <a:pt x="73842" y="5232400"/>
                  </a:lnTo>
                  <a:lnTo>
                    <a:pt x="82227" y="5270500"/>
                  </a:lnTo>
                  <a:lnTo>
                    <a:pt x="91057" y="5308600"/>
                  </a:lnTo>
                  <a:lnTo>
                    <a:pt x="100335" y="5359400"/>
                  </a:lnTo>
                  <a:lnTo>
                    <a:pt x="110057" y="5397500"/>
                  </a:lnTo>
                  <a:lnTo>
                    <a:pt x="120225" y="5448300"/>
                  </a:lnTo>
                  <a:lnTo>
                    <a:pt x="130838" y="5486400"/>
                  </a:lnTo>
                  <a:lnTo>
                    <a:pt x="141894" y="5537200"/>
                  </a:lnTo>
                  <a:lnTo>
                    <a:pt x="153393" y="5575300"/>
                  </a:lnTo>
                  <a:lnTo>
                    <a:pt x="165335" y="5626100"/>
                  </a:lnTo>
                  <a:lnTo>
                    <a:pt x="177720" y="5664200"/>
                  </a:lnTo>
                  <a:lnTo>
                    <a:pt x="190545" y="5702300"/>
                  </a:lnTo>
                  <a:lnTo>
                    <a:pt x="203812" y="5753100"/>
                  </a:lnTo>
                  <a:lnTo>
                    <a:pt x="217519" y="5791200"/>
                  </a:lnTo>
                  <a:lnTo>
                    <a:pt x="231666" y="5842000"/>
                  </a:lnTo>
                  <a:lnTo>
                    <a:pt x="246252" y="5880100"/>
                  </a:lnTo>
                  <a:lnTo>
                    <a:pt x="261277" y="5918200"/>
                  </a:lnTo>
                  <a:lnTo>
                    <a:pt x="276740" y="5969000"/>
                  </a:lnTo>
                  <a:lnTo>
                    <a:pt x="292640" y="6007100"/>
                  </a:lnTo>
                  <a:lnTo>
                    <a:pt x="308977" y="6045200"/>
                  </a:lnTo>
                  <a:lnTo>
                    <a:pt x="325750" y="6096000"/>
                  </a:lnTo>
                  <a:lnTo>
                    <a:pt x="342959" y="6134100"/>
                  </a:lnTo>
                  <a:lnTo>
                    <a:pt x="360603" y="6172200"/>
                  </a:lnTo>
                  <a:lnTo>
                    <a:pt x="378681" y="6210300"/>
                  </a:lnTo>
                  <a:lnTo>
                    <a:pt x="397193" y="6261100"/>
                  </a:lnTo>
                  <a:lnTo>
                    <a:pt x="416139" y="6299200"/>
                  </a:lnTo>
                  <a:lnTo>
                    <a:pt x="435517" y="6337300"/>
                  </a:lnTo>
                  <a:lnTo>
                    <a:pt x="444019" y="6350000"/>
                  </a:lnTo>
                  <a:lnTo>
                    <a:pt x="8402478" y="6350000"/>
                  </a:lnTo>
                  <a:lnTo>
                    <a:pt x="8415885" y="6324600"/>
                  </a:lnTo>
                  <a:lnTo>
                    <a:pt x="8435864" y="6286500"/>
                  </a:lnTo>
                  <a:lnTo>
                    <a:pt x="8455361" y="6248400"/>
                  </a:lnTo>
                  <a:lnTo>
                    <a:pt x="8474375" y="6197600"/>
                  </a:lnTo>
                  <a:lnTo>
                    <a:pt x="8492908" y="6159500"/>
                  </a:lnTo>
                  <a:lnTo>
                    <a:pt x="8510960" y="6121400"/>
                  </a:lnTo>
                  <a:lnTo>
                    <a:pt x="8528532" y="6070600"/>
                  </a:lnTo>
                  <a:lnTo>
                    <a:pt x="8545625" y="6032500"/>
                  </a:lnTo>
                  <a:lnTo>
                    <a:pt x="8562238" y="5981700"/>
                  </a:lnTo>
                  <a:lnTo>
                    <a:pt x="8578373" y="5943600"/>
                  </a:lnTo>
                  <a:lnTo>
                    <a:pt x="8594030" y="5905500"/>
                  </a:lnTo>
                  <a:lnTo>
                    <a:pt x="8609210" y="5854700"/>
                  </a:lnTo>
                  <a:lnTo>
                    <a:pt x="8623913" y="5816600"/>
                  </a:lnTo>
                  <a:lnTo>
                    <a:pt x="8638140" y="5765800"/>
                  </a:lnTo>
                  <a:lnTo>
                    <a:pt x="8651892" y="5727700"/>
                  </a:lnTo>
                  <a:lnTo>
                    <a:pt x="8665169" y="5676900"/>
                  </a:lnTo>
                  <a:lnTo>
                    <a:pt x="8677971" y="5638800"/>
                  </a:lnTo>
                  <a:lnTo>
                    <a:pt x="8690299" y="5588000"/>
                  </a:lnTo>
                  <a:lnTo>
                    <a:pt x="8702155" y="5549900"/>
                  </a:lnTo>
                  <a:lnTo>
                    <a:pt x="8713537" y="5499100"/>
                  </a:lnTo>
                  <a:lnTo>
                    <a:pt x="8724448" y="5461000"/>
                  </a:lnTo>
                  <a:lnTo>
                    <a:pt x="8734887" y="5410200"/>
                  </a:lnTo>
                  <a:lnTo>
                    <a:pt x="8744856" y="5372100"/>
                  </a:lnTo>
                  <a:lnTo>
                    <a:pt x="8754354" y="5321300"/>
                  </a:lnTo>
                  <a:lnTo>
                    <a:pt x="8763383" y="5283200"/>
                  </a:lnTo>
                  <a:lnTo>
                    <a:pt x="8771942" y="5232400"/>
                  </a:lnTo>
                  <a:lnTo>
                    <a:pt x="8780033" y="5194300"/>
                  </a:lnTo>
                  <a:lnTo>
                    <a:pt x="8787656" y="5143500"/>
                  </a:lnTo>
                  <a:lnTo>
                    <a:pt x="8794812" y="5105400"/>
                  </a:lnTo>
                  <a:lnTo>
                    <a:pt x="8801501" y="5054600"/>
                  </a:lnTo>
                  <a:lnTo>
                    <a:pt x="8807724" y="5016500"/>
                  </a:lnTo>
                  <a:lnTo>
                    <a:pt x="8813482" y="4965700"/>
                  </a:lnTo>
                  <a:lnTo>
                    <a:pt x="8818774" y="4927600"/>
                  </a:lnTo>
                  <a:lnTo>
                    <a:pt x="8823602" y="4876800"/>
                  </a:lnTo>
                  <a:lnTo>
                    <a:pt x="8827967" y="4826000"/>
                  </a:lnTo>
                  <a:lnTo>
                    <a:pt x="8831868" y="4787900"/>
                  </a:lnTo>
                  <a:lnTo>
                    <a:pt x="8835306" y="4737100"/>
                  </a:lnTo>
                  <a:lnTo>
                    <a:pt x="8838283" y="4699000"/>
                  </a:lnTo>
                  <a:lnTo>
                    <a:pt x="8840797" y="4648200"/>
                  </a:lnTo>
                  <a:lnTo>
                    <a:pt x="8842852" y="4610100"/>
                  </a:lnTo>
                  <a:lnTo>
                    <a:pt x="8844445" y="4559300"/>
                  </a:lnTo>
                  <a:lnTo>
                    <a:pt x="8845579" y="4521200"/>
                  </a:lnTo>
                  <a:lnTo>
                    <a:pt x="8846254" y="4470400"/>
                  </a:lnTo>
                  <a:lnTo>
                    <a:pt x="8846471" y="4432300"/>
                  </a:lnTo>
                  <a:lnTo>
                    <a:pt x="8846229" y="4381500"/>
                  </a:lnTo>
                  <a:lnTo>
                    <a:pt x="8845531" y="4330700"/>
                  </a:lnTo>
                  <a:lnTo>
                    <a:pt x="8844375" y="4292600"/>
                  </a:lnTo>
                  <a:lnTo>
                    <a:pt x="8842763" y="4241800"/>
                  </a:lnTo>
                  <a:lnTo>
                    <a:pt x="8840696" y="4203700"/>
                  </a:lnTo>
                  <a:lnTo>
                    <a:pt x="8838174" y="4152900"/>
                  </a:lnTo>
                  <a:lnTo>
                    <a:pt x="8835197" y="4114800"/>
                  </a:lnTo>
                  <a:lnTo>
                    <a:pt x="8831766" y="4064000"/>
                  </a:lnTo>
                  <a:lnTo>
                    <a:pt x="8827882" y="4025900"/>
                  </a:lnTo>
                  <a:lnTo>
                    <a:pt x="8823546" y="3975100"/>
                  </a:lnTo>
                  <a:lnTo>
                    <a:pt x="8818757" y="3937000"/>
                  </a:lnTo>
                  <a:lnTo>
                    <a:pt x="8813517" y="3886200"/>
                  </a:lnTo>
                  <a:lnTo>
                    <a:pt x="8807826" y="3848100"/>
                  </a:lnTo>
                  <a:lnTo>
                    <a:pt x="8801685" y="3797300"/>
                  </a:lnTo>
                  <a:lnTo>
                    <a:pt x="8795094" y="3759200"/>
                  </a:lnTo>
                  <a:lnTo>
                    <a:pt x="8788053" y="3708400"/>
                  </a:lnTo>
                  <a:lnTo>
                    <a:pt x="8780565" y="3670300"/>
                  </a:lnTo>
                  <a:lnTo>
                    <a:pt x="8772628" y="3619500"/>
                  </a:lnTo>
                  <a:lnTo>
                    <a:pt x="8764244" y="3581400"/>
                  </a:lnTo>
                  <a:lnTo>
                    <a:pt x="8755413" y="3530600"/>
                  </a:lnTo>
                  <a:lnTo>
                    <a:pt x="8746136" y="3492500"/>
                  </a:lnTo>
                  <a:lnTo>
                    <a:pt x="8736413" y="3441700"/>
                  </a:lnTo>
                  <a:lnTo>
                    <a:pt x="8726245" y="3403600"/>
                  </a:lnTo>
                  <a:lnTo>
                    <a:pt x="8715633" y="3352800"/>
                  </a:lnTo>
                  <a:lnTo>
                    <a:pt x="8704577" y="3314700"/>
                  </a:lnTo>
                  <a:lnTo>
                    <a:pt x="8693077" y="3263900"/>
                  </a:lnTo>
                  <a:lnTo>
                    <a:pt x="8681135" y="3225800"/>
                  </a:lnTo>
                  <a:lnTo>
                    <a:pt x="8668751" y="3187700"/>
                  </a:lnTo>
                  <a:lnTo>
                    <a:pt x="8655925" y="3136900"/>
                  </a:lnTo>
                  <a:lnTo>
                    <a:pt x="8642658" y="3098800"/>
                  </a:lnTo>
                  <a:lnTo>
                    <a:pt x="8628951" y="3048000"/>
                  </a:lnTo>
                  <a:lnTo>
                    <a:pt x="8614804" y="3009900"/>
                  </a:lnTo>
                  <a:lnTo>
                    <a:pt x="8600218" y="2971800"/>
                  </a:lnTo>
                  <a:lnTo>
                    <a:pt x="8585193" y="2921000"/>
                  </a:lnTo>
                  <a:lnTo>
                    <a:pt x="8569731" y="2882900"/>
                  </a:lnTo>
                  <a:lnTo>
                    <a:pt x="8553831" y="2844800"/>
                  </a:lnTo>
                  <a:lnTo>
                    <a:pt x="8537494" y="2794000"/>
                  </a:lnTo>
                  <a:lnTo>
                    <a:pt x="8520720" y="2755900"/>
                  </a:lnTo>
                  <a:lnTo>
                    <a:pt x="8503512" y="2717800"/>
                  </a:lnTo>
                  <a:lnTo>
                    <a:pt x="8485868" y="2667000"/>
                  </a:lnTo>
                  <a:lnTo>
                    <a:pt x="8467789" y="2628900"/>
                  </a:lnTo>
                  <a:lnTo>
                    <a:pt x="8449277" y="2590800"/>
                  </a:lnTo>
                  <a:lnTo>
                    <a:pt x="8430331" y="2552700"/>
                  </a:lnTo>
                  <a:lnTo>
                    <a:pt x="8410953" y="2514600"/>
                  </a:lnTo>
                  <a:lnTo>
                    <a:pt x="8391142" y="2463800"/>
                  </a:lnTo>
                  <a:lnTo>
                    <a:pt x="8370900" y="2425700"/>
                  </a:lnTo>
                  <a:lnTo>
                    <a:pt x="8350227" y="2387600"/>
                  </a:lnTo>
                  <a:lnTo>
                    <a:pt x="8329123" y="2349500"/>
                  </a:lnTo>
                  <a:lnTo>
                    <a:pt x="8307590" y="2311400"/>
                  </a:lnTo>
                  <a:lnTo>
                    <a:pt x="8285627" y="2260600"/>
                  </a:lnTo>
                  <a:lnTo>
                    <a:pt x="8263236" y="2222500"/>
                  </a:lnTo>
                  <a:lnTo>
                    <a:pt x="8240417" y="2184400"/>
                  </a:lnTo>
                  <a:lnTo>
                    <a:pt x="8217170" y="2146300"/>
                  </a:lnTo>
                  <a:lnTo>
                    <a:pt x="8193496" y="2108200"/>
                  </a:lnTo>
                  <a:lnTo>
                    <a:pt x="8169396" y="2070100"/>
                  </a:lnTo>
                  <a:lnTo>
                    <a:pt x="8144871" y="2032000"/>
                  </a:lnTo>
                  <a:lnTo>
                    <a:pt x="8119920" y="1993900"/>
                  </a:lnTo>
                  <a:lnTo>
                    <a:pt x="8094545" y="1955800"/>
                  </a:lnTo>
                  <a:lnTo>
                    <a:pt x="8068745" y="1917700"/>
                  </a:lnTo>
                  <a:lnTo>
                    <a:pt x="8042523" y="1879600"/>
                  </a:lnTo>
                  <a:lnTo>
                    <a:pt x="8015877" y="1841500"/>
                  </a:lnTo>
                  <a:lnTo>
                    <a:pt x="7988810" y="1803400"/>
                  </a:lnTo>
                  <a:lnTo>
                    <a:pt x="7961321" y="1765300"/>
                  </a:lnTo>
                  <a:lnTo>
                    <a:pt x="7933410" y="1727200"/>
                  </a:lnTo>
                  <a:lnTo>
                    <a:pt x="7905080" y="1689100"/>
                  </a:lnTo>
                  <a:lnTo>
                    <a:pt x="7876329" y="1663700"/>
                  </a:lnTo>
                  <a:lnTo>
                    <a:pt x="7847159" y="1625600"/>
                  </a:lnTo>
                  <a:lnTo>
                    <a:pt x="7817571" y="1587500"/>
                  </a:lnTo>
                  <a:lnTo>
                    <a:pt x="7787564" y="1549400"/>
                  </a:lnTo>
                  <a:lnTo>
                    <a:pt x="7757140" y="1511300"/>
                  </a:lnTo>
                  <a:lnTo>
                    <a:pt x="7726299" y="1485900"/>
                  </a:lnTo>
                  <a:lnTo>
                    <a:pt x="7695042" y="1447800"/>
                  </a:lnTo>
                  <a:lnTo>
                    <a:pt x="7663369" y="1409700"/>
                  </a:lnTo>
                  <a:lnTo>
                    <a:pt x="7631281" y="1371600"/>
                  </a:lnTo>
                  <a:lnTo>
                    <a:pt x="7598778" y="1346200"/>
                  </a:lnTo>
                  <a:lnTo>
                    <a:pt x="7565861" y="1308100"/>
                  </a:lnTo>
                  <a:lnTo>
                    <a:pt x="7532531" y="1282700"/>
                  </a:lnTo>
                  <a:lnTo>
                    <a:pt x="7498788" y="1244600"/>
                  </a:lnTo>
                  <a:lnTo>
                    <a:pt x="7464633" y="1206500"/>
                  </a:lnTo>
                  <a:lnTo>
                    <a:pt x="7430066" y="1181100"/>
                  </a:lnTo>
                  <a:lnTo>
                    <a:pt x="7395088" y="1143000"/>
                  </a:lnTo>
                  <a:lnTo>
                    <a:pt x="7359699" y="1117600"/>
                  </a:lnTo>
                  <a:lnTo>
                    <a:pt x="7323901" y="1079500"/>
                  </a:lnTo>
                  <a:lnTo>
                    <a:pt x="7287693" y="1054100"/>
                  </a:lnTo>
                  <a:lnTo>
                    <a:pt x="7251077" y="1016000"/>
                  </a:lnTo>
                  <a:lnTo>
                    <a:pt x="7176621" y="965200"/>
                  </a:lnTo>
                  <a:lnTo>
                    <a:pt x="7138782" y="927100"/>
                  </a:lnTo>
                  <a:lnTo>
                    <a:pt x="7061885" y="876300"/>
                  </a:lnTo>
                  <a:lnTo>
                    <a:pt x="7022829" y="850900"/>
                  </a:lnTo>
                  <a:lnTo>
                    <a:pt x="6983467" y="812800"/>
                  </a:lnTo>
                  <a:lnTo>
                    <a:pt x="6743132" y="660400"/>
                  </a:lnTo>
                  <a:lnTo>
                    <a:pt x="6537810" y="533400"/>
                  </a:lnTo>
                  <a:lnTo>
                    <a:pt x="6496239" y="520700"/>
                  </a:lnTo>
                  <a:lnTo>
                    <a:pt x="6412622" y="469900"/>
                  </a:lnTo>
                  <a:lnTo>
                    <a:pt x="6370582" y="457200"/>
                  </a:lnTo>
                  <a:lnTo>
                    <a:pt x="6286061" y="406400"/>
                  </a:lnTo>
                  <a:lnTo>
                    <a:pt x="6243586" y="393700"/>
                  </a:lnTo>
                  <a:lnTo>
                    <a:pt x="6200973" y="368300"/>
                  </a:lnTo>
                  <a:lnTo>
                    <a:pt x="6158226" y="355600"/>
                  </a:lnTo>
                  <a:lnTo>
                    <a:pt x="6115348" y="330200"/>
                  </a:lnTo>
                  <a:lnTo>
                    <a:pt x="6029217" y="304800"/>
                  </a:lnTo>
                  <a:lnTo>
                    <a:pt x="5985971" y="279400"/>
                  </a:lnTo>
                  <a:lnTo>
                    <a:pt x="5811865" y="228600"/>
                  </a:lnTo>
                  <a:lnTo>
                    <a:pt x="5768078" y="203200"/>
                  </a:lnTo>
                  <a:lnTo>
                    <a:pt x="5503442" y="127000"/>
                  </a:lnTo>
                  <a:lnTo>
                    <a:pt x="5459052" y="127000"/>
                  </a:lnTo>
                  <a:lnTo>
                    <a:pt x="5325469" y="88900"/>
                  </a:lnTo>
                  <a:lnTo>
                    <a:pt x="5280817" y="88900"/>
                  </a:lnTo>
                  <a:lnTo>
                    <a:pt x="5191345" y="63500"/>
                  </a:lnTo>
                  <a:close/>
                </a:path>
                <a:path w="8846819" h="6350000">
                  <a:moveTo>
                    <a:pt x="5101678" y="50800"/>
                  </a:moveTo>
                  <a:lnTo>
                    <a:pt x="3753235" y="50800"/>
                  </a:lnTo>
                  <a:lnTo>
                    <a:pt x="3708806" y="63500"/>
                  </a:lnTo>
                  <a:lnTo>
                    <a:pt x="5146534" y="63500"/>
                  </a:lnTo>
                  <a:lnTo>
                    <a:pt x="5101678" y="50800"/>
                  </a:lnTo>
                  <a:close/>
                </a:path>
                <a:path w="8846819" h="6350000">
                  <a:moveTo>
                    <a:pt x="5011844" y="38100"/>
                  </a:moveTo>
                  <a:lnTo>
                    <a:pt x="3842296" y="38100"/>
                  </a:lnTo>
                  <a:lnTo>
                    <a:pt x="3797732" y="50800"/>
                  </a:lnTo>
                  <a:lnTo>
                    <a:pt x="5056780" y="50800"/>
                  </a:lnTo>
                  <a:lnTo>
                    <a:pt x="5011844" y="38100"/>
                  </a:lnTo>
                  <a:close/>
                </a:path>
                <a:path w="8846819" h="6350000">
                  <a:moveTo>
                    <a:pt x="4921873" y="25400"/>
                  </a:moveTo>
                  <a:lnTo>
                    <a:pt x="3931604" y="25400"/>
                  </a:lnTo>
                  <a:lnTo>
                    <a:pt x="3886921" y="38100"/>
                  </a:lnTo>
                  <a:lnTo>
                    <a:pt x="4966874" y="38100"/>
                  </a:lnTo>
                  <a:lnTo>
                    <a:pt x="4921873" y="25400"/>
                  </a:lnTo>
                  <a:close/>
                </a:path>
                <a:path w="8846819" h="6350000">
                  <a:moveTo>
                    <a:pt x="4831794" y="12700"/>
                  </a:moveTo>
                  <a:lnTo>
                    <a:pt x="4021130" y="12700"/>
                  </a:lnTo>
                  <a:lnTo>
                    <a:pt x="3976342" y="25400"/>
                  </a:lnTo>
                  <a:lnTo>
                    <a:pt x="4876845" y="25400"/>
                  </a:lnTo>
                  <a:lnTo>
                    <a:pt x="4831794" y="12700"/>
                  </a:lnTo>
                  <a:close/>
                </a:path>
                <a:path w="8846819" h="6350000">
                  <a:moveTo>
                    <a:pt x="4651433" y="0"/>
                  </a:moveTo>
                  <a:lnTo>
                    <a:pt x="4200719" y="0"/>
                  </a:lnTo>
                  <a:lnTo>
                    <a:pt x="4155764" y="12700"/>
                  </a:lnTo>
                  <a:lnTo>
                    <a:pt x="4696539" y="12700"/>
                  </a:lnTo>
                  <a:lnTo>
                    <a:pt x="4651433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49270" y="2474466"/>
              <a:ext cx="2155190" cy="5050155"/>
            </a:xfrm>
            <a:custGeom>
              <a:avLst/>
              <a:gdLst/>
              <a:ahLst/>
              <a:cxnLst/>
              <a:rect l="l" t="t" r="r" b="b"/>
              <a:pathLst>
                <a:path w="2155190" h="5050155">
                  <a:moveTo>
                    <a:pt x="2154829" y="0"/>
                  </a:moveTo>
                  <a:lnTo>
                    <a:pt x="2089924" y="11087"/>
                  </a:lnTo>
                  <a:lnTo>
                    <a:pt x="2045716" y="19699"/>
                  </a:lnTo>
                  <a:lnTo>
                    <a:pt x="2001659" y="29089"/>
                  </a:lnTo>
                  <a:lnTo>
                    <a:pt x="1957765" y="39257"/>
                  </a:lnTo>
                  <a:lnTo>
                    <a:pt x="1914045" y="50200"/>
                  </a:lnTo>
                  <a:lnTo>
                    <a:pt x="1870510" y="61917"/>
                  </a:lnTo>
                  <a:lnTo>
                    <a:pt x="1827170" y="74406"/>
                  </a:lnTo>
                  <a:lnTo>
                    <a:pt x="1784036" y="87666"/>
                  </a:lnTo>
                  <a:lnTo>
                    <a:pt x="1741121" y="101694"/>
                  </a:lnTo>
                  <a:lnTo>
                    <a:pt x="1698433" y="116489"/>
                  </a:lnTo>
                  <a:lnTo>
                    <a:pt x="1655986" y="132049"/>
                  </a:lnTo>
                  <a:lnTo>
                    <a:pt x="1613789" y="148373"/>
                  </a:lnTo>
                  <a:lnTo>
                    <a:pt x="1571853" y="165458"/>
                  </a:lnTo>
                  <a:lnTo>
                    <a:pt x="1530190" y="183303"/>
                  </a:lnTo>
                  <a:lnTo>
                    <a:pt x="1488811" y="201906"/>
                  </a:lnTo>
                  <a:lnTo>
                    <a:pt x="1447726" y="221266"/>
                  </a:lnTo>
                  <a:lnTo>
                    <a:pt x="1406946" y="241380"/>
                  </a:lnTo>
                  <a:lnTo>
                    <a:pt x="1366483" y="262247"/>
                  </a:lnTo>
                  <a:lnTo>
                    <a:pt x="1326348" y="283866"/>
                  </a:lnTo>
                  <a:lnTo>
                    <a:pt x="1286551" y="306233"/>
                  </a:lnTo>
                  <a:lnTo>
                    <a:pt x="1247104" y="329349"/>
                  </a:lnTo>
                  <a:lnTo>
                    <a:pt x="1208017" y="353210"/>
                  </a:lnTo>
                  <a:lnTo>
                    <a:pt x="1169301" y="377816"/>
                  </a:lnTo>
                  <a:lnTo>
                    <a:pt x="1130968" y="403164"/>
                  </a:lnTo>
                  <a:lnTo>
                    <a:pt x="1093028" y="429253"/>
                  </a:lnTo>
                  <a:lnTo>
                    <a:pt x="1055493" y="456081"/>
                  </a:lnTo>
                  <a:lnTo>
                    <a:pt x="1018374" y="483646"/>
                  </a:lnTo>
                  <a:lnTo>
                    <a:pt x="981680" y="511947"/>
                  </a:lnTo>
                  <a:lnTo>
                    <a:pt x="945425" y="540981"/>
                  </a:lnTo>
                  <a:lnTo>
                    <a:pt x="909617" y="570748"/>
                  </a:lnTo>
                  <a:lnTo>
                    <a:pt x="874269" y="601245"/>
                  </a:lnTo>
                  <a:lnTo>
                    <a:pt x="839392" y="632470"/>
                  </a:lnTo>
                  <a:lnTo>
                    <a:pt x="804995" y="664422"/>
                  </a:lnTo>
                  <a:lnTo>
                    <a:pt x="771092" y="697099"/>
                  </a:lnTo>
                  <a:lnTo>
                    <a:pt x="737691" y="730500"/>
                  </a:lnTo>
                  <a:lnTo>
                    <a:pt x="704805" y="764622"/>
                  </a:lnTo>
                  <a:lnTo>
                    <a:pt x="672444" y="799464"/>
                  </a:lnTo>
                  <a:lnTo>
                    <a:pt x="640620" y="835024"/>
                  </a:lnTo>
                  <a:lnTo>
                    <a:pt x="609343" y="871300"/>
                  </a:lnTo>
                  <a:lnTo>
                    <a:pt x="578625" y="908291"/>
                  </a:lnTo>
                  <a:lnTo>
                    <a:pt x="548475" y="945995"/>
                  </a:lnTo>
                  <a:lnTo>
                    <a:pt x="518906" y="984410"/>
                  </a:lnTo>
                  <a:lnTo>
                    <a:pt x="489929" y="1023534"/>
                  </a:lnTo>
                  <a:lnTo>
                    <a:pt x="461680" y="1063188"/>
                  </a:lnTo>
                  <a:lnTo>
                    <a:pt x="434289" y="1103185"/>
                  </a:lnTo>
                  <a:lnTo>
                    <a:pt x="407753" y="1143514"/>
                  </a:lnTo>
                  <a:lnTo>
                    <a:pt x="382072" y="1184163"/>
                  </a:lnTo>
                  <a:lnTo>
                    <a:pt x="357242" y="1225123"/>
                  </a:lnTo>
                  <a:lnTo>
                    <a:pt x="333263" y="1266382"/>
                  </a:lnTo>
                  <a:lnTo>
                    <a:pt x="310133" y="1307930"/>
                  </a:lnTo>
                  <a:lnTo>
                    <a:pt x="287850" y="1349754"/>
                  </a:lnTo>
                  <a:lnTo>
                    <a:pt x="266412" y="1391844"/>
                  </a:lnTo>
                  <a:lnTo>
                    <a:pt x="245818" y="1434189"/>
                  </a:lnTo>
                  <a:lnTo>
                    <a:pt x="226065" y="1476779"/>
                  </a:lnTo>
                  <a:lnTo>
                    <a:pt x="207152" y="1519601"/>
                  </a:lnTo>
                  <a:lnTo>
                    <a:pt x="189078" y="1562646"/>
                  </a:lnTo>
                  <a:lnTo>
                    <a:pt x="171840" y="1605902"/>
                  </a:lnTo>
                  <a:lnTo>
                    <a:pt x="155437" y="1649358"/>
                  </a:lnTo>
                  <a:lnTo>
                    <a:pt x="139867" y="1693003"/>
                  </a:lnTo>
                  <a:lnTo>
                    <a:pt x="125128" y="1736827"/>
                  </a:lnTo>
                  <a:lnTo>
                    <a:pt x="111219" y="1780817"/>
                  </a:lnTo>
                  <a:lnTo>
                    <a:pt x="98138" y="1824964"/>
                  </a:lnTo>
                  <a:lnTo>
                    <a:pt x="85883" y="1869256"/>
                  </a:lnTo>
                  <a:lnTo>
                    <a:pt x="74452" y="1913682"/>
                  </a:lnTo>
                  <a:lnTo>
                    <a:pt x="63843" y="1958231"/>
                  </a:lnTo>
                  <a:lnTo>
                    <a:pt x="54056" y="2002892"/>
                  </a:lnTo>
                  <a:lnTo>
                    <a:pt x="45088" y="2047655"/>
                  </a:lnTo>
                  <a:lnTo>
                    <a:pt x="36937" y="2092508"/>
                  </a:lnTo>
                  <a:lnTo>
                    <a:pt x="29601" y="2137440"/>
                  </a:lnTo>
                  <a:lnTo>
                    <a:pt x="23080" y="2182440"/>
                  </a:lnTo>
                  <a:lnTo>
                    <a:pt x="17371" y="2227498"/>
                  </a:lnTo>
                  <a:lnTo>
                    <a:pt x="12472" y="2272602"/>
                  </a:lnTo>
                  <a:lnTo>
                    <a:pt x="8382" y="2317741"/>
                  </a:lnTo>
                  <a:lnTo>
                    <a:pt x="5098" y="2362904"/>
                  </a:lnTo>
                  <a:lnTo>
                    <a:pt x="2620" y="2408081"/>
                  </a:lnTo>
                  <a:lnTo>
                    <a:pt x="946" y="2453260"/>
                  </a:lnTo>
                  <a:lnTo>
                    <a:pt x="73" y="2498430"/>
                  </a:lnTo>
                  <a:lnTo>
                    <a:pt x="0" y="2543580"/>
                  </a:lnTo>
                  <a:lnTo>
                    <a:pt x="725" y="2588700"/>
                  </a:lnTo>
                  <a:lnTo>
                    <a:pt x="2246" y="2633778"/>
                  </a:lnTo>
                  <a:lnTo>
                    <a:pt x="4563" y="2678803"/>
                  </a:lnTo>
                  <a:lnTo>
                    <a:pt x="7672" y="2723765"/>
                  </a:lnTo>
                  <a:lnTo>
                    <a:pt x="11573" y="2768652"/>
                  </a:lnTo>
                  <a:lnTo>
                    <a:pt x="16263" y="2813453"/>
                  </a:lnTo>
                  <a:lnTo>
                    <a:pt x="21741" y="2858158"/>
                  </a:lnTo>
                  <a:lnTo>
                    <a:pt x="28005" y="2902755"/>
                  </a:lnTo>
                  <a:lnTo>
                    <a:pt x="35053" y="2947233"/>
                  </a:lnTo>
                  <a:lnTo>
                    <a:pt x="42884" y="2991582"/>
                  </a:lnTo>
                  <a:lnTo>
                    <a:pt x="51495" y="3035790"/>
                  </a:lnTo>
                  <a:lnTo>
                    <a:pt x="60886" y="3079846"/>
                  </a:lnTo>
                  <a:lnTo>
                    <a:pt x="71054" y="3123740"/>
                  </a:lnTo>
                  <a:lnTo>
                    <a:pt x="81997" y="3167460"/>
                  </a:lnTo>
                  <a:lnTo>
                    <a:pt x="93714" y="3210996"/>
                  </a:lnTo>
                  <a:lnTo>
                    <a:pt x="106204" y="3254336"/>
                  </a:lnTo>
                  <a:lnTo>
                    <a:pt x="119463" y="3297469"/>
                  </a:lnTo>
                  <a:lnTo>
                    <a:pt x="133492" y="3340385"/>
                  </a:lnTo>
                  <a:lnTo>
                    <a:pt x="148287" y="3383072"/>
                  </a:lnTo>
                  <a:lnTo>
                    <a:pt x="163847" y="3425520"/>
                  </a:lnTo>
                  <a:lnTo>
                    <a:pt x="180171" y="3467717"/>
                  </a:lnTo>
                  <a:lnTo>
                    <a:pt x="197256" y="3509653"/>
                  </a:lnTo>
                  <a:lnTo>
                    <a:pt x="215101" y="3551316"/>
                  </a:lnTo>
                  <a:lnTo>
                    <a:pt x="233705" y="3592695"/>
                  </a:lnTo>
                  <a:lnTo>
                    <a:pt x="253064" y="3633780"/>
                  </a:lnTo>
                  <a:lnTo>
                    <a:pt x="273179" y="3674559"/>
                  </a:lnTo>
                  <a:lnTo>
                    <a:pt x="294046" y="3715022"/>
                  </a:lnTo>
                  <a:lnTo>
                    <a:pt x="315665" y="3755158"/>
                  </a:lnTo>
                  <a:lnTo>
                    <a:pt x="338033" y="3794955"/>
                  </a:lnTo>
                  <a:lnTo>
                    <a:pt x="361148" y="3834402"/>
                  </a:lnTo>
                  <a:lnTo>
                    <a:pt x="385010" y="3873489"/>
                  </a:lnTo>
                  <a:lnTo>
                    <a:pt x="409616" y="3912204"/>
                  </a:lnTo>
                  <a:lnTo>
                    <a:pt x="434964" y="3950537"/>
                  </a:lnTo>
                  <a:lnTo>
                    <a:pt x="461053" y="3988477"/>
                  </a:lnTo>
                  <a:lnTo>
                    <a:pt x="487881" y="4026012"/>
                  </a:lnTo>
                  <a:lnTo>
                    <a:pt x="515446" y="4063131"/>
                  </a:lnTo>
                  <a:lnTo>
                    <a:pt x="543747" y="4099824"/>
                  </a:lnTo>
                  <a:lnTo>
                    <a:pt x="572782" y="4136080"/>
                  </a:lnTo>
                  <a:lnTo>
                    <a:pt x="602548" y="4171887"/>
                  </a:lnTo>
                  <a:lnTo>
                    <a:pt x="633045" y="4207235"/>
                  </a:lnTo>
                  <a:lnTo>
                    <a:pt x="664271" y="4242113"/>
                  </a:lnTo>
                  <a:lnTo>
                    <a:pt x="696223" y="4276508"/>
                  </a:lnTo>
                  <a:lnTo>
                    <a:pt x="728900" y="4310412"/>
                  </a:lnTo>
                  <a:lnTo>
                    <a:pt x="762301" y="4343812"/>
                  </a:lnTo>
                  <a:lnTo>
                    <a:pt x="796423" y="4376698"/>
                  </a:lnTo>
                  <a:lnTo>
                    <a:pt x="831265" y="4409058"/>
                  </a:lnTo>
                  <a:lnTo>
                    <a:pt x="866825" y="4440883"/>
                  </a:lnTo>
                  <a:lnTo>
                    <a:pt x="903101" y="4472159"/>
                  </a:lnTo>
                  <a:lnTo>
                    <a:pt x="940092" y="4502878"/>
                  </a:lnTo>
                  <a:lnTo>
                    <a:pt x="977796" y="4533027"/>
                  </a:lnTo>
                  <a:lnTo>
                    <a:pt x="1016211" y="4562595"/>
                  </a:lnTo>
                  <a:lnTo>
                    <a:pt x="1055336" y="4591572"/>
                  </a:lnTo>
                  <a:lnTo>
                    <a:pt x="1094989" y="4619821"/>
                  </a:lnTo>
                  <a:lnTo>
                    <a:pt x="1134985" y="4647213"/>
                  </a:lnTo>
                  <a:lnTo>
                    <a:pt x="1175314" y="4673749"/>
                  </a:lnTo>
                  <a:lnTo>
                    <a:pt x="1215963" y="4699431"/>
                  </a:lnTo>
                  <a:lnTo>
                    <a:pt x="1256923" y="4724260"/>
                  </a:lnTo>
                  <a:lnTo>
                    <a:pt x="1298181" y="4748240"/>
                  </a:lnTo>
                  <a:lnTo>
                    <a:pt x="1339728" y="4771370"/>
                  </a:lnTo>
                  <a:lnTo>
                    <a:pt x="1381552" y="4793653"/>
                  </a:lnTo>
                  <a:lnTo>
                    <a:pt x="1423642" y="4815092"/>
                  </a:lnTo>
                  <a:lnTo>
                    <a:pt x="1465987" y="4835686"/>
                  </a:lnTo>
                  <a:lnTo>
                    <a:pt x="1508576" y="4855439"/>
                  </a:lnTo>
                  <a:lnTo>
                    <a:pt x="1551399" y="4874352"/>
                  </a:lnTo>
                  <a:lnTo>
                    <a:pt x="1594443" y="4892427"/>
                  </a:lnTo>
                  <a:lnTo>
                    <a:pt x="1637699" y="4909665"/>
                  </a:lnTo>
                  <a:lnTo>
                    <a:pt x="1681155" y="4926068"/>
                  </a:lnTo>
                  <a:lnTo>
                    <a:pt x="1724800" y="4941638"/>
                  </a:lnTo>
                  <a:lnTo>
                    <a:pt x="1768623" y="4956377"/>
                  </a:lnTo>
                  <a:lnTo>
                    <a:pt x="1812613" y="4970286"/>
                  </a:lnTo>
                  <a:lnTo>
                    <a:pt x="1856759" y="4983368"/>
                  </a:lnTo>
                  <a:lnTo>
                    <a:pt x="1901051" y="4995623"/>
                  </a:lnTo>
                  <a:lnTo>
                    <a:pt x="1945477" y="5007054"/>
                  </a:lnTo>
                  <a:lnTo>
                    <a:pt x="1990026" y="5017662"/>
                  </a:lnTo>
                  <a:lnTo>
                    <a:pt x="2034687" y="5027450"/>
                  </a:lnTo>
                  <a:lnTo>
                    <a:pt x="2079450" y="5036418"/>
                  </a:lnTo>
                  <a:lnTo>
                    <a:pt x="2124302" y="5044569"/>
                  </a:lnTo>
                  <a:lnTo>
                    <a:pt x="2154829" y="5049553"/>
                  </a:lnTo>
                  <a:lnTo>
                    <a:pt x="2154829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7302" y="3141003"/>
              <a:ext cx="2830195" cy="2830195"/>
            </a:xfrm>
            <a:custGeom>
              <a:avLst/>
              <a:gdLst/>
              <a:ahLst/>
              <a:cxnLst/>
              <a:rect l="l" t="t" r="r" b="b"/>
              <a:pathLst>
                <a:path w="2830194" h="2830195">
                  <a:moveTo>
                    <a:pt x="1417371" y="0"/>
                  </a:moveTo>
                  <a:lnTo>
                    <a:pt x="1372178" y="536"/>
                  </a:lnTo>
                  <a:lnTo>
                    <a:pt x="1327074" y="2530"/>
                  </a:lnTo>
                  <a:lnTo>
                    <a:pt x="1282093" y="5977"/>
                  </a:lnTo>
                  <a:lnTo>
                    <a:pt x="1237269" y="10872"/>
                  </a:lnTo>
                  <a:lnTo>
                    <a:pt x="1192638" y="17208"/>
                  </a:lnTo>
                  <a:lnTo>
                    <a:pt x="1148234" y="24980"/>
                  </a:lnTo>
                  <a:lnTo>
                    <a:pt x="1104094" y="34183"/>
                  </a:lnTo>
                  <a:lnTo>
                    <a:pt x="1060250" y="44812"/>
                  </a:lnTo>
                  <a:lnTo>
                    <a:pt x="1016739" y="56859"/>
                  </a:lnTo>
                  <a:lnTo>
                    <a:pt x="973595" y="70321"/>
                  </a:lnTo>
                  <a:lnTo>
                    <a:pt x="930853" y="85192"/>
                  </a:lnTo>
                  <a:lnTo>
                    <a:pt x="888548" y="101465"/>
                  </a:lnTo>
                  <a:lnTo>
                    <a:pt x="846716" y="119136"/>
                  </a:lnTo>
                  <a:lnTo>
                    <a:pt x="805390" y="138199"/>
                  </a:lnTo>
                  <a:lnTo>
                    <a:pt x="764605" y="158649"/>
                  </a:lnTo>
                  <a:lnTo>
                    <a:pt x="724398" y="180479"/>
                  </a:lnTo>
                  <a:lnTo>
                    <a:pt x="684802" y="203685"/>
                  </a:lnTo>
                  <a:lnTo>
                    <a:pt x="645853" y="228260"/>
                  </a:lnTo>
                  <a:lnTo>
                    <a:pt x="607585" y="254200"/>
                  </a:lnTo>
                  <a:lnTo>
                    <a:pt x="570033" y="281498"/>
                  </a:lnTo>
                  <a:lnTo>
                    <a:pt x="533233" y="310150"/>
                  </a:lnTo>
                  <a:lnTo>
                    <a:pt x="497218" y="340149"/>
                  </a:lnTo>
                  <a:lnTo>
                    <a:pt x="462025" y="371490"/>
                  </a:lnTo>
                  <a:lnTo>
                    <a:pt x="427688" y="404168"/>
                  </a:lnTo>
                  <a:lnTo>
                    <a:pt x="394241" y="438178"/>
                  </a:lnTo>
                  <a:lnTo>
                    <a:pt x="361721" y="473512"/>
                  </a:lnTo>
                  <a:lnTo>
                    <a:pt x="330161" y="510167"/>
                  </a:lnTo>
                  <a:lnTo>
                    <a:pt x="299596" y="548136"/>
                  </a:lnTo>
                  <a:lnTo>
                    <a:pt x="270063" y="587414"/>
                  </a:lnTo>
                  <a:lnTo>
                    <a:pt x="242419" y="626847"/>
                  </a:lnTo>
                  <a:lnTo>
                    <a:pt x="216290" y="666923"/>
                  </a:lnTo>
                  <a:lnTo>
                    <a:pt x="191671" y="707604"/>
                  </a:lnTo>
                  <a:lnTo>
                    <a:pt x="168560" y="748853"/>
                  </a:lnTo>
                  <a:lnTo>
                    <a:pt x="146951" y="790634"/>
                  </a:lnTo>
                  <a:lnTo>
                    <a:pt x="126841" y="832908"/>
                  </a:lnTo>
                  <a:lnTo>
                    <a:pt x="108226" y="875640"/>
                  </a:lnTo>
                  <a:lnTo>
                    <a:pt x="91101" y="918792"/>
                  </a:lnTo>
                  <a:lnTo>
                    <a:pt x="75464" y="962327"/>
                  </a:lnTo>
                  <a:lnTo>
                    <a:pt x="61309" y="1006207"/>
                  </a:lnTo>
                  <a:lnTo>
                    <a:pt x="48634" y="1050396"/>
                  </a:lnTo>
                  <a:lnTo>
                    <a:pt x="37433" y="1094857"/>
                  </a:lnTo>
                  <a:lnTo>
                    <a:pt x="27704" y="1139553"/>
                  </a:lnTo>
                  <a:lnTo>
                    <a:pt x="19442" y="1184446"/>
                  </a:lnTo>
                  <a:lnTo>
                    <a:pt x="12643" y="1229500"/>
                  </a:lnTo>
                  <a:lnTo>
                    <a:pt x="7303" y="1274677"/>
                  </a:lnTo>
                  <a:lnTo>
                    <a:pt x="3419" y="1319940"/>
                  </a:lnTo>
                  <a:lnTo>
                    <a:pt x="985" y="1365253"/>
                  </a:lnTo>
                  <a:lnTo>
                    <a:pt x="0" y="1410577"/>
                  </a:lnTo>
                  <a:lnTo>
                    <a:pt x="457" y="1455877"/>
                  </a:lnTo>
                  <a:lnTo>
                    <a:pt x="2354" y="1501115"/>
                  </a:lnTo>
                  <a:lnTo>
                    <a:pt x="5687" y="1546254"/>
                  </a:lnTo>
                  <a:lnTo>
                    <a:pt x="10451" y="1591257"/>
                  </a:lnTo>
                  <a:lnTo>
                    <a:pt x="16642" y="1636086"/>
                  </a:lnTo>
                  <a:lnTo>
                    <a:pt x="24257" y="1680706"/>
                  </a:lnTo>
                  <a:lnTo>
                    <a:pt x="33292" y="1725078"/>
                  </a:lnTo>
                  <a:lnTo>
                    <a:pt x="43743" y="1769165"/>
                  </a:lnTo>
                  <a:lnTo>
                    <a:pt x="55605" y="1812931"/>
                  </a:lnTo>
                  <a:lnTo>
                    <a:pt x="68875" y="1856339"/>
                  </a:lnTo>
                  <a:lnTo>
                    <a:pt x="83549" y="1899351"/>
                  </a:lnTo>
                  <a:lnTo>
                    <a:pt x="99623" y="1941930"/>
                  </a:lnTo>
                  <a:lnTo>
                    <a:pt x="117093" y="1984040"/>
                  </a:lnTo>
                  <a:lnTo>
                    <a:pt x="135955" y="2025642"/>
                  </a:lnTo>
                  <a:lnTo>
                    <a:pt x="156204" y="2066701"/>
                  </a:lnTo>
                  <a:lnTo>
                    <a:pt x="177838" y="2107178"/>
                  </a:lnTo>
                  <a:lnTo>
                    <a:pt x="200852" y="2147038"/>
                  </a:lnTo>
                  <a:lnTo>
                    <a:pt x="225242" y="2186242"/>
                  </a:lnTo>
                  <a:lnTo>
                    <a:pt x="251004" y="2224754"/>
                  </a:lnTo>
                  <a:lnTo>
                    <a:pt x="278135" y="2262537"/>
                  </a:lnTo>
                  <a:lnTo>
                    <a:pt x="306629" y="2299554"/>
                  </a:lnTo>
                  <a:lnTo>
                    <a:pt x="336484" y="2335767"/>
                  </a:lnTo>
                  <a:lnTo>
                    <a:pt x="367696" y="2371139"/>
                  </a:lnTo>
                  <a:lnTo>
                    <a:pt x="400260" y="2405634"/>
                  </a:lnTo>
                  <a:lnTo>
                    <a:pt x="434172" y="2439214"/>
                  </a:lnTo>
                  <a:lnTo>
                    <a:pt x="469428" y="2471843"/>
                  </a:lnTo>
                  <a:lnTo>
                    <a:pt x="506026" y="2503483"/>
                  </a:lnTo>
                  <a:lnTo>
                    <a:pt x="543959" y="2534096"/>
                  </a:lnTo>
                  <a:lnTo>
                    <a:pt x="583226" y="2563647"/>
                  </a:lnTo>
                  <a:lnTo>
                    <a:pt x="622671" y="2591275"/>
                  </a:lnTo>
                  <a:lnTo>
                    <a:pt x="662783" y="2617355"/>
                  </a:lnTo>
                  <a:lnTo>
                    <a:pt x="703522" y="2641894"/>
                  </a:lnTo>
                  <a:lnTo>
                    <a:pt x="744849" y="2664898"/>
                  </a:lnTo>
                  <a:lnTo>
                    <a:pt x="786727" y="2686373"/>
                  </a:lnTo>
                  <a:lnTo>
                    <a:pt x="829116" y="2706326"/>
                  </a:lnTo>
                  <a:lnTo>
                    <a:pt x="871978" y="2724762"/>
                  </a:lnTo>
                  <a:lnTo>
                    <a:pt x="915275" y="2741688"/>
                  </a:lnTo>
                  <a:lnTo>
                    <a:pt x="958966" y="2757110"/>
                  </a:lnTo>
                  <a:lnTo>
                    <a:pt x="1003015" y="2771033"/>
                  </a:lnTo>
                  <a:lnTo>
                    <a:pt x="1047382" y="2783464"/>
                  </a:lnTo>
                  <a:lnTo>
                    <a:pt x="1092028" y="2794410"/>
                  </a:lnTo>
                  <a:lnTo>
                    <a:pt x="1136915" y="2803875"/>
                  </a:lnTo>
                  <a:lnTo>
                    <a:pt x="1182005" y="2811867"/>
                  </a:lnTo>
                  <a:lnTo>
                    <a:pt x="1227258" y="2818391"/>
                  </a:lnTo>
                  <a:lnTo>
                    <a:pt x="1272636" y="2823454"/>
                  </a:lnTo>
                  <a:lnTo>
                    <a:pt x="1318100" y="2827062"/>
                  </a:lnTo>
                  <a:lnTo>
                    <a:pt x="1363612" y="2829221"/>
                  </a:lnTo>
                  <a:lnTo>
                    <a:pt x="1409134" y="2829936"/>
                  </a:lnTo>
                  <a:lnTo>
                    <a:pt x="1454625" y="2829215"/>
                  </a:lnTo>
                  <a:lnTo>
                    <a:pt x="1500048" y="2827062"/>
                  </a:lnTo>
                  <a:lnTo>
                    <a:pt x="1545365" y="2823485"/>
                  </a:lnTo>
                  <a:lnTo>
                    <a:pt x="1590536" y="2818490"/>
                  </a:lnTo>
                  <a:lnTo>
                    <a:pt x="1635522" y="2812082"/>
                  </a:lnTo>
                  <a:lnTo>
                    <a:pt x="1680286" y="2804268"/>
                  </a:lnTo>
                  <a:lnTo>
                    <a:pt x="1724788" y="2795054"/>
                  </a:lnTo>
                  <a:lnTo>
                    <a:pt x="1768990" y="2784445"/>
                  </a:lnTo>
                  <a:lnTo>
                    <a:pt x="1812854" y="2772449"/>
                  </a:lnTo>
                  <a:lnTo>
                    <a:pt x="1856340" y="2759071"/>
                  </a:lnTo>
                  <a:lnTo>
                    <a:pt x="1899410" y="2744317"/>
                  </a:lnTo>
                  <a:lnTo>
                    <a:pt x="1942025" y="2728194"/>
                  </a:lnTo>
                  <a:lnTo>
                    <a:pt x="1984146" y="2710707"/>
                  </a:lnTo>
                  <a:lnTo>
                    <a:pt x="2025736" y="2691863"/>
                  </a:lnTo>
                  <a:lnTo>
                    <a:pt x="2066755" y="2671668"/>
                  </a:lnTo>
                  <a:lnTo>
                    <a:pt x="2107165" y="2650128"/>
                  </a:lnTo>
                  <a:lnTo>
                    <a:pt x="2146927" y="2627249"/>
                  </a:lnTo>
                  <a:lnTo>
                    <a:pt x="2186002" y="2603037"/>
                  </a:lnTo>
                  <a:lnTo>
                    <a:pt x="2224352" y="2577499"/>
                  </a:lnTo>
                  <a:lnTo>
                    <a:pt x="2261938" y="2550640"/>
                  </a:lnTo>
                  <a:lnTo>
                    <a:pt x="2298721" y="2522466"/>
                  </a:lnTo>
                  <a:lnTo>
                    <a:pt x="2334663" y="2492984"/>
                  </a:lnTo>
                  <a:lnTo>
                    <a:pt x="2369726" y="2462200"/>
                  </a:lnTo>
                  <a:lnTo>
                    <a:pt x="2403870" y="2430120"/>
                  </a:lnTo>
                  <a:lnTo>
                    <a:pt x="2437056" y="2396751"/>
                  </a:lnTo>
                  <a:lnTo>
                    <a:pt x="2469247" y="2362097"/>
                  </a:lnTo>
                  <a:lnTo>
                    <a:pt x="2500404" y="2326166"/>
                  </a:lnTo>
                  <a:lnTo>
                    <a:pt x="2530487" y="2288963"/>
                  </a:lnTo>
                  <a:lnTo>
                    <a:pt x="2559459" y="2250494"/>
                  </a:lnTo>
                  <a:lnTo>
                    <a:pt x="2587665" y="2210251"/>
                  </a:lnTo>
                  <a:lnTo>
                    <a:pt x="2614276" y="2169410"/>
                  </a:lnTo>
                  <a:lnTo>
                    <a:pt x="2639298" y="2128005"/>
                  </a:lnTo>
                  <a:lnTo>
                    <a:pt x="2662740" y="2086075"/>
                  </a:lnTo>
                  <a:lnTo>
                    <a:pt x="2684609" y="2043655"/>
                  </a:lnTo>
                  <a:lnTo>
                    <a:pt x="2704912" y="2000782"/>
                  </a:lnTo>
                  <a:lnTo>
                    <a:pt x="2723659" y="1957493"/>
                  </a:lnTo>
                  <a:lnTo>
                    <a:pt x="2740855" y="1913824"/>
                  </a:lnTo>
                  <a:lnTo>
                    <a:pt x="2756510" y="1869811"/>
                  </a:lnTo>
                  <a:lnTo>
                    <a:pt x="2770630" y="1825491"/>
                  </a:lnTo>
                  <a:lnTo>
                    <a:pt x="2783224" y="1780901"/>
                  </a:lnTo>
                  <a:lnTo>
                    <a:pt x="2794298" y="1736076"/>
                  </a:lnTo>
                  <a:lnTo>
                    <a:pt x="2803862" y="1691054"/>
                  </a:lnTo>
                  <a:lnTo>
                    <a:pt x="2811922" y="1645871"/>
                  </a:lnTo>
                  <a:lnTo>
                    <a:pt x="2818485" y="1600563"/>
                  </a:lnTo>
                  <a:lnTo>
                    <a:pt x="2823561" y="1555167"/>
                  </a:lnTo>
                  <a:lnTo>
                    <a:pt x="2827157" y="1509720"/>
                  </a:lnTo>
                  <a:lnTo>
                    <a:pt x="2829279" y="1464257"/>
                  </a:lnTo>
                  <a:lnTo>
                    <a:pt x="2829937" y="1418815"/>
                  </a:lnTo>
                  <a:lnTo>
                    <a:pt x="2829137" y="1373431"/>
                  </a:lnTo>
                  <a:lnTo>
                    <a:pt x="2826887" y="1328142"/>
                  </a:lnTo>
                  <a:lnTo>
                    <a:pt x="2823196" y="1282983"/>
                  </a:lnTo>
                  <a:lnTo>
                    <a:pt x="2818070" y="1237991"/>
                  </a:lnTo>
                  <a:lnTo>
                    <a:pt x="2811518" y="1193203"/>
                  </a:lnTo>
                  <a:lnTo>
                    <a:pt x="2803547" y="1148656"/>
                  </a:lnTo>
                  <a:lnTo>
                    <a:pt x="2794164" y="1104385"/>
                  </a:lnTo>
                  <a:lnTo>
                    <a:pt x="2783378" y="1060427"/>
                  </a:lnTo>
                  <a:lnTo>
                    <a:pt x="2771197" y="1016819"/>
                  </a:lnTo>
                  <a:lnTo>
                    <a:pt x="2757627" y="973596"/>
                  </a:lnTo>
                  <a:lnTo>
                    <a:pt x="2742677" y="930797"/>
                  </a:lnTo>
                  <a:lnTo>
                    <a:pt x="2726354" y="888457"/>
                  </a:lnTo>
                  <a:lnTo>
                    <a:pt x="2708667" y="846612"/>
                  </a:lnTo>
                  <a:lnTo>
                    <a:pt x="2689622" y="805299"/>
                  </a:lnTo>
                  <a:lnTo>
                    <a:pt x="2669227" y="764555"/>
                  </a:lnTo>
                  <a:lnTo>
                    <a:pt x="2647490" y="724415"/>
                  </a:lnTo>
                  <a:lnTo>
                    <a:pt x="2624420" y="684918"/>
                  </a:lnTo>
                  <a:lnTo>
                    <a:pt x="2600022" y="646098"/>
                  </a:lnTo>
                  <a:lnTo>
                    <a:pt x="2574306" y="607993"/>
                  </a:lnTo>
                  <a:lnTo>
                    <a:pt x="2547279" y="570638"/>
                  </a:lnTo>
                  <a:lnTo>
                    <a:pt x="2518949" y="534071"/>
                  </a:lnTo>
                  <a:lnTo>
                    <a:pt x="2489323" y="498328"/>
                  </a:lnTo>
                  <a:lnTo>
                    <a:pt x="2458408" y="463446"/>
                  </a:lnTo>
                  <a:lnTo>
                    <a:pt x="2426214" y="429460"/>
                  </a:lnTo>
                  <a:lnTo>
                    <a:pt x="2392747" y="396408"/>
                  </a:lnTo>
                  <a:lnTo>
                    <a:pt x="2358015" y="364325"/>
                  </a:lnTo>
                  <a:lnTo>
                    <a:pt x="2322025" y="333249"/>
                  </a:lnTo>
                  <a:lnTo>
                    <a:pt x="2284787" y="303216"/>
                  </a:lnTo>
                  <a:lnTo>
                    <a:pt x="2246306" y="274261"/>
                  </a:lnTo>
                  <a:lnTo>
                    <a:pt x="2206075" y="246037"/>
                  </a:lnTo>
                  <a:lnTo>
                    <a:pt x="2165269" y="219377"/>
                  </a:lnTo>
                  <a:lnTo>
                    <a:pt x="2123923" y="194274"/>
                  </a:lnTo>
                  <a:lnTo>
                    <a:pt x="2082071" y="170724"/>
                  </a:lnTo>
                  <a:lnTo>
                    <a:pt x="2039749" y="148721"/>
                  </a:lnTo>
                  <a:lnTo>
                    <a:pt x="1996990" y="128259"/>
                  </a:lnTo>
                  <a:lnTo>
                    <a:pt x="1953831" y="109333"/>
                  </a:lnTo>
                  <a:lnTo>
                    <a:pt x="1910307" y="91937"/>
                  </a:lnTo>
                  <a:lnTo>
                    <a:pt x="1866451" y="76066"/>
                  </a:lnTo>
                  <a:lnTo>
                    <a:pt x="1822299" y="61714"/>
                  </a:lnTo>
                  <a:lnTo>
                    <a:pt x="1777886" y="48876"/>
                  </a:lnTo>
                  <a:lnTo>
                    <a:pt x="1733247" y="37546"/>
                  </a:lnTo>
                  <a:lnTo>
                    <a:pt x="1688416" y="27719"/>
                  </a:lnTo>
                  <a:lnTo>
                    <a:pt x="1643429" y="19388"/>
                  </a:lnTo>
                  <a:lnTo>
                    <a:pt x="1598321" y="12550"/>
                  </a:lnTo>
                  <a:lnTo>
                    <a:pt x="1553126" y="7197"/>
                  </a:lnTo>
                  <a:lnTo>
                    <a:pt x="1507879" y="3325"/>
                  </a:lnTo>
                  <a:lnTo>
                    <a:pt x="1462616" y="927"/>
                  </a:lnTo>
                  <a:lnTo>
                    <a:pt x="1417371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4864" y="10684"/>
              <a:ext cx="6986270" cy="4940300"/>
            </a:xfrm>
            <a:custGeom>
              <a:avLst/>
              <a:gdLst/>
              <a:ahLst/>
              <a:cxnLst/>
              <a:rect l="l" t="t" r="r" b="b"/>
              <a:pathLst>
                <a:path w="6986269" h="4940300">
                  <a:moveTo>
                    <a:pt x="3817551" y="4927600"/>
                  </a:moveTo>
                  <a:lnTo>
                    <a:pt x="3145330" y="4927600"/>
                  </a:lnTo>
                  <a:lnTo>
                    <a:pt x="3190161" y="4940300"/>
                  </a:lnTo>
                  <a:lnTo>
                    <a:pt x="3772931" y="4940300"/>
                  </a:lnTo>
                  <a:lnTo>
                    <a:pt x="3817551" y="4927600"/>
                  </a:lnTo>
                  <a:close/>
                </a:path>
                <a:path w="6986269" h="4940300">
                  <a:moveTo>
                    <a:pt x="3951030" y="4914900"/>
                  </a:moveTo>
                  <a:lnTo>
                    <a:pt x="3055760" y="4914900"/>
                  </a:lnTo>
                  <a:lnTo>
                    <a:pt x="3100527" y="4927600"/>
                  </a:lnTo>
                  <a:lnTo>
                    <a:pt x="3906606" y="4927600"/>
                  </a:lnTo>
                  <a:lnTo>
                    <a:pt x="3951030" y="4914900"/>
                  </a:lnTo>
                  <a:close/>
                </a:path>
                <a:path w="6986269" h="4940300">
                  <a:moveTo>
                    <a:pt x="4039641" y="4902200"/>
                  </a:moveTo>
                  <a:lnTo>
                    <a:pt x="2966354" y="4902200"/>
                  </a:lnTo>
                  <a:lnTo>
                    <a:pt x="3011034" y="4914900"/>
                  </a:lnTo>
                  <a:lnTo>
                    <a:pt x="3995377" y="4914900"/>
                  </a:lnTo>
                  <a:lnTo>
                    <a:pt x="4039641" y="4902200"/>
                  </a:lnTo>
                  <a:close/>
                </a:path>
                <a:path w="6986269" h="4940300">
                  <a:moveTo>
                    <a:pt x="6668077" y="0"/>
                  </a:moveTo>
                  <a:lnTo>
                    <a:pt x="316153" y="0"/>
                  </a:lnTo>
                  <a:lnTo>
                    <a:pt x="309574" y="12700"/>
                  </a:lnTo>
                  <a:lnTo>
                    <a:pt x="290726" y="50800"/>
                  </a:lnTo>
                  <a:lnTo>
                    <a:pt x="272479" y="88900"/>
                  </a:lnTo>
                  <a:lnTo>
                    <a:pt x="254833" y="139700"/>
                  </a:lnTo>
                  <a:lnTo>
                    <a:pt x="237787" y="177800"/>
                  </a:lnTo>
                  <a:lnTo>
                    <a:pt x="221339" y="228600"/>
                  </a:lnTo>
                  <a:lnTo>
                    <a:pt x="205488" y="266700"/>
                  </a:lnTo>
                  <a:lnTo>
                    <a:pt x="190234" y="304800"/>
                  </a:lnTo>
                  <a:lnTo>
                    <a:pt x="175576" y="355600"/>
                  </a:lnTo>
                  <a:lnTo>
                    <a:pt x="161513" y="393700"/>
                  </a:lnTo>
                  <a:lnTo>
                    <a:pt x="148043" y="444500"/>
                  </a:lnTo>
                  <a:lnTo>
                    <a:pt x="135167" y="482600"/>
                  </a:lnTo>
                  <a:lnTo>
                    <a:pt x="122882" y="533400"/>
                  </a:lnTo>
                  <a:lnTo>
                    <a:pt x="111188" y="571500"/>
                  </a:lnTo>
                  <a:lnTo>
                    <a:pt x="100085" y="622300"/>
                  </a:lnTo>
                  <a:lnTo>
                    <a:pt x="89571" y="660400"/>
                  </a:lnTo>
                  <a:lnTo>
                    <a:pt x="79645" y="698500"/>
                  </a:lnTo>
                  <a:lnTo>
                    <a:pt x="70306" y="749300"/>
                  </a:lnTo>
                  <a:lnTo>
                    <a:pt x="61554" y="787400"/>
                  </a:lnTo>
                  <a:lnTo>
                    <a:pt x="53387" y="838200"/>
                  </a:lnTo>
                  <a:lnTo>
                    <a:pt x="45804" y="876300"/>
                  </a:lnTo>
                  <a:lnTo>
                    <a:pt x="38806" y="927100"/>
                  </a:lnTo>
                  <a:lnTo>
                    <a:pt x="32389" y="977900"/>
                  </a:lnTo>
                  <a:lnTo>
                    <a:pt x="26555" y="1016000"/>
                  </a:lnTo>
                  <a:lnTo>
                    <a:pt x="21301" y="1066800"/>
                  </a:lnTo>
                  <a:lnTo>
                    <a:pt x="16628" y="1104900"/>
                  </a:lnTo>
                  <a:lnTo>
                    <a:pt x="12533" y="1155700"/>
                  </a:lnTo>
                  <a:lnTo>
                    <a:pt x="9016" y="1193800"/>
                  </a:lnTo>
                  <a:lnTo>
                    <a:pt x="6076" y="1244600"/>
                  </a:lnTo>
                  <a:lnTo>
                    <a:pt x="3712" y="1282700"/>
                  </a:lnTo>
                  <a:lnTo>
                    <a:pt x="1924" y="1333500"/>
                  </a:lnTo>
                  <a:lnTo>
                    <a:pt x="709" y="1371600"/>
                  </a:lnTo>
                  <a:lnTo>
                    <a:pt x="68" y="1422400"/>
                  </a:lnTo>
                  <a:lnTo>
                    <a:pt x="0" y="1460500"/>
                  </a:lnTo>
                  <a:lnTo>
                    <a:pt x="502" y="1511300"/>
                  </a:lnTo>
                  <a:lnTo>
                    <a:pt x="1576" y="1549400"/>
                  </a:lnTo>
                  <a:lnTo>
                    <a:pt x="3218" y="1600200"/>
                  </a:lnTo>
                  <a:lnTo>
                    <a:pt x="5430" y="1638300"/>
                  </a:lnTo>
                  <a:lnTo>
                    <a:pt x="8209" y="1689100"/>
                  </a:lnTo>
                  <a:lnTo>
                    <a:pt x="11555" y="1727200"/>
                  </a:lnTo>
                  <a:lnTo>
                    <a:pt x="15467" y="1778000"/>
                  </a:lnTo>
                  <a:lnTo>
                    <a:pt x="19944" y="1828800"/>
                  </a:lnTo>
                  <a:lnTo>
                    <a:pt x="24985" y="1866900"/>
                  </a:lnTo>
                  <a:lnTo>
                    <a:pt x="30588" y="1917700"/>
                  </a:lnTo>
                  <a:lnTo>
                    <a:pt x="36754" y="1955800"/>
                  </a:lnTo>
                  <a:lnTo>
                    <a:pt x="43481" y="2006600"/>
                  </a:lnTo>
                  <a:lnTo>
                    <a:pt x="50768" y="2044700"/>
                  </a:lnTo>
                  <a:lnTo>
                    <a:pt x="58615" y="2082800"/>
                  </a:lnTo>
                  <a:lnTo>
                    <a:pt x="67020" y="2133600"/>
                  </a:lnTo>
                  <a:lnTo>
                    <a:pt x="75982" y="2171700"/>
                  </a:lnTo>
                  <a:lnTo>
                    <a:pt x="85501" y="2222500"/>
                  </a:lnTo>
                  <a:lnTo>
                    <a:pt x="95576" y="2260600"/>
                  </a:lnTo>
                  <a:lnTo>
                    <a:pt x="106205" y="2311400"/>
                  </a:lnTo>
                  <a:lnTo>
                    <a:pt x="117388" y="2349500"/>
                  </a:lnTo>
                  <a:lnTo>
                    <a:pt x="129123" y="2387600"/>
                  </a:lnTo>
                  <a:lnTo>
                    <a:pt x="141411" y="2438400"/>
                  </a:lnTo>
                  <a:lnTo>
                    <a:pt x="154249" y="2476500"/>
                  </a:lnTo>
                  <a:lnTo>
                    <a:pt x="167637" y="2527300"/>
                  </a:lnTo>
                  <a:lnTo>
                    <a:pt x="181575" y="2565400"/>
                  </a:lnTo>
                  <a:lnTo>
                    <a:pt x="196060" y="2603500"/>
                  </a:lnTo>
                  <a:lnTo>
                    <a:pt x="211092" y="2654300"/>
                  </a:lnTo>
                  <a:lnTo>
                    <a:pt x="226671" y="2692400"/>
                  </a:lnTo>
                  <a:lnTo>
                    <a:pt x="242795" y="2730500"/>
                  </a:lnTo>
                  <a:lnTo>
                    <a:pt x="259464" y="2781300"/>
                  </a:lnTo>
                  <a:lnTo>
                    <a:pt x="276676" y="2819400"/>
                  </a:lnTo>
                  <a:lnTo>
                    <a:pt x="294430" y="2857500"/>
                  </a:lnTo>
                  <a:lnTo>
                    <a:pt x="312726" y="2895600"/>
                  </a:lnTo>
                  <a:lnTo>
                    <a:pt x="331563" y="2946400"/>
                  </a:lnTo>
                  <a:lnTo>
                    <a:pt x="350939" y="2984500"/>
                  </a:lnTo>
                  <a:lnTo>
                    <a:pt x="370854" y="3022600"/>
                  </a:lnTo>
                  <a:lnTo>
                    <a:pt x="391307" y="3060700"/>
                  </a:lnTo>
                  <a:lnTo>
                    <a:pt x="412297" y="3098800"/>
                  </a:lnTo>
                  <a:lnTo>
                    <a:pt x="433822" y="3136900"/>
                  </a:lnTo>
                  <a:lnTo>
                    <a:pt x="455883" y="3187700"/>
                  </a:lnTo>
                  <a:lnTo>
                    <a:pt x="478478" y="3225800"/>
                  </a:lnTo>
                  <a:lnTo>
                    <a:pt x="501606" y="3263900"/>
                  </a:lnTo>
                  <a:lnTo>
                    <a:pt x="525266" y="3302000"/>
                  </a:lnTo>
                  <a:lnTo>
                    <a:pt x="549458" y="3340100"/>
                  </a:lnTo>
                  <a:lnTo>
                    <a:pt x="574180" y="3378200"/>
                  </a:lnTo>
                  <a:lnTo>
                    <a:pt x="599431" y="3416300"/>
                  </a:lnTo>
                  <a:lnTo>
                    <a:pt x="625211" y="3454400"/>
                  </a:lnTo>
                  <a:lnTo>
                    <a:pt x="651518" y="3492500"/>
                  </a:lnTo>
                  <a:lnTo>
                    <a:pt x="678352" y="3530600"/>
                  </a:lnTo>
                  <a:lnTo>
                    <a:pt x="705712" y="3568700"/>
                  </a:lnTo>
                  <a:lnTo>
                    <a:pt x="733597" y="3594100"/>
                  </a:lnTo>
                  <a:lnTo>
                    <a:pt x="762005" y="3632200"/>
                  </a:lnTo>
                  <a:lnTo>
                    <a:pt x="790936" y="3670300"/>
                  </a:lnTo>
                  <a:lnTo>
                    <a:pt x="820389" y="3708400"/>
                  </a:lnTo>
                  <a:lnTo>
                    <a:pt x="850363" y="3746500"/>
                  </a:lnTo>
                  <a:lnTo>
                    <a:pt x="880858" y="3771900"/>
                  </a:lnTo>
                  <a:lnTo>
                    <a:pt x="911871" y="3810000"/>
                  </a:lnTo>
                  <a:lnTo>
                    <a:pt x="943403" y="3848100"/>
                  </a:lnTo>
                  <a:lnTo>
                    <a:pt x="975452" y="3873500"/>
                  </a:lnTo>
                  <a:lnTo>
                    <a:pt x="1008017" y="3911600"/>
                  </a:lnTo>
                  <a:lnTo>
                    <a:pt x="1041098" y="3949700"/>
                  </a:lnTo>
                  <a:lnTo>
                    <a:pt x="1074693" y="3975100"/>
                  </a:lnTo>
                  <a:lnTo>
                    <a:pt x="1108801" y="4013200"/>
                  </a:lnTo>
                  <a:lnTo>
                    <a:pt x="1143423" y="4038600"/>
                  </a:lnTo>
                  <a:lnTo>
                    <a:pt x="1178556" y="4076700"/>
                  </a:lnTo>
                  <a:lnTo>
                    <a:pt x="1214200" y="4102100"/>
                  </a:lnTo>
                  <a:lnTo>
                    <a:pt x="1250353" y="4140200"/>
                  </a:lnTo>
                  <a:lnTo>
                    <a:pt x="1324186" y="4191000"/>
                  </a:lnTo>
                  <a:lnTo>
                    <a:pt x="1361864" y="4229100"/>
                  </a:lnTo>
                  <a:lnTo>
                    <a:pt x="1400047" y="4254500"/>
                  </a:lnTo>
                  <a:lnTo>
                    <a:pt x="1517139" y="4330700"/>
                  </a:lnTo>
                  <a:lnTo>
                    <a:pt x="1556723" y="4368800"/>
                  </a:lnTo>
                  <a:lnTo>
                    <a:pt x="1717471" y="4470400"/>
                  </a:lnTo>
                  <a:lnTo>
                    <a:pt x="1758231" y="4483100"/>
                  </a:lnTo>
                  <a:lnTo>
                    <a:pt x="1881795" y="4559300"/>
                  </a:lnTo>
                  <a:lnTo>
                    <a:pt x="1923391" y="4572000"/>
                  </a:lnTo>
                  <a:lnTo>
                    <a:pt x="2007159" y="4622800"/>
                  </a:lnTo>
                  <a:lnTo>
                    <a:pt x="2049319" y="4635500"/>
                  </a:lnTo>
                  <a:lnTo>
                    <a:pt x="2091655" y="4660900"/>
                  </a:lnTo>
                  <a:lnTo>
                    <a:pt x="2176834" y="4686300"/>
                  </a:lnTo>
                  <a:lnTo>
                    <a:pt x="2219665" y="4711700"/>
                  </a:lnTo>
                  <a:lnTo>
                    <a:pt x="2305778" y="4737100"/>
                  </a:lnTo>
                  <a:lnTo>
                    <a:pt x="2349049" y="4762500"/>
                  </a:lnTo>
                  <a:lnTo>
                    <a:pt x="2655401" y="4851400"/>
                  </a:lnTo>
                  <a:lnTo>
                    <a:pt x="2699589" y="4851400"/>
                  </a:lnTo>
                  <a:lnTo>
                    <a:pt x="2832655" y="4889500"/>
                  </a:lnTo>
                  <a:lnTo>
                    <a:pt x="2877159" y="4889500"/>
                  </a:lnTo>
                  <a:lnTo>
                    <a:pt x="2921727" y="4902200"/>
                  </a:lnTo>
                  <a:lnTo>
                    <a:pt x="4083816" y="4902200"/>
                  </a:lnTo>
                  <a:lnTo>
                    <a:pt x="4171877" y="4876800"/>
                  </a:lnTo>
                  <a:lnTo>
                    <a:pt x="4215750" y="4876800"/>
                  </a:lnTo>
                  <a:lnTo>
                    <a:pt x="4731785" y="4724400"/>
                  </a:lnTo>
                  <a:lnTo>
                    <a:pt x="4773739" y="4699000"/>
                  </a:lnTo>
                  <a:lnTo>
                    <a:pt x="4857073" y="4673600"/>
                  </a:lnTo>
                  <a:lnTo>
                    <a:pt x="4898442" y="4648200"/>
                  </a:lnTo>
                  <a:lnTo>
                    <a:pt x="4939604" y="4635500"/>
                  </a:lnTo>
                  <a:lnTo>
                    <a:pt x="4980554" y="4610100"/>
                  </a:lnTo>
                  <a:lnTo>
                    <a:pt x="5021286" y="4597400"/>
                  </a:lnTo>
                  <a:lnTo>
                    <a:pt x="5061793" y="4572000"/>
                  </a:lnTo>
                  <a:lnTo>
                    <a:pt x="5102070" y="4559300"/>
                  </a:lnTo>
                  <a:lnTo>
                    <a:pt x="5181909" y="4508500"/>
                  </a:lnTo>
                  <a:lnTo>
                    <a:pt x="5221460" y="4495800"/>
                  </a:lnTo>
                  <a:lnTo>
                    <a:pt x="5377068" y="4394200"/>
                  </a:lnTo>
                  <a:lnTo>
                    <a:pt x="5490882" y="4318000"/>
                  </a:lnTo>
                  <a:lnTo>
                    <a:pt x="5602041" y="4241800"/>
                  </a:lnTo>
                  <a:lnTo>
                    <a:pt x="5638476" y="4216400"/>
                  </a:lnTo>
                  <a:lnTo>
                    <a:pt x="5674593" y="4178300"/>
                  </a:lnTo>
                  <a:lnTo>
                    <a:pt x="5745847" y="4127500"/>
                  </a:lnTo>
                  <a:lnTo>
                    <a:pt x="5780973" y="4102100"/>
                  </a:lnTo>
                  <a:lnTo>
                    <a:pt x="5815757" y="4064000"/>
                  </a:lnTo>
                  <a:lnTo>
                    <a:pt x="5850192" y="4038600"/>
                  </a:lnTo>
                  <a:lnTo>
                    <a:pt x="5884274" y="4000500"/>
                  </a:lnTo>
                  <a:lnTo>
                    <a:pt x="5917996" y="3975100"/>
                  </a:lnTo>
                  <a:lnTo>
                    <a:pt x="5951352" y="3937000"/>
                  </a:lnTo>
                  <a:lnTo>
                    <a:pt x="5984336" y="3911600"/>
                  </a:lnTo>
                  <a:lnTo>
                    <a:pt x="6016943" y="3873500"/>
                  </a:lnTo>
                  <a:lnTo>
                    <a:pt x="6049167" y="3835400"/>
                  </a:lnTo>
                  <a:lnTo>
                    <a:pt x="6081001" y="3797300"/>
                  </a:lnTo>
                  <a:lnTo>
                    <a:pt x="6112440" y="3771900"/>
                  </a:lnTo>
                  <a:lnTo>
                    <a:pt x="6143478" y="3733800"/>
                  </a:lnTo>
                  <a:lnTo>
                    <a:pt x="6174109" y="3695700"/>
                  </a:lnTo>
                  <a:lnTo>
                    <a:pt x="6204327" y="3657600"/>
                  </a:lnTo>
                  <a:lnTo>
                    <a:pt x="6234127" y="3619500"/>
                  </a:lnTo>
                  <a:lnTo>
                    <a:pt x="6263502" y="3581400"/>
                  </a:lnTo>
                  <a:lnTo>
                    <a:pt x="6292446" y="3543300"/>
                  </a:lnTo>
                  <a:lnTo>
                    <a:pt x="6320954" y="3505200"/>
                  </a:lnTo>
                  <a:lnTo>
                    <a:pt x="6348933" y="3467100"/>
                  </a:lnTo>
                  <a:lnTo>
                    <a:pt x="6376298" y="3429000"/>
                  </a:lnTo>
                  <a:lnTo>
                    <a:pt x="6403048" y="3390900"/>
                  </a:lnTo>
                  <a:lnTo>
                    <a:pt x="6429184" y="3352800"/>
                  </a:lnTo>
                  <a:lnTo>
                    <a:pt x="6454708" y="3314700"/>
                  </a:lnTo>
                  <a:lnTo>
                    <a:pt x="6479620" y="3263900"/>
                  </a:lnTo>
                  <a:lnTo>
                    <a:pt x="6503922" y="3225800"/>
                  </a:lnTo>
                  <a:lnTo>
                    <a:pt x="6527614" y="3187700"/>
                  </a:lnTo>
                  <a:lnTo>
                    <a:pt x="6550697" y="3149600"/>
                  </a:lnTo>
                  <a:lnTo>
                    <a:pt x="6573173" y="3111500"/>
                  </a:lnTo>
                  <a:lnTo>
                    <a:pt x="6595041" y="3060700"/>
                  </a:lnTo>
                  <a:lnTo>
                    <a:pt x="6616303" y="3022600"/>
                  </a:lnTo>
                  <a:lnTo>
                    <a:pt x="6636961" y="2984500"/>
                  </a:lnTo>
                  <a:lnTo>
                    <a:pt x="6657014" y="2933700"/>
                  </a:lnTo>
                  <a:lnTo>
                    <a:pt x="6676464" y="2895600"/>
                  </a:lnTo>
                  <a:lnTo>
                    <a:pt x="6695312" y="2857500"/>
                  </a:lnTo>
                  <a:lnTo>
                    <a:pt x="6713558" y="2806700"/>
                  </a:lnTo>
                  <a:lnTo>
                    <a:pt x="6731204" y="2768600"/>
                  </a:lnTo>
                  <a:lnTo>
                    <a:pt x="6748251" y="2730500"/>
                  </a:lnTo>
                  <a:lnTo>
                    <a:pt x="6764699" y="2679700"/>
                  </a:lnTo>
                  <a:lnTo>
                    <a:pt x="6780550" y="2641600"/>
                  </a:lnTo>
                  <a:lnTo>
                    <a:pt x="6795803" y="2603500"/>
                  </a:lnTo>
                  <a:lnTo>
                    <a:pt x="6810462" y="2552700"/>
                  </a:lnTo>
                  <a:lnTo>
                    <a:pt x="6824525" y="2514600"/>
                  </a:lnTo>
                  <a:lnTo>
                    <a:pt x="6837995" y="2463800"/>
                  </a:lnTo>
                  <a:lnTo>
                    <a:pt x="6850871" y="2425700"/>
                  </a:lnTo>
                  <a:lnTo>
                    <a:pt x="6863156" y="2374900"/>
                  </a:lnTo>
                  <a:lnTo>
                    <a:pt x="6874849" y="2336800"/>
                  </a:lnTo>
                  <a:lnTo>
                    <a:pt x="6885953" y="2286000"/>
                  </a:lnTo>
                  <a:lnTo>
                    <a:pt x="6896467" y="2247900"/>
                  </a:lnTo>
                  <a:lnTo>
                    <a:pt x="6906393" y="2197100"/>
                  </a:lnTo>
                  <a:lnTo>
                    <a:pt x="6915732" y="2159000"/>
                  </a:lnTo>
                  <a:lnTo>
                    <a:pt x="6924484" y="2108200"/>
                  </a:lnTo>
                  <a:lnTo>
                    <a:pt x="6932651" y="2070100"/>
                  </a:lnTo>
                  <a:lnTo>
                    <a:pt x="6940233" y="2019300"/>
                  </a:lnTo>
                  <a:lnTo>
                    <a:pt x="6947232" y="1981200"/>
                  </a:lnTo>
                  <a:lnTo>
                    <a:pt x="6953648" y="1930400"/>
                  </a:lnTo>
                  <a:lnTo>
                    <a:pt x="6959483" y="1892300"/>
                  </a:lnTo>
                  <a:lnTo>
                    <a:pt x="6964736" y="1841500"/>
                  </a:lnTo>
                  <a:lnTo>
                    <a:pt x="6969410" y="1803400"/>
                  </a:lnTo>
                  <a:lnTo>
                    <a:pt x="6973505" y="1752600"/>
                  </a:lnTo>
                  <a:lnTo>
                    <a:pt x="6977022" y="1714500"/>
                  </a:lnTo>
                  <a:lnTo>
                    <a:pt x="6979962" y="1663700"/>
                  </a:lnTo>
                  <a:lnTo>
                    <a:pt x="6982326" y="1625600"/>
                  </a:lnTo>
                  <a:lnTo>
                    <a:pt x="6984114" y="1574800"/>
                  </a:lnTo>
                  <a:lnTo>
                    <a:pt x="6985329" y="1536700"/>
                  </a:lnTo>
                  <a:lnTo>
                    <a:pt x="6985970" y="1485900"/>
                  </a:lnTo>
                  <a:lnTo>
                    <a:pt x="6986038" y="1447800"/>
                  </a:lnTo>
                  <a:lnTo>
                    <a:pt x="6985535" y="1397000"/>
                  </a:lnTo>
                  <a:lnTo>
                    <a:pt x="6984462" y="1358900"/>
                  </a:lnTo>
                  <a:lnTo>
                    <a:pt x="6982819" y="1308100"/>
                  </a:lnTo>
                  <a:lnTo>
                    <a:pt x="6980608" y="1257300"/>
                  </a:lnTo>
                  <a:lnTo>
                    <a:pt x="6977828" y="1219200"/>
                  </a:lnTo>
                  <a:lnTo>
                    <a:pt x="6974482" y="1168400"/>
                  </a:lnTo>
                  <a:lnTo>
                    <a:pt x="6970571" y="1130300"/>
                  </a:lnTo>
                  <a:lnTo>
                    <a:pt x="6966094" y="1079500"/>
                  </a:lnTo>
                  <a:lnTo>
                    <a:pt x="6961053" y="1041400"/>
                  </a:lnTo>
                  <a:lnTo>
                    <a:pt x="6955449" y="990600"/>
                  </a:lnTo>
                  <a:lnTo>
                    <a:pt x="6949284" y="952500"/>
                  </a:lnTo>
                  <a:lnTo>
                    <a:pt x="6942556" y="901700"/>
                  </a:lnTo>
                  <a:lnTo>
                    <a:pt x="6935269" y="863600"/>
                  </a:lnTo>
                  <a:lnTo>
                    <a:pt x="6927423" y="812800"/>
                  </a:lnTo>
                  <a:lnTo>
                    <a:pt x="6919018" y="774700"/>
                  </a:lnTo>
                  <a:lnTo>
                    <a:pt x="6910055" y="736600"/>
                  </a:lnTo>
                  <a:lnTo>
                    <a:pt x="6900536" y="685800"/>
                  </a:lnTo>
                  <a:lnTo>
                    <a:pt x="6890462" y="647700"/>
                  </a:lnTo>
                  <a:lnTo>
                    <a:pt x="6879833" y="596900"/>
                  </a:lnTo>
                  <a:lnTo>
                    <a:pt x="6868650" y="558800"/>
                  </a:lnTo>
                  <a:lnTo>
                    <a:pt x="6856914" y="508000"/>
                  </a:lnTo>
                  <a:lnTo>
                    <a:pt x="6844627" y="469900"/>
                  </a:lnTo>
                  <a:lnTo>
                    <a:pt x="6831789" y="431800"/>
                  </a:lnTo>
                  <a:lnTo>
                    <a:pt x="6818400" y="381000"/>
                  </a:lnTo>
                  <a:lnTo>
                    <a:pt x="6804463" y="342900"/>
                  </a:lnTo>
                  <a:lnTo>
                    <a:pt x="6789978" y="304800"/>
                  </a:lnTo>
                  <a:lnTo>
                    <a:pt x="6774945" y="254000"/>
                  </a:lnTo>
                  <a:lnTo>
                    <a:pt x="6759366" y="215900"/>
                  </a:lnTo>
                  <a:lnTo>
                    <a:pt x="6743242" y="177800"/>
                  </a:lnTo>
                  <a:lnTo>
                    <a:pt x="6726574" y="127000"/>
                  </a:lnTo>
                  <a:lnTo>
                    <a:pt x="6709362" y="88900"/>
                  </a:lnTo>
                  <a:lnTo>
                    <a:pt x="6691608" y="50800"/>
                  </a:lnTo>
                  <a:lnTo>
                    <a:pt x="6673312" y="12700"/>
                  </a:lnTo>
                  <a:lnTo>
                    <a:pt x="6668077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73098" y="8850065"/>
            <a:ext cx="4507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&amp; </a:t>
            </a:r>
            <a:r>
              <a:rPr lang="en-US" sz="10000" b="1" dirty="0"/>
              <a:t>FUCC</a:t>
            </a:r>
            <a:endParaRPr lang="ru-RU" sz="10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3567" y="1006475"/>
            <a:ext cx="1892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SMART</a:t>
            </a:r>
            <a:r>
              <a:rPr lang="ru-RU" b="1" dirty="0"/>
              <a:t>: 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46050" y="214495"/>
            <a:ext cx="19643049" cy="487180"/>
            <a:chOff x="222250" y="138295"/>
            <a:chExt cx="19643049" cy="487180"/>
          </a:xfrm>
          <a:solidFill>
            <a:srgbClr val="00B0F0"/>
          </a:solidFill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Анализ</a:t>
              </a: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Описание инициативы</a:t>
              </a:r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Макет продукта</a:t>
              </a: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 map</a:t>
              </a:r>
              <a:endParaRPr lang="ru-RU" dirty="0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Финансовые расчеты</a:t>
              </a: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Команда</a:t>
              </a: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222250" y="13829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Executive Summary</a:t>
              </a:r>
              <a:endParaRPr lang="ru-RU" dirty="0"/>
            </a:p>
          </p:txBody>
        </p:sp>
      </p:grpSp>
      <p:grpSp>
        <p:nvGrpSpPr>
          <p:cNvPr id="19" name="object 7"/>
          <p:cNvGrpSpPr/>
          <p:nvPr/>
        </p:nvGrpSpPr>
        <p:grpSpPr>
          <a:xfrm>
            <a:off x="1047977" y="1939658"/>
            <a:ext cx="4016375" cy="7848599"/>
            <a:chOff x="1052323" y="2413539"/>
            <a:chExt cx="4016375" cy="7131050"/>
          </a:xfrm>
        </p:grpSpPr>
        <p:sp>
          <p:nvSpPr>
            <p:cNvPr id="20" name="object 8"/>
            <p:cNvSpPr/>
            <p:nvPr/>
          </p:nvSpPr>
          <p:spPr>
            <a:xfrm>
              <a:off x="1052323" y="2413539"/>
              <a:ext cx="4016375" cy="7131050"/>
            </a:xfrm>
            <a:custGeom>
              <a:avLst/>
              <a:gdLst/>
              <a:ahLst/>
              <a:cxnLst/>
              <a:rect l="l" t="t" r="r" b="b"/>
              <a:pathLst>
                <a:path w="4016375" h="713105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6607128"/>
                  </a:lnTo>
                  <a:lnTo>
                    <a:pt x="2139" y="6654781"/>
                  </a:lnTo>
                  <a:lnTo>
                    <a:pt x="8435" y="6701235"/>
                  </a:lnTo>
                  <a:lnTo>
                    <a:pt x="18701" y="6746306"/>
                  </a:lnTo>
                  <a:lnTo>
                    <a:pt x="32754" y="6789809"/>
                  </a:lnTo>
                  <a:lnTo>
                    <a:pt x="50408" y="6831558"/>
                  </a:lnTo>
                  <a:lnTo>
                    <a:pt x="71479" y="6871370"/>
                  </a:lnTo>
                  <a:lnTo>
                    <a:pt x="95782" y="6909059"/>
                  </a:lnTo>
                  <a:lnTo>
                    <a:pt x="123131" y="6944440"/>
                  </a:lnTo>
                  <a:lnTo>
                    <a:pt x="153343" y="6977329"/>
                  </a:lnTo>
                  <a:lnTo>
                    <a:pt x="186232" y="7007541"/>
                  </a:lnTo>
                  <a:lnTo>
                    <a:pt x="221613" y="7034890"/>
                  </a:lnTo>
                  <a:lnTo>
                    <a:pt x="259302" y="7059193"/>
                  </a:lnTo>
                  <a:lnTo>
                    <a:pt x="299114" y="7080264"/>
                  </a:lnTo>
                  <a:lnTo>
                    <a:pt x="340863" y="7097918"/>
                  </a:lnTo>
                  <a:lnTo>
                    <a:pt x="384366" y="7111971"/>
                  </a:lnTo>
                  <a:lnTo>
                    <a:pt x="429437" y="7122237"/>
                  </a:lnTo>
                  <a:lnTo>
                    <a:pt x="475891" y="7128533"/>
                  </a:lnTo>
                  <a:lnTo>
                    <a:pt x="523544" y="7130672"/>
                  </a:lnTo>
                  <a:lnTo>
                    <a:pt x="3492500" y="7130672"/>
                  </a:lnTo>
                  <a:lnTo>
                    <a:pt x="3540155" y="7128533"/>
                  </a:lnTo>
                  <a:lnTo>
                    <a:pt x="3586610" y="7122237"/>
                  </a:lnTo>
                  <a:lnTo>
                    <a:pt x="3631682" y="7111971"/>
                  </a:lnTo>
                  <a:lnTo>
                    <a:pt x="3675185" y="7097918"/>
                  </a:lnTo>
                  <a:lnTo>
                    <a:pt x="3716935" y="7080264"/>
                  </a:lnTo>
                  <a:lnTo>
                    <a:pt x="3756747" y="7059193"/>
                  </a:lnTo>
                  <a:lnTo>
                    <a:pt x="3794436" y="7034890"/>
                  </a:lnTo>
                  <a:lnTo>
                    <a:pt x="3829817" y="7007541"/>
                  </a:lnTo>
                  <a:lnTo>
                    <a:pt x="3862705" y="6977329"/>
                  </a:lnTo>
                  <a:lnTo>
                    <a:pt x="3892916" y="6944440"/>
                  </a:lnTo>
                  <a:lnTo>
                    <a:pt x="3920265" y="6909059"/>
                  </a:lnTo>
                  <a:lnTo>
                    <a:pt x="3944567" y="6871370"/>
                  </a:lnTo>
                  <a:lnTo>
                    <a:pt x="3965638" y="6831558"/>
                  </a:lnTo>
                  <a:lnTo>
                    <a:pt x="3983291" y="6789809"/>
                  </a:lnTo>
                  <a:lnTo>
                    <a:pt x="3997344" y="6746306"/>
                  </a:lnTo>
                  <a:lnTo>
                    <a:pt x="4007610" y="6701235"/>
                  </a:lnTo>
                  <a:lnTo>
                    <a:pt x="4013905" y="6654781"/>
                  </a:lnTo>
                  <a:lnTo>
                    <a:pt x="4016045" y="6607128"/>
                  </a:lnTo>
                  <a:lnTo>
                    <a:pt x="4016045" y="523544"/>
                  </a:lnTo>
                  <a:lnTo>
                    <a:pt x="4013905" y="475891"/>
                  </a:lnTo>
                  <a:lnTo>
                    <a:pt x="4007610" y="429437"/>
                  </a:lnTo>
                  <a:lnTo>
                    <a:pt x="3997344" y="384366"/>
                  </a:lnTo>
                  <a:lnTo>
                    <a:pt x="3983291" y="340863"/>
                  </a:lnTo>
                  <a:lnTo>
                    <a:pt x="3965638" y="299114"/>
                  </a:lnTo>
                  <a:lnTo>
                    <a:pt x="3944567" y="259302"/>
                  </a:lnTo>
                  <a:lnTo>
                    <a:pt x="3920265" y="221613"/>
                  </a:lnTo>
                  <a:lnTo>
                    <a:pt x="3892916" y="186232"/>
                  </a:lnTo>
                  <a:lnTo>
                    <a:pt x="3862705" y="153343"/>
                  </a:lnTo>
                  <a:lnTo>
                    <a:pt x="3829817" y="123131"/>
                  </a:lnTo>
                  <a:lnTo>
                    <a:pt x="3794436" y="95782"/>
                  </a:lnTo>
                  <a:lnTo>
                    <a:pt x="3756747" y="71479"/>
                  </a:lnTo>
                  <a:lnTo>
                    <a:pt x="3716935" y="50408"/>
                  </a:lnTo>
                  <a:lnTo>
                    <a:pt x="3675185" y="32754"/>
                  </a:lnTo>
                  <a:lnTo>
                    <a:pt x="3631682" y="18701"/>
                  </a:lnTo>
                  <a:lnTo>
                    <a:pt x="3586610" y="8435"/>
                  </a:lnTo>
                  <a:lnTo>
                    <a:pt x="3540155" y="2139"/>
                  </a:lnTo>
                  <a:lnTo>
                    <a:pt x="3492500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/>
            <p:cNvSpPr/>
            <p:nvPr/>
          </p:nvSpPr>
          <p:spPr>
            <a:xfrm>
              <a:off x="2079326" y="2466892"/>
              <a:ext cx="1852270" cy="1559491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0"/>
          <p:cNvGrpSpPr/>
          <p:nvPr/>
        </p:nvGrpSpPr>
        <p:grpSpPr>
          <a:xfrm>
            <a:off x="10408612" y="1920875"/>
            <a:ext cx="4016375" cy="7848599"/>
            <a:chOff x="10374591" y="2413539"/>
            <a:chExt cx="4016375" cy="7131050"/>
          </a:xfrm>
        </p:grpSpPr>
        <p:sp>
          <p:nvSpPr>
            <p:cNvPr id="23" name="object 11"/>
            <p:cNvSpPr/>
            <p:nvPr/>
          </p:nvSpPr>
          <p:spPr>
            <a:xfrm>
              <a:off x="10374591" y="2413539"/>
              <a:ext cx="4016375" cy="7131050"/>
            </a:xfrm>
            <a:custGeom>
              <a:avLst/>
              <a:gdLst/>
              <a:ahLst/>
              <a:cxnLst/>
              <a:rect l="l" t="t" r="r" b="b"/>
              <a:pathLst>
                <a:path w="4016375" h="713105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6607128"/>
                  </a:lnTo>
                  <a:lnTo>
                    <a:pt x="2139" y="6654781"/>
                  </a:lnTo>
                  <a:lnTo>
                    <a:pt x="8435" y="6701235"/>
                  </a:lnTo>
                  <a:lnTo>
                    <a:pt x="18701" y="6746306"/>
                  </a:lnTo>
                  <a:lnTo>
                    <a:pt x="32754" y="6789809"/>
                  </a:lnTo>
                  <a:lnTo>
                    <a:pt x="50408" y="6831558"/>
                  </a:lnTo>
                  <a:lnTo>
                    <a:pt x="71479" y="6871370"/>
                  </a:lnTo>
                  <a:lnTo>
                    <a:pt x="95782" y="6909059"/>
                  </a:lnTo>
                  <a:lnTo>
                    <a:pt x="123131" y="6944440"/>
                  </a:lnTo>
                  <a:lnTo>
                    <a:pt x="153343" y="6977329"/>
                  </a:lnTo>
                  <a:lnTo>
                    <a:pt x="186232" y="7007541"/>
                  </a:lnTo>
                  <a:lnTo>
                    <a:pt x="221613" y="7034890"/>
                  </a:lnTo>
                  <a:lnTo>
                    <a:pt x="259302" y="7059193"/>
                  </a:lnTo>
                  <a:lnTo>
                    <a:pt x="299114" y="7080264"/>
                  </a:lnTo>
                  <a:lnTo>
                    <a:pt x="340863" y="7097918"/>
                  </a:lnTo>
                  <a:lnTo>
                    <a:pt x="384366" y="7111971"/>
                  </a:lnTo>
                  <a:lnTo>
                    <a:pt x="429437" y="7122237"/>
                  </a:lnTo>
                  <a:lnTo>
                    <a:pt x="475891" y="7128533"/>
                  </a:lnTo>
                  <a:lnTo>
                    <a:pt x="523544" y="7130672"/>
                  </a:lnTo>
                  <a:lnTo>
                    <a:pt x="3492500" y="7130672"/>
                  </a:lnTo>
                  <a:lnTo>
                    <a:pt x="3540155" y="7128533"/>
                  </a:lnTo>
                  <a:lnTo>
                    <a:pt x="3586610" y="7122237"/>
                  </a:lnTo>
                  <a:lnTo>
                    <a:pt x="3631682" y="7111971"/>
                  </a:lnTo>
                  <a:lnTo>
                    <a:pt x="3675185" y="7097918"/>
                  </a:lnTo>
                  <a:lnTo>
                    <a:pt x="3716935" y="7080264"/>
                  </a:lnTo>
                  <a:lnTo>
                    <a:pt x="3756747" y="7059193"/>
                  </a:lnTo>
                  <a:lnTo>
                    <a:pt x="3794436" y="7034890"/>
                  </a:lnTo>
                  <a:lnTo>
                    <a:pt x="3829817" y="7007541"/>
                  </a:lnTo>
                  <a:lnTo>
                    <a:pt x="3862705" y="6977329"/>
                  </a:lnTo>
                  <a:lnTo>
                    <a:pt x="3892916" y="6944440"/>
                  </a:lnTo>
                  <a:lnTo>
                    <a:pt x="3920265" y="6909059"/>
                  </a:lnTo>
                  <a:lnTo>
                    <a:pt x="3944567" y="6871370"/>
                  </a:lnTo>
                  <a:lnTo>
                    <a:pt x="3965638" y="6831558"/>
                  </a:lnTo>
                  <a:lnTo>
                    <a:pt x="3983291" y="6789809"/>
                  </a:lnTo>
                  <a:lnTo>
                    <a:pt x="3997344" y="6746306"/>
                  </a:lnTo>
                  <a:lnTo>
                    <a:pt x="4007610" y="6701235"/>
                  </a:lnTo>
                  <a:lnTo>
                    <a:pt x="4013905" y="6654781"/>
                  </a:lnTo>
                  <a:lnTo>
                    <a:pt x="4016045" y="6607128"/>
                  </a:lnTo>
                  <a:lnTo>
                    <a:pt x="4016045" y="523544"/>
                  </a:lnTo>
                  <a:lnTo>
                    <a:pt x="4013905" y="475891"/>
                  </a:lnTo>
                  <a:lnTo>
                    <a:pt x="4007610" y="429437"/>
                  </a:lnTo>
                  <a:lnTo>
                    <a:pt x="3997344" y="384366"/>
                  </a:lnTo>
                  <a:lnTo>
                    <a:pt x="3983291" y="340863"/>
                  </a:lnTo>
                  <a:lnTo>
                    <a:pt x="3965638" y="299114"/>
                  </a:lnTo>
                  <a:lnTo>
                    <a:pt x="3944567" y="259302"/>
                  </a:lnTo>
                  <a:lnTo>
                    <a:pt x="3920265" y="221613"/>
                  </a:lnTo>
                  <a:lnTo>
                    <a:pt x="3892916" y="186232"/>
                  </a:lnTo>
                  <a:lnTo>
                    <a:pt x="3862705" y="153343"/>
                  </a:lnTo>
                  <a:lnTo>
                    <a:pt x="3829817" y="123131"/>
                  </a:lnTo>
                  <a:lnTo>
                    <a:pt x="3794436" y="95782"/>
                  </a:lnTo>
                  <a:lnTo>
                    <a:pt x="3756747" y="71479"/>
                  </a:lnTo>
                  <a:lnTo>
                    <a:pt x="3716935" y="50408"/>
                  </a:lnTo>
                  <a:lnTo>
                    <a:pt x="3675185" y="32754"/>
                  </a:lnTo>
                  <a:lnTo>
                    <a:pt x="3631682" y="18701"/>
                  </a:lnTo>
                  <a:lnTo>
                    <a:pt x="3586610" y="8435"/>
                  </a:lnTo>
                  <a:lnTo>
                    <a:pt x="3540155" y="2139"/>
                  </a:lnTo>
                  <a:lnTo>
                    <a:pt x="3492500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/>
            <p:cNvSpPr/>
            <p:nvPr/>
          </p:nvSpPr>
          <p:spPr>
            <a:xfrm>
              <a:off x="11329412" y="2466044"/>
              <a:ext cx="1852270" cy="1623033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13"/>
          <p:cNvGrpSpPr/>
          <p:nvPr/>
        </p:nvGrpSpPr>
        <p:grpSpPr>
          <a:xfrm>
            <a:off x="5728294" y="1939657"/>
            <a:ext cx="4016375" cy="7848599"/>
            <a:chOff x="5713458" y="2413539"/>
            <a:chExt cx="4016375" cy="7131050"/>
          </a:xfrm>
        </p:grpSpPr>
        <p:sp>
          <p:nvSpPr>
            <p:cNvPr id="26" name="object 14"/>
            <p:cNvSpPr/>
            <p:nvPr/>
          </p:nvSpPr>
          <p:spPr>
            <a:xfrm>
              <a:off x="5713458" y="2413539"/>
              <a:ext cx="4016375" cy="7131050"/>
            </a:xfrm>
            <a:custGeom>
              <a:avLst/>
              <a:gdLst/>
              <a:ahLst/>
              <a:cxnLst/>
              <a:rect l="l" t="t" r="r" b="b"/>
              <a:pathLst>
                <a:path w="4016375" h="713105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6607128"/>
                  </a:lnTo>
                  <a:lnTo>
                    <a:pt x="2139" y="6654781"/>
                  </a:lnTo>
                  <a:lnTo>
                    <a:pt x="8435" y="6701235"/>
                  </a:lnTo>
                  <a:lnTo>
                    <a:pt x="18701" y="6746306"/>
                  </a:lnTo>
                  <a:lnTo>
                    <a:pt x="32754" y="6789809"/>
                  </a:lnTo>
                  <a:lnTo>
                    <a:pt x="50408" y="6831558"/>
                  </a:lnTo>
                  <a:lnTo>
                    <a:pt x="71479" y="6871370"/>
                  </a:lnTo>
                  <a:lnTo>
                    <a:pt x="95782" y="6909059"/>
                  </a:lnTo>
                  <a:lnTo>
                    <a:pt x="123131" y="6944440"/>
                  </a:lnTo>
                  <a:lnTo>
                    <a:pt x="153343" y="6977329"/>
                  </a:lnTo>
                  <a:lnTo>
                    <a:pt x="186232" y="7007541"/>
                  </a:lnTo>
                  <a:lnTo>
                    <a:pt x="221613" y="7034890"/>
                  </a:lnTo>
                  <a:lnTo>
                    <a:pt x="259302" y="7059193"/>
                  </a:lnTo>
                  <a:lnTo>
                    <a:pt x="299114" y="7080264"/>
                  </a:lnTo>
                  <a:lnTo>
                    <a:pt x="340863" y="7097918"/>
                  </a:lnTo>
                  <a:lnTo>
                    <a:pt x="384366" y="7111971"/>
                  </a:lnTo>
                  <a:lnTo>
                    <a:pt x="429437" y="7122237"/>
                  </a:lnTo>
                  <a:lnTo>
                    <a:pt x="475891" y="7128533"/>
                  </a:lnTo>
                  <a:lnTo>
                    <a:pt x="523544" y="7130672"/>
                  </a:lnTo>
                  <a:lnTo>
                    <a:pt x="3492500" y="7130672"/>
                  </a:lnTo>
                  <a:lnTo>
                    <a:pt x="3540155" y="7128533"/>
                  </a:lnTo>
                  <a:lnTo>
                    <a:pt x="3586610" y="7122237"/>
                  </a:lnTo>
                  <a:lnTo>
                    <a:pt x="3631682" y="7111971"/>
                  </a:lnTo>
                  <a:lnTo>
                    <a:pt x="3675185" y="7097918"/>
                  </a:lnTo>
                  <a:lnTo>
                    <a:pt x="3716935" y="7080264"/>
                  </a:lnTo>
                  <a:lnTo>
                    <a:pt x="3756747" y="7059193"/>
                  </a:lnTo>
                  <a:lnTo>
                    <a:pt x="3794436" y="7034890"/>
                  </a:lnTo>
                  <a:lnTo>
                    <a:pt x="3829817" y="7007541"/>
                  </a:lnTo>
                  <a:lnTo>
                    <a:pt x="3862705" y="6977329"/>
                  </a:lnTo>
                  <a:lnTo>
                    <a:pt x="3892916" y="6944440"/>
                  </a:lnTo>
                  <a:lnTo>
                    <a:pt x="3920265" y="6909059"/>
                  </a:lnTo>
                  <a:lnTo>
                    <a:pt x="3944567" y="6871370"/>
                  </a:lnTo>
                  <a:lnTo>
                    <a:pt x="3965638" y="6831558"/>
                  </a:lnTo>
                  <a:lnTo>
                    <a:pt x="3983291" y="6789809"/>
                  </a:lnTo>
                  <a:lnTo>
                    <a:pt x="3997344" y="6746306"/>
                  </a:lnTo>
                  <a:lnTo>
                    <a:pt x="4007610" y="6701235"/>
                  </a:lnTo>
                  <a:lnTo>
                    <a:pt x="4013905" y="6654781"/>
                  </a:lnTo>
                  <a:lnTo>
                    <a:pt x="4016045" y="6607128"/>
                  </a:lnTo>
                  <a:lnTo>
                    <a:pt x="4016045" y="523544"/>
                  </a:lnTo>
                  <a:lnTo>
                    <a:pt x="4013905" y="475891"/>
                  </a:lnTo>
                  <a:lnTo>
                    <a:pt x="4007610" y="429437"/>
                  </a:lnTo>
                  <a:lnTo>
                    <a:pt x="3997344" y="384366"/>
                  </a:lnTo>
                  <a:lnTo>
                    <a:pt x="3983291" y="340863"/>
                  </a:lnTo>
                  <a:lnTo>
                    <a:pt x="3965638" y="299114"/>
                  </a:lnTo>
                  <a:lnTo>
                    <a:pt x="3944567" y="259302"/>
                  </a:lnTo>
                  <a:lnTo>
                    <a:pt x="3920265" y="221613"/>
                  </a:lnTo>
                  <a:lnTo>
                    <a:pt x="3892916" y="186232"/>
                  </a:lnTo>
                  <a:lnTo>
                    <a:pt x="3862705" y="153343"/>
                  </a:lnTo>
                  <a:lnTo>
                    <a:pt x="3829817" y="123131"/>
                  </a:lnTo>
                  <a:lnTo>
                    <a:pt x="3794436" y="95782"/>
                  </a:lnTo>
                  <a:lnTo>
                    <a:pt x="3756747" y="71479"/>
                  </a:lnTo>
                  <a:lnTo>
                    <a:pt x="3716935" y="50408"/>
                  </a:lnTo>
                  <a:lnTo>
                    <a:pt x="3675185" y="32754"/>
                  </a:lnTo>
                  <a:lnTo>
                    <a:pt x="3631682" y="18701"/>
                  </a:lnTo>
                  <a:lnTo>
                    <a:pt x="3586610" y="8435"/>
                  </a:lnTo>
                  <a:lnTo>
                    <a:pt x="3540155" y="2139"/>
                  </a:lnTo>
                  <a:lnTo>
                    <a:pt x="3492500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5"/>
            <p:cNvSpPr/>
            <p:nvPr/>
          </p:nvSpPr>
          <p:spPr>
            <a:xfrm>
              <a:off x="6901105" y="2450959"/>
              <a:ext cx="1892227" cy="1621053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25023" y="2637301"/>
            <a:ext cx="143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97635" y="2515749"/>
            <a:ext cx="1728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Целевая аудитория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73629" y="2669637"/>
            <a:ext cx="143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33877" y="2656531"/>
            <a:ext cx="143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56939" y="4052856"/>
            <a:ext cx="325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Фрилансеры</a:t>
            </a: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Лица в возрасте 23-35 лет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43% с высшим образованием</a:t>
            </a:r>
          </a:p>
        </p:txBody>
      </p:sp>
      <p:grpSp>
        <p:nvGrpSpPr>
          <p:cNvPr id="39" name="object 10"/>
          <p:cNvGrpSpPr/>
          <p:nvPr/>
        </p:nvGrpSpPr>
        <p:grpSpPr>
          <a:xfrm>
            <a:off x="373156" y="9523934"/>
            <a:ext cx="1296670" cy="1294765"/>
            <a:chOff x="1047084" y="8954386"/>
            <a:chExt cx="1296670" cy="1294765"/>
          </a:xfrm>
        </p:grpSpPr>
        <p:sp>
          <p:nvSpPr>
            <p:cNvPr id="40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2" name="Диаграмма 51"/>
          <p:cNvGraphicFramePr/>
          <p:nvPr>
            <p:extLst>
              <p:ext uri="{D42A27DB-BD31-4B8C-83A1-F6EECF244321}">
                <p14:modId xmlns:p14="http://schemas.microsoft.com/office/powerpoint/2010/main" val="2827594060"/>
              </p:ext>
            </p:extLst>
          </p:nvPr>
        </p:nvGraphicFramePr>
        <p:xfrm>
          <a:off x="5784850" y="4882190"/>
          <a:ext cx="3687318" cy="226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15830" y="7761005"/>
            <a:ext cx="2478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Заказчики</a:t>
            </a:r>
            <a:r>
              <a:rPr lang="ru-RU" sz="1600" dirty="0"/>
              <a:t>:</a:t>
            </a:r>
          </a:p>
        </p:txBody>
      </p:sp>
      <p:graphicFrame>
        <p:nvGraphicFramePr>
          <p:cNvPr id="49" name="Диаграмма 48"/>
          <p:cNvGraphicFramePr/>
          <p:nvPr>
            <p:extLst>
              <p:ext uri="{D42A27DB-BD31-4B8C-83A1-F6EECF244321}">
                <p14:modId xmlns:p14="http://schemas.microsoft.com/office/powerpoint/2010/main" val="2228044863"/>
              </p:ext>
            </p:extLst>
          </p:nvPr>
        </p:nvGraphicFramePr>
        <p:xfrm>
          <a:off x="6394450" y="6864768"/>
          <a:ext cx="3507781" cy="275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300457" y="5555887"/>
            <a:ext cx="1664992" cy="1118843"/>
            <a:chOff x="1328862" y="3935204"/>
            <a:chExt cx="1182198" cy="762000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328862" y="3935204"/>
              <a:ext cx="797225" cy="762000"/>
            </a:xfrm>
            <a:prstGeom prst="roundRect">
              <a:avLst/>
            </a:prstGeom>
            <a:solidFill>
              <a:srgbClr val="03BBED"/>
            </a:solidFill>
            <a:ln>
              <a:solidFill>
                <a:srgbClr val="03B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0516" y="4179203"/>
              <a:ext cx="1130544" cy="23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 млн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55888" y="575755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Фрилансеров</a:t>
            </a:r>
            <a:r>
              <a:rPr lang="ru-RU" sz="1600" dirty="0"/>
              <a:t> работают в России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3396414" y="6756614"/>
            <a:ext cx="1449620" cy="1332434"/>
            <a:chOff x="1328862" y="3935204"/>
            <a:chExt cx="918867" cy="81942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328862" y="3935204"/>
              <a:ext cx="909993" cy="819420"/>
            </a:xfrm>
            <a:prstGeom prst="roundRect">
              <a:avLst/>
            </a:prstGeom>
            <a:solidFill>
              <a:srgbClr val="03BBED"/>
            </a:solidFill>
            <a:ln>
              <a:solidFill>
                <a:srgbClr val="03B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40223" y="4162539"/>
              <a:ext cx="907506" cy="359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Каждая 10- я компания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188611" y="7126277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Пользуется услугами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фриланса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201878" y="8343108"/>
            <a:ext cx="1475871" cy="723499"/>
            <a:chOff x="1328862" y="3935204"/>
            <a:chExt cx="1346396" cy="762000"/>
          </a:xfrm>
        </p:grpSpPr>
        <p:sp>
          <p:nvSpPr>
            <p:cNvPr id="56" name="Скругленный прямоугольник 55"/>
            <p:cNvSpPr/>
            <p:nvPr/>
          </p:nvSpPr>
          <p:spPr>
            <a:xfrm>
              <a:off x="1328862" y="3935204"/>
              <a:ext cx="797225" cy="762000"/>
            </a:xfrm>
            <a:prstGeom prst="roundRect">
              <a:avLst/>
            </a:prstGeom>
            <a:solidFill>
              <a:srgbClr val="03BBED"/>
            </a:solidFill>
            <a:ln>
              <a:solidFill>
                <a:srgbClr val="03B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44714" y="3935204"/>
              <a:ext cx="1130544" cy="680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solidFill>
                    <a:schemeClr val="bg1"/>
                  </a:solidFill>
                  <a:latin typeface="+mj-lt"/>
                </a:rPr>
                <a:t>!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33231" y="8185424"/>
            <a:ext cx="2997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Больше всего востребованы: маркетологи, пиарщики,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IT-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специалисты, дизайнеры, копирайтеры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6679" y="3985598"/>
            <a:ext cx="3892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компаний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фриланса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которые действуют на рынке. Усиливается между ними конкуренция Все больше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фрилансеров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выбирает режим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full-time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рынок расширяется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02264" y="3796353"/>
            <a:ext cx="364195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en-US" sz="15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Match-</a:t>
            </a:r>
            <a:r>
              <a:rPr lang="ru-RU" sz="15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сервиса </a:t>
            </a:r>
            <a:r>
              <a:rPr lang="ru-RU" sz="15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подбора «идеальных» клиента и заказчика:</a:t>
            </a:r>
            <a:endParaRPr lang="en-US" sz="15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5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 «</a:t>
            </a:r>
            <a:r>
              <a:rPr lang="ru-RU" sz="15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Авито.Фриланс</a:t>
            </a:r>
            <a:r>
              <a:rPr lang="ru-RU" sz="1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подбирает по выбранным клиентом критериям заказчика/фрилансера. За счет уже заранее подобранных условий (фильтров) система предлагает наилучшие варианты, ускоряя поиск.</a:t>
            </a:r>
          </a:p>
          <a:p>
            <a:endParaRPr lang="ru-RU" sz="1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Сервис оснащен системой  контроля над сделками, качеством работы, оплаты. </a:t>
            </a:r>
            <a:r>
              <a:rPr lang="ru-RU" sz="15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заботы и фрилансерах и бизнесе.</a:t>
            </a:r>
          </a:p>
          <a:p>
            <a:endParaRPr lang="ru-RU" sz="1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Систематизация клиентов по рейтингам и статусам для </a:t>
            </a:r>
            <a:r>
              <a:rPr lang="ru-RU" sz="15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обеспечения надежности и безопасности.</a:t>
            </a:r>
          </a:p>
          <a:p>
            <a:endParaRPr lang="ru-RU" sz="1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обновленные отзывы клиентов, подтверждающие </a:t>
            </a:r>
            <a:r>
              <a:rPr lang="ru-RU" sz="15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качество услуг </a:t>
            </a:r>
            <a:r>
              <a:rPr lang="ru-RU" sz="155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Авито.Фриланс</a:t>
            </a:r>
            <a:r>
              <a:rPr lang="ru-RU" sz="155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sz="16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920" y="5005446"/>
            <a:ext cx="274344" cy="312447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63" y="4039506"/>
            <a:ext cx="274344" cy="312447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790" y="6579220"/>
            <a:ext cx="274344" cy="31244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301" y="7512953"/>
            <a:ext cx="274344" cy="31244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291" y="8704857"/>
            <a:ext cx="274344" cy="31244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094161" y="980100"/>
            <a:ext cx="1812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продуктовую и маркетинговую стратегию, которая позволит Авито увеличить свою долю на рынке фриланс-услуг в 1,5 раза, стать площадкой первого выбора для поиска исполнителей и заказчиков услуг в России к 2028 году в связи с увеличением количества фрилансеров и усилением конкуренции</a:t>
            </a:r>
          </a:p>
        </p:txBody>
      </p:sp>
      <p:grpSp>
        <p:nvGrpSpPr>
          <p:cNvPr id="71" name="object 10"/>
          <p:cNvGrpSpPr/>
          <p:nvPr/>
        </p:nvGrpSpPr>
        <p:grpSpPr>
          <a:xfrm>
            <a:off x="256401" y="2196793"/>
            <a:ext cx="1116805" cy="1034539"/>
            <a:chOff x="1047084" y="8954386"/>
            <a:chExt cx="1296670" cy="1294765"/>
          </a:xfrm>
        </p:grpSpPr>
        <p:sp>
          <p:nvSpPr>
            <p:cNvPr id="72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10"/>
          <p:cNvGrpSpPr/>
          <p:nvPr/>
        </p:nvGrpSpPr>
        <p:grpSpPr>
          <a:xfrm rot="10800000">
            <a:off x="5333465" y="9227621"/>
            <a:ext cx="912639" cy="842652"/>
            <a:chOff x="1047084" y="8954386"/>
            <a:chExt cx="1296670" cy="1294765"/>
          </a:xfrm>
        </p:grpSpPr>
        <p:sp>
          <p:nvSpPr>
            <p:cNvPr id="77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16">
            <a:extLst>
              <a:ext uri="{FF2B5EF4-FFF2-40B4-BE49-F238E27FC236}">
                <a16:creationId xmlns:a16="http://schemas.microsoft.com/office/drawing/2014/main" id="{1E946302-BAF6-626A-423A-216940232C1B}"/>
              </a:ext>
            </a:extLst>
          </p:cNvPr>
          <p:cNvGrpSpPr/>
          <p:nvPr/>
        </p:nvGrpSpPr>
        <p:grpSpPr>
          <a:xfrm>
            <a:off x="15064972" y="1920875"/>
            <a:ext cx="4016375" cy="7696200"/>
            <a:chOff x="15035727" y="2413539"/>
            <a:chExt cx="4016375" cy="7131050"/>
          </a:xfrm>
        </p:grpSpPr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982709ED-C0F7-D6A0-5003-B31F926F94E8}"/>
                </a:ext>
              </a:extLst>
            </p:cNvPr>
            <p:cNvSpPr/>
            <p:nvPr/>
          </p:nvSpPr>
          <p:spPr>
            <a:xfrm>
              <a:off x="15035727" y="2413539"/>
              <a:ext cx="4016375" cy="7131050"/>
            </a:xfrm>
            <a:custGeom>
              <a:avLst/>
              <a:gdLst/>
              <a:ahLst/>
              <a:cxnLst/>
              <a:rect l="l" t="t" r="r" b="b"/>
              <a:pathLst>
                <a:path w="4016375" h="713105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6607128"/>
                  </a:lnTo>
                  <a:lnTo>
                    <a:pt x="2139" y="6654781"/>
                  </a:lnTo>
                  <a:lnTo>
                    <a:pt x="8435" y="6701235"/>
                  </a:lnTo>
                  <a:lnTo>
                    <a:pt x="18701" y="6746306"/>
                  </a:lnTo>
                  <a:lnTo>
                    <a:pt x="32754" y="6789809"/>
                  </a:lnTo>
                  <a:lnTo>
                    <a:pt x="50408" y="6831558"/>
                  </a:lnTo>
                  <a:lnTo>
                    <a:pt x="71479" y="6871370"/>
                  </a:lnTo>
                  <a:lnTo>
                    <a:pt x="95782" y="6909059"/>
                  </a:lnTo>
                  <a:lnTo>
                    <a:pt x="123131" y="6944440"/>
                  </a:lnTo>
                  <a:lnTo>
                    <a:pt x="153343" y="6977329"/>
                  </a:lnTo>
                  <a:lnTo>
                    <a:pt x="186232" y="7007541"/>
                  </a:lnTo>
                  <a:lnTo>
                    <a:pt x="221613" y="7034890"/>
                  </a:lnTo>
                  <a:lnTo>
                    <a:pt x="259302" y="7059193"/>
                  </a:lnTo>
                  <a:lnTo>
                    <a:pt x="299114" y="7080264"/>
                  </a:lnTo>
                  <a:lnTo>
                    <a:pt x="340863" y="7097918"/>
                  </a:lnTo>
                  <a:lnTo>
                    <a:pt x="384366" y="7111971"/>
                  </a:lnTo>
                  <a:lnTo>
                    <a:pt x="429437" y="7122237"/>
                  </a:lnTo>
                  <a:lnTo>
                    <a:pt x="475891" y="7128533"/>
                  </a:lnTo>
                  <a:lnTo>
                    <a:pt x="523544" y="7130672"/>
                  </a:lnTo>
                  <a:lnTo>
                    <a:pt x="3492500" y="7130672"/>
                  </a:lnTo>
                  <a:lnTo>
                    <a:pt x="3540155" y="7128533"/>
                  </a:lnTo>
                  <a:lnTo>
                    <a:pt x="3586610" y="7122237"/>
                  </a:lnTo>
                  <a:lnTo>
                    <a:pt x="3631682" y="7111971"/>
                  </a:lnTo>
                  <a:lnTo>
                    <a:pt x="3675185" y="7097918"/>
                  </a:lnTo>
                  <a:lnTo>
                    <a:pt x="3716935" y="7080264"/>
                  </a:lnTo>
                  <a:lnTo>
                    <a:pt x="3756747" y="7059193"/>
                  </a:lnTo>
                  <a:lnTo>
                    <a:pt x="3794436" y="7034890"/>
                  </a:lnTo>
                  <a:lnTo>
                    <a:pt x="3829817" y="7007541"/>
                  </a:lnTo>
                  <a:lnTo>
                    <a:pt x="3862705" y="6977329"/>
                  </a:lnTo>
                  <a:lnTo>
                    <a:pt x="3892916" y="6944440"/>
                  </a:lnTo>
                  <a:lnTo>
                    <a:pt x="3920265" y="6909059"/>
                  </a:lnTo>
                  <a:lnTo>
                    <a:pt x="3944567" y="6871370"/>
                  </a:lnTo>
                  <a:lnTo>
                    <a:pt x="3965638" y="6831558"/>
                  </a:lnTo>
                  <a:lnTo>
                    <a:pt x="3983291" y="6789809"/>
                  </a:lnTo>
                  <a:lnTo>
                    <a:pt x="3997344" y="6746306"/>
                  </a:lnTo>
                  <a:lnTo>
                    <a:pt x="4007610" y="6701235"/>
                  </a:lnTo>
                  <a:lnTo>
                    <a:pt x="4013905" y="6654781"/>
                  </a:lnTo>
                  <a:lnTo>
                    <a:pt x="4016045" y="6607128"/>
                  </a:lnTo>
                  <a:lnTo>
                    <a:pt x="4016045" y="523544"/>
                  </a:lnTo>
                  <a:lnTo>
                    <a:pt x="4013905" y="475891"/>
                  </a:lnTo>
                  <a:lnTo>
                    <a:pt x="4007610" y="429437"/>
                  </a:lnTo>
                  <a:lnTo>
                    <a:pt x="3997344" y="384366"/>
                  </a:lnTo>
                  <a:lnTo>
                    <a:pt x="3983291" y="340863"/>
                  </a:lnTo>
                  <a:lnTo>
                    <a:pt x="3965638" y="299114"/>
                  </a:lnTo>
                  <a:lnTo>
                    <a:pt x="3944567" y="259302"/>
                  </a:lnTo>
                  <a:lnTo>
                    <a:pt x="3920265" y="221613"/>
                  </a:lnTo>
                  <a:lnTo>
                    <a:pt x="3892916" y="186232"/>
                  </a:lnTo>
                  <a:lnTo>
                    <a:pt x="3862705" y="153343"/>
                  </a:lnTo>
                  <a:lnTo>
                    <a:pt x="3829817" y="123131"/>
                  </a:lnTo>
                  <a:lnTo>
                    <a:pt x="3794436" y="95782"/>
                  </a:lnTo>
                  <a:lnTo>
                    <a:pt x="3756747" y="71479"/>
                  </a:lnTo>
                  <a:lnTo>
                    <a:pt x="3716935" y="50408"/>
                  </a:lnTo>
                  <a:lnTo>
                    <a:pt x="3675185" y="32754"/>
                  </a:lnTo>
                  <a:lnTo>
                    <a:pt x="3631682" y="18701"/>
                  </a:lnTo>
                  <a:lnTo>
                    <a:pt x="3586610" y="8435"/>
                  </a:lnTo>
                  <a:lnTo>
                    <a:pt x="3540155" y="2139"/>
                  </a:lnTo>
                  <a:lnTo>
                    <a:pt x="3492500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5925089E-0FAB-6202-FDE2-01C7057AA2FF}"/>
                </a:ext>
              </a:extLst>
            </p:cNvPr>
            <p:cNvSpPr/>
            <p:nvPr/>
          </p:nvSpPr>
          <p:spPr>
            <a:xfrm>
              <a:off x="15919188" y="2485353"/>
              <a:ext cx="1790817" cy="1675185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0D3D9A9-B435-3867-2E96-6812FE68A989}"/>
              </a:ext>
            </a:extLst>
          </p:cNvPr>
          <p:cNvSpPr txBox="1"/>
          <p:nvPr/>
        </p:nvSpPr>
        <p:spPr>
          <a:xfrm>
            <a:off x="16233877" y="2702298"/>
            <a:ext cx="143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</a:t>
            </a:r>
          </a:p>
        </p:txBody>
      </p:sp>
      <p:grpSp>
        <p:nvGrpSpPr>
          <p:cNvPr id="92" name="object 10">
            <a:extLst>
              <a:ext uri="{FF2B5EF4-FFF2-40B4-BE49-F238E27FC236}">
                <a16:creationId xmlns:a16="http://schemas.microsoft.com/office/drawing/2014/main" id="{4A6009A6-EE4E-83A7-7B55-8A8F853F9E76}"/>
              </a:ext>
            </a:extLst>
          </p:cNvPr>
          <p:cNvGrpSpPr/>
          <p:nvPr/>
        </p:nvGrpSpPr>
        <p:grpSpPr>
          <a:xfrm rot="16200000">
            <a:off x="18534141" y="1681560"/>
            <a:ext cx="1296670" cy="1294765"/>
            <a:chOff x="1047084" y="8954386"/>
            <a:chExt cx="1296670" cy="1294765"/>
          </a:xfrm>
        </p:grpSpPr>
        <p:sp>
          <p:nvSpPr>
            <p:cNvPr id="93" name="object 11">
              <a:extLst>
                <a:ext uri="{FF2B5EF4-FFF2-40B4-BE49-F238E27FC236}">
                  <a16:creationId xmlns:a16="http://schemas.microsoft.com/office/drawing/2014/main" id="{BE3EA34C-1718-9FE6-A0A7-2B1136A98CF5}"/>
                </a:ext>
              </a:extLst>
            </p:cNvPr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4F07F1E0-DAA6-6637-3D48-FAF0F91946B3}"/>
                </a:ext>
              </a:extLst>
            </p:cNvPr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A647142-0CCF-C7F5-23C4-18D39E9AF6FD}"/>
                </a:ext>
              </a:extLst>
            </p:cNvPr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4">
              <a:extLst>
                <a:ext uri="{FF2B5EF4-FFF2-40B4-BE49-F238E27FC236}">
                  <a16:creationId xmlns:a16="http://schemas.microsoft.com/office/drawing/2014/main" id="{75C0D304-30F7-237B-9DFE-2BEFC6847978}"/>
                </a:ext>
              </a:extLst>
            </p:cNvPr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30A6B00-D808-A28D-8B4D-31059799BAF4}"/>
              </a:ext>
            </a:extLst>
          </p:cNvPr>
          <p:cNvSpPr txBox="1"/>
          <p:nvPr/>
        </p:nvSpPr>
        <p:spPr>
          <a:xfrm>
            <a:off x="15088929" y="3952312"/>
            <a:ext cx="36999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92D050"/>
                </a:solidFill>
              </a:rPr>
              <a:t>2024 г</a:t>
            </a:r>
            <a:r>
              <a:rPr lang="ru-RU" sz="1600" dirty="0"/>
              <a:t>:</a:t>
            </a:r>
          </a:p>
          <a:p>
            <a:pPr algn="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Всего осуществляется </a:t>
            </a:r>
            <a:r>
              <a:rPr lang="ru-RU" sz="2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4,1 млрд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заказов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Онлайн оформляется </a:t>
            </a:r>
            <a:r>
              <a:rPr lang="ru-RU" sz="2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36 %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млрд 276 млн, из них 54 % в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797 </a:t>
            </a:r>
            <a:r>
              <a:rPr lang="ru-RU" sz="2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млн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</a:t>
            </a:r>
            <a:r>
              <a:rPr lang="ru-RU" sz="2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2028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г:</a:t>
            </a:r>
          </a:p>
          <a:p>
            <a:r>
              <a:rPr lang="ru-RU" sz="2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млрд 195 млн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заказов в год (для этого рост ежегодно на 18%)</a:t>
            </a:r>
          </a:p>
          <a:p>
            <a:pPr algn="r"/>
            <a:r>
              <a:rPr lang="ru-RU" sz="2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2274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заказа в минуту на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8" name="Диаграмма 97">
            <a:extLst>
              <a:ext uri="{FF2B5EF4-FFF2-40B4-BE49-F238E27FC236}">
                <a16:creationId xmlns:a16="http://schemas.microsoft.com/office/drawing/2014/main" id="{319C7C67-47E9-F994-21E4-19024D12B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47846"/>
              </p:ext>
            </p:extLst>
          </p:nvPr>
        </p:nvGraphicFramePr>
        <p:xfrm>
          <a:off x="15658569" y="7566629"/>
          <a:ext cx="3100003" cy="187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610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126167" y="211631"/>
            <a:ext cx="19662932" cy="460063"/>
            <a:chOff x="202367" y="165412"/>
            <a:chExt cx="19662932" cy="460063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Анализ</a:t>
              </a: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Описание инициативы</a:t>
              </a: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Макет продукта</a:t>
              </a: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 map</a:t>
              </a:r>
              <a:endParaRPr lang="ru-RU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Финансовые расчеты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Команда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Executive Summary</a:t>
              </a:r>
              <a:endParaRPr lang="ru-RU" dirty="0"/>
            </a:p>
          </p:txBody>
        </p:sp>
      </p:grp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85431"/>
              </p:ext>
            </p:extLst>
          </p:nvPr>
        </p:nvGraphicFramePr>
        <p:xfrm>
          <a:off x="374650" y="973584"/>
          <a:ext cx="11526082" cy="830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969">
                <a:tc>
                  <a:txBody>
                    <a:bodyPr/>
                    <a:lstStyle/>
                    <a:p>
                      <a:pPr algn="just"/>
                      <a:endParaRPr lang="ru-RU" sz="13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Ценовая</a:t>
                      </a:r>
                      <a:r>
                        <a:rPr lang="ru-RU" sz="1300" b="1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политика</a:t>
                      </a:r>
                      <a:endParaRPr lang="ru-RU" sz="13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Основные виды</a:t>
                      </a:r>
                      <a:r>
                        <a:rPr lang="ru-RU" sz="1300" b="1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заказов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Плюсы сервиса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Минусы сервиса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1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Work-</a:t>
                      </a:r>
                      <a:r>
                        <a:rPr lang="en-US" sz="1300" b="1" dirty="0" err="1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zilla</a:t>
                      </a:r>
                      <a:endParaRPr lang="ru-RU" sz="13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10% от стоимости задания, платит исполнитель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2,5$ — 10 дней. 5,5$ — 1 месяц. 8,5$ — 2 месяца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 </a:t>
                      </a:r>
                      <a:r>
                        <a:rPr lang="ru-RU" sz="130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ЮMoney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 QIWI- уже не работает. На банковскую карту выводят не всем. Комиссия за вывод — 5%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Реклама и </a:t>
                      </a:r>
                      <a:r>
                        <a:rPr lang="ru-RU" sz="1300" b="0" i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соцсети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дизайн, тексты,</a:t>
                      </a:r>
                      <a:r>
                        <a:rPr lang="ru-RU" sz="1300" b="0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омощь по сайту 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После</a:t>
                      </a:r>
                      <a:r>
                        <a:rPr lang="ru-RU" sz="13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регистрации необходимо пройти тестирование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простой и удобный интерфейс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Имеется мобильное приложение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Техническая поддержка помогает решать спорные вопросы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После</a:t>
                      </a:r>
                      <a:r>
                        <a:rPr lang="ru-RU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регистрации необходимо пройти тестирование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Сложно пробиться новичкам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Высокая конкуренция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02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Fl.ru</a:t>
                      </a:r>
                      <a:endParaRPr lang="ru-RU" sz="13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Регистрация бесплатная</a:t>
                      </a:r>
                    </a:p>
                    <a:p>
                      <a:pPr algn="just"/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Комиссия</a:t>
                      </a:r>
                      <a:r>
                        <a:rPr lang="ru-RU" sz="1300" b="0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 7 до 20% в зависимости от суммы сделки</a:t>
                      </a:r>
                    </a:p>
                    <a:p>
                      <a:pPr algn="just"/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Можно искать заказы на начальном аккаунте и ничего за это не платить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разработка сайтов, дизайн, тексты, программирование, реклама и маркетинг, аутсорсинг и консалтинг, инжиниринг, оптимизация, менеджмент, мобильные приложения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Русскоязычная платформа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Гарантия безопасности оплаты (деньги клиента замораживаются биржей до момента принятия заказчиком готовой работы)</a:t>
                      </a:r>
                    </a:p>
                    <a:p>
                      <a:pPr marL="285750" marR="0" indent="-28575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Большое</a:t>
                      </a:r>
                      <a:r>
                        <a:rPr lang="ru-RU" sz="1300" b="0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количество заказов</a:t>
                      </a:r>
                    </a:p>
                    <a:p>
                      <a:pPr algn="just"/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/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Сложно вовремя откликнуться на задание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Обязательное приобретение подписки как исполнителю, так и заказчику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Слабо</a:t>
                      </a:r>
                      <a:r>
                        <a:rPr lang="ru-RU" sz="1300" b="1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учитываются интересы </a:t>
                      </a:r>
                      <a:r>
                        <a:rPr lang="ru-RU" sz="1300" b="1" i="0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фрилансеров</a:t>
                      </a:r>
                      <a:endParaRPr lang="ru-RU" sz="13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926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Яндекс.</a:t>
                      </a:r>
                      <a:r>
                        <a:rPr lang="ru-RU" sz="1300" b="1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Услуги</a:t>
                      </a:r>
                      <a:endParaRPr lang="ru-RU" sz="13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r>
                        <a:rPr lang="ru-RU" sz="1300" b="0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комиссии за общение с потенциальным заказчиком и размещение объявления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Ремонт и строительство, репетиторы и обучение, компьютеры и IT, фото, видео, аудио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Конкуренция здесь ниже, чем на классических биржах </a:t>
                      </a:r>
                      <a:r>
                        <a:rPr lang="ru-RU" sz="1300" b="0" i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фриланса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Сервис никак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защищает </a:t>
                      </a:r>
                      <a:r>
                        <a:rPr lang="ru-RU" sz="1300" b="1" i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фрилансеров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от мошенников</a:t>
                      </a:r>
                      <a:endParaRPr lang="ru-RU" sz="13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2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HH.ru</a:t>
                      </a:r>
                      <a:endParaRPr lang="ru-RU" sz="13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Возможен</a:t>
                      </a:r>
                      <a:r>
                        <a:rPr lang="ru-RU" sz="13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просмотр вакансий без подписки 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Площадка для поиска</a:t>
                      </a:r>
                      <a:r>
                        <a:rPr lang="ru-RU" sz="13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едино разовых заказов и постоянной работы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соответствии с резюме система сама будет подбирать интересные вакансии для подработки и предлагать на них откликнуться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участвует в финансовых вопросах 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между работодателем и исполнителем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6527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Профи.</a:t>
                      </a:r>
                      <a:r>
                        <a:rPr lang="ru-RU" sz="1300" b="1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1" baseline="0" dirty="0" err="1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ру</a:t>
                      </a:r>
                      <a:endParaRPr lang="ru-RU" sz="13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Комиссия</a:t>
                      </a:r>
                      <a:r>
                        <a:rPr lang="ru-RU" sz="13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сервису за выполнение заказов или за отклик 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репетиторы, спортивные тренеры, мастера по ремонту и специалисты практически из всех сфер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Удобный интерфейс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Быстрая работа </a:t>
                      </a:r>
                      <a:r>
                        <a:rPr lang="ru-RU" sz="13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колл</a:t>
                      </a:r>
                      <a:r>
                        <a:rPr lang="ru-RU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-центра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 защиты сдел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ок</a:t>
                      </a:r>
                      <a:endParaRPr lang="ru-RU" sz="1300" b="1" i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Сложность найти заказы </a:t>
                      </a:r>
                      <a:r>
                        <a:rPr lang="ru-RU" sz="1300" b="0" i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квалифицированным</a:t>
                      </a:r>
                      <a:r>
                        <a:rPr lang="ru-RU" sz="1300" b="0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0" i="0" baseline="0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фрилансерам</a:t>
                      </a:r>
                      <a:r>
                        <a:rPr lang="ru-RU" sz="1300" b="0" i="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ru-RU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" name="Диаграмма 43"/>
          <p:cNvGraphicFramePr/>
          <p:nvPr>
            <p:extLst>
              <p:ext uri="{D42A27DB-BD31-4B8C-83A1-F6EECF244321}">
                <p14:modId xmlns:p14="http://schemas.microsoft.com/office/powerpoint/2010/main" val="2048244001"/>
              </p:ext>
            </p:extLst>
          </p:nvPr>
        </p:nvGraphicFramePr>
        <p:xfrm>
          <a:off x="12998139" y="930275"/>
          <a:ext cx="5879717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033251" y="4049266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каждым годом количество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фрилансеров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рынке увеличивается, следовательно, платформы для этой категории набирают популярность. В основном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фрилансеры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заняты в сферах дизайна,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реклама. Для этих видов деятельно часто востребовано портфолио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Главными клиентами выступают компании и ИП.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3987" y="9464675"/>
            <a:ext cx="1196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построен на рассмотрении нескольких категорий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конкуренты, целевая аудитория, динамика изменения количества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фрилансеров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сферы их деятельности. 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Конкурентами являются и иностранные компании так, как большое количество аудитории пользуется их услугами из-за существенных минусов действующих в России компаний</a:t>
            </a:r>
          </a:p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Около 30% предоставляемых Авто услуг приходится на строительство, ремонт жилья, деловые услуги, мало привлечены дизайнеры,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ru-RU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82107362"/>
              </p:ext>
            </p:extLst>
          </p:nvPr>
        </p:nvGraphicFramePr>
        <p:xfrm>
          <a:off x="12580184" y="5426075"/>
          <a:ext cx="7579817" cy="212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928707779"/>
              </p:ext>
            </p:extLst>
          </p:nvPr>
        </p:nvGraphicFramePr>
        <p:xfrm>
          <a:off x="12263516" y="7820753"/>
          <a:ext cx="6705600" cy="315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25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26167" y="211631"/>
            <a:ext cx="19662932" cy="460063"/>
            <a:chOff x="202367" y="165412"/>
            <a:chExt cx="19662932" cy="460063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Анализ</a:t>
              </a:r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Описание инициативы</a:t>
              </a: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Макет продукта</a:t>
              </a: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Road map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Финансовые расчеты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Команда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Executive Summary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835774" y="1376056"/>
            <a:ext cx="5715000" cy="8834260"/>
            <a:chOff x="4881979" y="1111165"/>
            <a:chExt cx="6236871" cy="9839249"/>
          </a:xfrm>
        </p:grpSpPr>
        <p:sp>
          <p:nvSpPr>
            <p:cNvPr id="12" name="object 12"/>
            <p:cNvSpPr/>
            <p:nvPr/>
          </p:nvSpPr>
          <p:spPr>
            <a:xfrm>
              <a:off x="5104711" y="5438917"/>
              <a:ext cx="4267200" cy="4187441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object 9"/>
            <p:cNvSpPr/>
            <p:nvPr/>
          </p:nvSpPr>
          <p:spPr>
            <a:xfrm>
              <a:off x="4881979" y="1111165"/>
              <a:ext cx="3789233" cy="3729996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bject 15"/>
            <p:cNvSpPr/>
            <p:nvPr/>
          </p:nvSpPr>
          <p:spPr>
            <a:xfrm>
              <a:off x="7613650" y="3074062"/>
              <a:ext cx="3505200" cy="3529966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object 18"/>
            <p:cNvSpPr/>
            <p:nvPr/>
          </p:nvSpPr>
          <p:spPr>
            <a:xfrm>
              <a:off x="7887585" y="8677749"/>
              <a:ext cx="2272665" cy="2272665"/>
            </a:xfrm>
            <a:custGeom>
              <a:avLst/>
              <a:gdLst/>
              <a:ahLst/>
              <a:cxnLst/>
              <a:rect l="l" t="t" r="r" b="b"/>
              <a:pathLst>
                <a:path w="2272665" h="2272665">
                  <a:moveTo>
                    <a:pt x="1136091" y="0"/>
                  </a:moveTo>
                  <a:lnTo>
                    <a:pt x="1088066" y="996"/>
                  </a:lnTo>
                  <a:lnTo>
                    <a:pt x="1040550" y="3960"/>
                  </a:lnTo>
                  <a:lnTo>
                    <a:pt x="993581" y="8851"/>
                  </a:lnTo>
                  <a:lnTo>
                    <a:pt x="947200" y="15631"/>
                  </a:lnTo>
                  <a:lnTo>
                    <a:pt x="901444" y="24259"/>
                  </a:lnTo>
                  <a:lnTo>
                    <a:pt x="856355" y="34697"/>
                  </a:lnTo>
                  <a:lnTo>
                    <a:pt x="811971" y="46904"/>
                  </a:lnTo>
                  <a:lnTo>
                    <a:pt x="768331" y="60842"/>
                  </a:lnTo>
                  <a:lnTo>
                    <a:pt x="725476" y="76471"/>
                  </a:lnTo>
                  <a:lnTo>
                    <a:pt x="683444" y="93752"/>
                  </a:lnTo>
                  <a:lnTo>
                    <a:pt x="642275" y="112645"/>
                  </a:lnTo>
                  <a:lnTo>
                    <a:pt x="602008" y="133110"/>
                  </a:lnTo>
                  <a:lnTo>
                    <a:pt x="562683" y="155109"/>
                  </a:lnTo>
                  <a:lnTo>
                    <a:pt x="524340" y="178602"/>
                  </a:lnTo>
                  <a:lnTo>
                    <a:pt x="487017" y="203549"/>
                  </a:lnTo>
                  <a:lnTo>
                    <a:pt x="450754" y="229911"/>
                  </a:lnTo>
                  <a:lnTo>
                    <a:pt x="415591" y="257649"/>
                  </a:lnTo>
                  <a:lnTo>
                    <a:pt x="381567" y="286723"/>
                  </a:lnTo>
                  <a:lnTo>
                    <a:pt x="348721" y="317093"/>
                  </a:lnTo>
                  <a:lnTo>
                    <a:pt x="317093" y="348721"/>
                  </a:lnTo>
                  <a:lnTo>
                    <a:pt x="286723" y="381567"/>
                  </a:lnTo>
                  <a:lnTo>
                    <a:pt x="257649" y="415591"/>
                  </a:lnTo>
                  <a:lnTo>
                    <a:pt x="229911" y="450754"/>
                  </a:lnTo>
                  <a:lnTo>
                    <a:pt x="203549" y="487017"/>
                  </a:lnTo>
                  <a:lnTo>
                    <a:pt x="178602" y="524340"/>
                  </a:lnTo>
                  <a:lnTo>
                    <a:pt x="155109" y="562683"/>
                  </a:lnTo>
                  <a:lnTo>
                    <a:pt x="133110" y="602008"/>
                  </a:lnTo>
                  <a:lnTo>
                    <a:pt x="112645" y="642275"/>
                  </a:lnTo>
                  <a:lnTo>
                    <a:pt x="93752" y="683444"/>
                  </a:lnTo>
                  <a:lnTo>
                    <a:pt x="76471" y="725476"/>
                  </a:lnTo>
                  <a:lnTo>
                    <a:pt x="60842" y="768331"/>
                  </a:lnTo>
                  <a:lnTo>
                    <a:pt x="46904" y="811971"/>
                  </a:lnTo>
                  <a:lnTo>
                    <a:pt x="34697" y="856355"/>
                  </a:lnTo>
                  <a:lnTo>
                    <a:pt x="24259" y="901444"/>
                  </a:lnTo>
                  <a:lnTo>
                    <a:pt x="15631" y="947200"/>
                  </a:lnTo>
                  <a:lnTo>
                    <a:pt x="8851" y="993581"/>
                  </a:lnTo>
                  <a:lnTo>
                    <a:pt x="3960" y="1040550"/>
                  </a:lnTo>
                  <a:lnTo>
                    <a:pt x="996" y="1088066"/>
                  </a:lnTo>
                  <a:lnTo>
                    <a:pt x="0" y="1136091"/>
                  </a:lnTo>
                  <a:lnTo>
                    <a:pt x="996" y="1184115"/>
                  </a:lnTo>
                  <a:lnTo>
                    <a:pt x="3960" y="1231631"/>
                  </a:lnTo>
                  <a:lnTo>
                    <a:pt x="8851" y="1278600"/>
                  </a:lnTo>
                  <a:lnTo>
                    <a:pt x="15631" y="1324981"/>
                  </a:lnTo>
                  <a:lnTo>
                    <a:pt x="24259" y="1370737"/>
                  </a:lnTo>
                  <a:lnTo>
                    <a:pt x="34697" y="1415826"/>
                  </a:lnTo>
                  <a:lnTo>
                    <a:pt x="46904" y="1460210"/>
                  </a:lnTo>
                  <a:lnTo>
                    <a:pt x="60842" y="1503850"/>
                  </a:lnTo>
                  <a:lnTo>
                    <a:pt x="76471" y="1546706"/>
                  </a:lnTo>
                  <a:lnTo>
                    <a:pt x="93752" y="1588738"/>
                  </a:lnTo>
                  <a:lnTo>
                    <a:pt x="112645" y="1629907"/>
                  </a:lnTo>
                  <a:lnTo>
                    <a:pt x="133110" y="1670173"/>
                  </a:lnTo>
                  <a:lnTo>
                    <a:pt x="155109" y="1709498"/>
                  </a:lnTo>
                  <a:lnTo>
                    <a:pt x="178602" y="1747841"/>
                  </a:lnTo>
                  <a:lnTo>
                    <a:pt x="203549" y="1785164"/>
                  </a:lnTo>
                  <a:lnTo>
                    <a:pt x="229911" y="1821427"/>
                  </a:lnTo>
                  <a:lnTo>
                    <a:pt x="257649" y="1856590"/>
                  </a:lnTo>
                  <a:lnTo>
                    <a:pt x="286723" y="1890614"/>
                  </a:lnTo>
                  <a:lnTo>
                    <a:pt x="317093" y="1923460"/>
                  </a:lnTo>
                  <a:lnTo>
                    <a:pt x="348721" y="1955088"/>
                  </a:lnTo>
                  <a:lnTo>
                    <a:pt x="381567" y="1985459"/>
                  </a:lnTo>
                  <a:lnTo>
                    <a:pt x="415591" y="2014532"/>
                  </a:lnTo>
                  <a:lnTo>
                    <a:pt x="450754" y="2042270"/>
                  </a:lnTo>
                  <a:lnTo>
                    <a:pt x="487017" y="2068632"/>
                  </a:lnTo>
                  <a:lnTo>
                    <a:pt x="524340" y="2093579"/>
                  </a:lnTo>
                  <a:lnTo>
                    <a:pt x="562683" y="2117072"/>
                  </a:lnTo>
                  <a:lnTo>
                    <a:pt x="602008" y="2139071"/>
                  </a:lnTo>
                  <a:lnTo>
                    <a:pt x="642275" y="2159536"/>
                  </a:lnTo>
                  <a:lnTo>
                    <a:pt x="683444" y="2178429"/>
                  </a:lnTo>
                  <a:lnTo>
                    <a:pt x="725476" y="2195710"/>
                  </a:lnTo>
                  <a:lnTo>
                    <a:pt x="768331" y="2211339"/>
                  </a:lnTo>
                  <a:lnTo>
                    <a:pt x="811971" y="2225277"/>
                  </a:lnTo>
                  <a:lnTo>
                    <a:pt x="856355" y="2237484"/>
                  </a:lnTo>
                  <a:lnTo>
                    <a:pt x="901444" y="2247922"/>
                  </a:lnTo>
                  <a:lnTo>
                    <a:pt x="947200" y="2256550"/>
                  </a:lnTo>
                  <a:lnTo>
                    <a:pt x="993581" y="2263330"/>
                  </a:lnTo>
                  <a:lnTo>
                    <a:pt x="1040550" y="2268221"/>
                  </a:lnTo>
                  <a:lnTo>
                    <a:pt x="1088066" y="2271185"/>
                  </a:lnTo>
                  <a:lnTo>
                    <a:pt x="1136091" y="2272182"/>
                  </a:lnTo>
                  <a:lnTo>
                    <a:pt x="1184115" y="2271185"/>
                  </a:lnTo>
                  <a:lnTo>
                    <a:pt x="1231631" y="2268221"/>
                  </a:lnTo>
                  <a:lnTo>
                    <a:pt x="1278600" y="2263330"/>
                  </a:lnTo>
                  <a:lnTo>
                    <a:pt x="1324981" y="2256550"/>
                  </a:lnTo>
                  <a:lnTo>
                    <a:pt x="1370737" y="2247922"/>
                  </a:lnTo>
                  <a:lnTo>
                    <a:pt x="1415826" y="2237484"/>
                  </a:lnTo>
                  <a:lnTo>
                    <a:pt x="1460210" y="2225277"/>
                  </a:lnTo>
                  <a:lnTo>
                    <a:pt x="1503850" y="2211339"/>
                  </a:lnTo>
                  <a:lnTo>
                    <a:pt x="1546706" y="2195710"/>
                  </a:lnTo>
                  <a:lnTo>
                    <a:pt x="1588738" y="2178429"/>
                  </a:lnTo>
                  <a:lnTo>
                    <a:pt x="1629907" y="2159536"/>
                  </a:lnTo>
                  <a:lnTo>
                    <a:pt x="1670173" y="2139071"/>
                  </a:lnTo>
                  <a:lnTo>
                    <a:pt x="1709498" y="2117072"/>
                  </a:lnTo>
                  <a:lnTo>
                    <a:pt x="1747841" y="2093579"/>
                  </a:lnTo>
                  <a:lnTo>
                    <a:pt x="1785164" y="2068632"/>
                  </a:lnTo>
                  <a:lnTo>
                    <a:pt x="1821427" y="2042270"/>
                  </a:lnTo>
                  <a:lnTo>
                    <a:pt x="1856590" y="2014532"/>
                  </a:lnTo>
                  <a:lnTo>
                    <a:pt x="1890614" y="1985459"/>
                  </a:lnTo>
                  <a:lnTo>
                    <a:pt x="1923460" y="1955088"/>
                  </a:lnTo>
                  <a:lnTo>
                    <a:pt x="1955088" y="1923460"/>
                  </a:lnTo>
                  <a:lnTo>
                    <a:pt x="1985459" y="1890614"/>
                  </a:lnTo>
                  <a:lnTo>
                    <a:pt x="2014532" y="1856590"/>
                  </a:lnTo>
                  <a:lnTo>
                    <a:pt x="2042270" y="1821427"/>
                  </a:lnTo>
                  <a:lnTo>
                    <a:pt x="2068632" y="1785164"/>
                  </a:lnTo>
                  <a:lnTo>
                    <a:pt x="2093579" y="1747841"/>
                  </a:lnTo>
                  <a:lnTo>
                    <a:pt x="2117072" y="1709498"/>
                  </a:lnTo>
                  <a:lnTo>
                    <a:pt x="2139071" y="1670173"/>
                  </a:lnTo>
                  <a:lnTo>
                    <a:pt x="2159536" y="1629907"/>
                  </a:lnTo>
                  <a:lnTo>
                    <a:pt x="2178429" y="1588738"/>
                  </a:lnTo>
                  <a:lnTo>
                    <a:pt x="2195710" y="1546706"/>
                  </a:lnTo>
                  <a:lnTo>
                    <a:pt x="2211339" y="1503850"/>
                  </a:lnTo>
                  <a:lnTo>
                    <a:pt x="2225277" y="1460210"/>
                  </a:lnTo>
                  <a:lnTo>
                    <a:pt x="2237484" y="1415826"/>
                  </a:lnTo>
                  <a:lnTo>
                    <a:pt x="2247922" y="1370737"/>
                  </a:lnTo>
                  <a:lnTo>
                    <a:pt x="2256550" y="1324981"/>
                  </a:lnTo>
                  <a:lnTo>
                    <a:pt x="2263330" y="1278600"/>
                  </a:lnTo>
                  <a:lnTo>
                    <a:pt x="2268221" y="1231631"/>
                  </a:lnTo>
                  <a:lnTo>
                    <a:pt x="2271185" y="1184115"/>
                  </a:lnTo>
                  <a:lnTo>
                    <a:pt x="2272182" y="1136091"/>
                  </a:lnTo>
                  <a:lnTo>
                    <a:pt x="2271185" y="1088066"/>
                  </a:lnTo>
                  <a:lnTo>
                    <a:pt x="2268221" y="1040550"/>
                  </a:lnTo>
                  <a:lnTo>
                    <a:pt x="2263330" y="993581"/>
                  </a:lnTo>
                  <a:lnTo>
                    <a:pt x="2256550" y="947200"/>
                  </a:lnTo>
                  <a:lnTo>
                    <a:pt x="2247922" y="901444"/>
                  </a:lnTo>
                  <a:lnTo>
                    <a:pt x="2237484" y="856355"/>
                  </a:lnTo>
                  <a:lnTo>
                    <a:pt x="2225277" y="811971"/>
                  </a:lnTo>
                  <a:lnTo>
                    <a:pt x="2211339" y="768331"/>
                  </a:lnTo>
                  <a:lnTo>
                    <a:pt x="2195710" y="725476"/>
                  </a:lnTo>
                  <a:lnTo>
                    <a:pt x="2178429" y="683444"/>
                  </a:lnTo>
                  <a:lnTo>
                    <a:pt x="2159536" y="642275"/>
                  </a:lnTo>
                  <a:lnTo>
                    <a:pt x="2139071" y="602008"/>
                  </a:lnTo>
                  <a:lnTo>
                    <a:pt x="2117072" y="562683"/>
                  </a:lnTo>
                  <a:lnTo>
                    <a:pt x="2093579" y="524340"/>
                  </a:lnTo>
                  <a:lnTo>
                    <a:pt x="2068632" y="487017"/>
                  </a:lnTo>
                  <a:lnTo>
                    <a:pt x="2042270" y="450754"/>
                  </a:lnTo>
                  <a:lnTo>
                    <a:pt x="2014532" y="415591"/>
                  </a:lnTo>
                  <a:lnTo>
                    <a:pt x="1985459" y="381567"/>
                  </a:lnTo>
                  <a:lnTo>
                    <a:pt x="1955088" y="348721"/>
                  </a:lnTo>
                  <a:lnTo>
                    <a:pt x="1923460" y="317093"/>
                  </a:lnTo>
                  <a:lnTo>
                    <a:pt x="1890614" y="286723"/>
                  </a:lnTo>
                  <a:lnTo>
                    <a:pt x="1856590" y="257649"/>
                  </a:lnTo>
                  <a:lnTo>
                    <a:pt x="1821427" y="229911"/>
                  </a:lnTo>
                  <a:lnTo>
                    <a:pt x="1785164" y="203549"/>
                  </a:lnTo>
                  <a:lnTo>
                    <a:pt x="1747841" y="178602"/>
                  </a:lnTo>
                  <a:lnTo>
                    <a:pt x="1709498" y="155109"/>
                  </a:lnTo>
                  <a:lnTo>
                    <a:pt x="1670173" y="133110"/>
                  </a:lnTo>
                  <a:lnTo>
                    <a:pt x="1629907" y="112645"/>
                  </a:lnTo>
                  <a:lnTo>
                    <a:pt x="1588738" y="93752"/>
                  </a:lnTo>
                  <a:lnTo>
                    <a:pt x="1546706" y="76471"/>
                  </a:lnTo>
                  <a:lnTo>
                    <a:pt x="1503850" y="60842"/>
                  </a:lnTo>
                  <a:lnTo>
                    <a:pt x="1460210" y="46904"/>
                  </a:lnTo>
                  <a:lnTo>
                    <a:pt x="1415826" y="34697"/>
                  </a:lnTo>
                  <a:lnTo>
                    <a:pt x="1370737" y="24259"/>
                  </a:lnTo>
                  <a:lnTo>
                    <a:pt x="1324981" y="15631"/>
                  </a:lnTo>
                  <a:lnTo>
                    <a:pt x="1278600" y="8851"/>
                  </a:lnTo>
                  <a:lnTo>
                    <a:pt x="1231631" y="3960"/>
                  </a:lnTo>
                  <a:lnTo>
                    <a:pt x="1184115" y="996"/>
                  </a:lnTo>
                  <a:lnTo>
                    <a:pt x="1136091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9290" y="2535104"/>
              <a:ext cx="3099153" cy="719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создание </a:t>
              </a:r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match- </a:t>
              </a:r>
              <a:r>
                <a:rPr lang="ru-RU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системы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74250" y="9260577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Обновленная система отзывов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3250" y="4135455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Создание сегмента Авито услуг -</a:t>
              </a:r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&gt;</a:t>
              </a:r>
              <a:r>
                <a:rPr lang="ru-RU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Авито. Фриланс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9650" y="6765351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Система заботы и поддержки как заказчиков, так и клиентов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217" y="6097491"/>
            <a:ext cx="7141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</a:t>
            </a:r>
            <a:r>
              <a:rPr lang="ru-RU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Авито.Фриланс</a:t>
            </a: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система поддержки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Участие Авито в сделках. По данным за 2021 год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69% специалистов в сфере услуг использовали наличный способ оплаты, что не обеспечивало безопасность платежей. Решение -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организация счета, на который будут поступать деньги заказчика и отправляться исполнителю по факту проведенной работы (заказчик подтверждает, что удовлетворен работой)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Единый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документаоборот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сервис автоматизации документооборота и выплат распределенным командам и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фрилансера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Обеспечение безопасности фрилансера и заказчика (балльная система, отзывы, сегментация</a:t>
            </a:r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выполние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заказа  в срок, категории: доверенное лицо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уверенный фрилансер, опытный продавец)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споров: служба поддержки которую можно добавить чат клиента и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фрилансера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случае появления спорной ситуации для урегулирования вопроса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9666" y="9877008"/>
            <a:ext cx="488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вкладок с реальными историями заказчиков и фрилансеров, которые пользовались услугами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Авито.Фриланс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2412958" y="4058504"/>
            <a:ext cx="6191646" cy="1441026"/>
            <a:chOff x="12185650" y="1854883"/>
            <a:chExt cx="6191646" cy="2430501"/>
          </a:xfrm>
        </p:grpSpPr>
        <p:sp>
          <p:nvSpPr>
            <p:cNvPr id="23" name="object 20"/>
            <p:cNvSpPr/>
            <p:nvPr/>
          </p:nvSpPr>
          <p:spPr>
            <a:xfrm>
              <a:off x="12185650" y="1854883"/>
              <a:ext cx="6191646" cy="2430501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0450" y="1884630"/>
              <a:ext cx="5050749" cy="77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Боль</a:t>
              </a:r>
              <a:r>
                <a:rPr lang="ru-RU" sz="2400" b="1" i="1" dirty="0">
                  <a:solidFill>
                    <a:srgbClr val="7030A0"/>
                  </a:solidFill>
                </a:rPr>
                <a:t> </a:t>
              </a:r>
              <a:endParaRPr lang="ru-RU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54761" y="2746967"/>
              <a:ext cx="5715000" cy="1090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Как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фрилансеры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,так и заказчики не уверены в стабильности и безопасности платформ </a:t>
              </a: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2291018" y="1304875"/>
            <a:ext cx="6313586" cy="2430501"/>
            <a:chOff x="12185650" y="1854883"/>
            <a:chExt cx="6191646" cy="2430501"/>
          </a:xfrm>
        </p:grpSpPr>
        <p:sp>
          <p:nvSpPr>
            <p:cNvPr id="28" name="object 20"/>
            <p:cNvSpPr/>
            <p:nvPr/>
          </p:nvSpPr>
          <p:spPr>
            <a:xfrm>
              <a:off x="12185650" y="1854883"/>
              <a:ext cx="6191646" cy="2430501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97CF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90450" y="1884631"/>
              <a:ext cx="5050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>
                  <a:solidFill>
                    <a:srgbClr val="92D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Актуальность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23973" y="2465897"/>
              <a:ext cx="5715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При анализе конкурентов и отзывах об их платформах пришли к выводу, что пользователи не чувствуют уверенности, что они смогут найти заказы,  их услуга будет точно оплачена и они будут защищены от мошенников 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2406522" y="5827565"/>
            <a:ext cx="6330510" cy="2735481"/>
            <a:chOff x="12165471" y="1811027"/>
            <a:chExt cx="6191646" cy="4613789"/>
          </a:xfrm>
        </p:grpSpPr>
        <p:sp>
          <p:nvSpPr>
            <p:cNvPr id="32" name="object 20"/>
            <p:cNvSpPr/>
            <p:nvPr/>
          </p:nvSpPr>
          <p:spPr>
            <a:xfrm>
              <a:off x="12165471" y="1811027"/>
              <a:ext cx="6191646" cy="4613789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FF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04566" y="1982343"/>
              <a:ext cx="5050749" cy="77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>
                  <a:solidFill>
                    <a:srgbClr val="FF5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Эффект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04566" y="2699964"/>
              <a:ext cx="5715000" cy="342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Продукт поможет обеспечить уверенность в Авито посредством регулирования сделок, решения споров, составления категорий и помощи в поиске «идеального» заказчика/исполнителя + отзывы об опыте убедят пользователей в том, что благодаря системе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Авито.Фриланс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возможно безопасно организовать профессиональную деятельность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12456071" y="9061936"/>
            <a:ext cx="6191646" cy="1776314"/>
            <a:chOff x="12185650" y="1854883"/>
            <a:chExt cx="6191646" cy="2430501"/>
          </a:xfrm>
        </p:grpSpPr>
        <p:sp>
          <p:nvSpPr>
            <p:cNvPr id="36" name="object 20"/>
            <p:cNvSpPr/>
            <p:nvPr/>
          </p:nvSpPr>
          <p:spPr>
            <a:xfrm>
              <a:off x="12185650" y="1854883"/>
              <a:ext cx="6191646" cy="2430501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1047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490450" y="1884629"/>
              <a:ext cx="5050749" cy="63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Результат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46888" y="2571041"/>
              <a:ext cx="5715000" cy="126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Привлечение большего числа заказчиков и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фрилансеров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обеспечение исполнения заказов и, как следствие, </a:t>
              </a:r>
              <a:r>
                <a:rPr lang="ru-RU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увеличение доли на рынке</a:t>
              </a:r>
            </a:p>
          </p:txBody>
        </p:sp>
      </p:grpSp>
      <p:grpSp>
        <p:nvGrpSpPr>
          <p:cNvPr id="44" name="object 10"/>
          <p:cNvGrpSpPr/>
          <p:nvPr/>
        </p:nvGrpSpPr>
        <p:grpSpPr>
          <a:xfrm>
            <a:off x="294026" y="10003890"/>
            <a:ext cx="990600" cy="896824"/>
            <a:chOff x="1047084" y="8954386"/>
            <a:chExt cx="1296670" cy="1294765"/>
          </a:xfrm>
        </p:grpSpPr>
        <p:sp>
          <p:nvSpPr>
            <p:cNvPr id="45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10"/>
          <p:cNvGrpSpPr/>
          <p:nvPr/>
        </p:nvGrpSpPr>
        <p:grpSpPr>
          <a:xfrm>
            <a:off x="19205038" y="991699"/>
            <a:ext cx="601523" cy="634626"/>
            <a:chOff x="1047084" y="8954386"/>
            <a:chExt cx="1296670" cy="1294765"/>
          </a:xfrm>
        </p:grpSpPr>
        <p:sp>
          <p:nvSpPr>
            <p:cNvPr id="50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10"/>
          <p:cNvGrpSpPr/>
          <p:nvPr/>
        </p:nvGrpSpPr>
        <p:grpSpPr>
          <a:xfrm rot="5400000">
            <a:off x="19072257" y="9954161"/>
            <a:ext cx="661486" cy="691247"/>
            <a:chOff x="1047084" y="8954386"/>
            <a:chExt cx="1296670" cy="1294765"/>
          </a:xfrm>
        </p:grpSpPr>
        <p:sp>
          <p:nvSpPr>
            <p:cNvPr id="55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20"/>
          <p:cNvSpPr/>
          <p:nvPr/>
        </p:nvSpPr>
        <p:spPr>
          <a:xfrm>
            <a:off x="391614" y="829398"/>
            <a:ext cx="6460036" cy="5099739"/>
          </a:xfrm>
          <a:custGeom>
            <a:avLst/>
            <a:gdLst/>
            <a:ahLst/>
            <a:cxnLst/>
            <a:rect l="l" t="t" r="r" b="b"/>
            <a:pathLst>
              <a:path w="5521959" h="2123440">
                <a:moveTo>
                  <a:pt x="523544" y="0"/>
                </a:moveTo>
                <a:lnTo>
                  <a:pt x="475891" y="2139"/>
                </a:lnTo>
                <a:lnTo>
                  <a:pt x="429437" y="8435"/>
                </a:lnTo>
                <a:lnTo>
                  <a:pt x="384366" y="18701"/>
                </a:lnTo>
                <a:lnTo>
                  <a:pt x="340863" y="32754"/>
                </a:lnTo>
                <a:lnTo>
                  <a:pt x="299114" y="50408"/>
                </a:lnTo>
                <a:lnTo>
                  <a:pt x="259302" y="71479"/>
                </a:lnTo>
                <a:lnTo>
                  <a:pt x="221613" y="95782"/>
                </a:lnTo>
                <a:lnTo>
                  <a:pt x="186232" y="123131"/>
                </a:lnTo>
                <a:lnTo>
                  <a:pt x="153343" y="153343"/>
                </a:lnTo>
                <a:lnTo>
                  <a:pt x="123131" y="186232"/>
                </a:lnTo>
                <a:lnTo>
                  <a:pt x="95782" y="221613"/>
                </a:lnTo>
                <a:lnTo>
                  <a:pt x="71479" y="259302"/>
                </a:lnTo>
                <a:lnTo>
                  <a:pt x="50408" y="299114"/>
                </a:lnTo>
                <a:lnTo>
                  <a:pt x="32754" y="340863"/>
                </a:lnTo>
                <a:lnTo>
                  <a:pt x="18701" y="384366"/>
                </a:lnTo>
                <a:lnTo>
                  <a:pt x="8435" y="429437"/>
                </a:lnTo>
                <a:lnTo>
                  <a:pt x="2139" y="475891"/>
                </a:lnTo>
                <a:lnTo>
                  <a:pt x="0" y="523544"/>
                </a:lnTo>
                <a:lnTo>
                  <a:pt x="0" y="1599375"/>
                </a:lnTo>
                <a:lnTo>
                  <a:pt x="2139" y="1647028"/>
                </a:lnTo>
                <a:lnTo>
                  <a:pt x="8435" y="1693482"/>
                </a:lnTo>
                <a:lnTo>
                  <a:pt x="18701" y="1738553"/>
                </a:lnTo>
                <a:lnTo>
                  <a:pt x="32754" y="1782055"/>
                </a:lnTo>
                <a:lnTo>
                  <a:pt x="50408" y="1823805"/>
                </a:lnTo>
                <a:lnTo>
                  <a:pt x="71479" y="1863617"/>
                </a:lnTo>
                <a:lnTo>
                  <a:pt x="95782" y="1901305"/>
                </a:lnTo>
                <a:lnTo>
                  <a:pt x="123131" y="1936687"/>
                </a:lnTo>
                <a:lnTo>
                  <a:pt x="153343" y="1969576"/>
                </a:lnTo>
                <a:lnTo>
                  <a:pt x="186232" y="1999787"/>
                </a:lnTo>
                <a:lnTo>
                  <a:pt x="221613" y="2027137"/>
                </a:lnTo>
                <a:lnTo>
                  <a:pt x="259302" y="2051439"/>
                </a:lnTo>
                <a:lnTo>
                  <a:pt x="299114" y="2072510"/>
                </a:lnTo>
                <a:lnTo>
                  <a:pt x="340863" y="2090165"/>
                </a:lnTo>
                <a:lnTo>
                  <a:pt x="384366" y="2104217"/>
                </a:lnTo>
                <a:lnTo>
                  <a:pt x="429437" y="2114484"/>
                </a:lnTo>
                <a:lnTo>
                  <a:pt x="475891" y="2120780"/>
                </a:lnTo>
                <a:lnTo>
                  <a:pt x="523544" y="2122919"/>
                </a:lnTo>
                <a:lnTo>
                  <a:pt x="4997868" y="2122919"/>
                </a:lnTo>
                <a:lnTo>
                  <a:pt x="5045521" y="2120780"/>
                </a:lnTo>
                <a:lnTo>
                  <a:pt x="5091975" y="2114484"/>
                </a:lnTo>
                <a:lnTo>
                  <a:pt x="5137046" y="2104217"/>
                </a:lnTo>
                <a:lnTo>
                  <a:pt x="5180549" y="2090165"/>
                </a:lnTo>
                <a:lnTo>
                  <a:pt x="5222298" y="2072510"/>
                </a:lnTo>
                <a:lnTo>
                  <a:pt x="5262110" y="2051439"/>
                </a:lnTo>
                <a:lnTo>
                  <a:pt x="5299799" y="2027137"/>
                </a:lnTo>
                <a:lnTo>
                  <a:pt x="5335180" y="1999787"/>
                </a:lnTo>
                <a:lnTo>
                  <a:pt x="5368069" y="1969576"/>
                </a:lnTo>
                <a:lnTo>
                  <a:pt x="5398281" y="1936687"/>
                </a:lnTo>
                <a:lnTo>
                  <a:pt x="5425630" y="1901305"/>
                </a:lnTo>
                <a:lnTo>
                  <a:pt x="5449933" y="1863617"/>
                </a:lnTo>
                <a:lnTo>
                  <a:pt x="5471004" y="1823805"/>
                </a:lnTo>
                <a:lnTo>
                  <a:pt x="5488658" y="1782055"/>
                </a:lnTo>
                <a:lnTo>
                  <a:pt x="5502711" y="1738553"/>
                </a:lnTo>
                <a:lnTo>
                  <a:pt x="5512977" y="1693482"/>
                </a:lnTo>
                <a:lnTo>
                  <a:pt x="5519273" y="1647028"/>
                </a:lnTo>
                <a:lnTo>
                  <a:pt x="5521413" y="1599375"/>
                </a:lnTo>
                <a:lnTo>
                  <a:pt x="5521413" y="523544"/>
                </a:lnTo>
                <a:lnTo>
                  <a:pt x="5519273" y="475891"/>
                </a:lnTo>
                <a:lnTo>
                  <a:pt x="5512977" y="429437"/>
                </a:lnTo>
                <a:lnTo>
                  <a:pt x="5502711" y="384366"/>
                </a:lnTo>
                <a:lnTo>
                  <a:pt x="5488658" y="340863"/>
                </a:lnTo>
                <a:lnTo>
                  <a:pt x="5471004" y="299114"/>
                </a:lnTo>
                <a:lnTo>
                  <a:pt x="5449933" y="259302"/>
                </a:lnTo>
                <a:lnTo>
                  <a:pt x="5425630" y="221613"/>
                </a:lnTo>
                <a:lnTo>
                  <a:pt x="5398281" y="186232"/>
                </a:lnTo>
                <a:lnTo>
                  <a:pt x="5368069" y="153343"/>
                </a:lnTo>
                <a:lnTo>
                  <a:pt x="5335180" y="123131"/>
                </a:lnTo>
                <a:lnTo>
                  <a:pt x="5299799" y="95782"/>
                </a:lnTo>
                <a:lnTo>
                  <a:pt x="5262110" y="71479"/>
                </a:lnTo>
                <a:lnTo>
                  <a:pt x="5222298" y="50408"/>
                </a:lnTo>
                <a:lnTo>
                  <a:pt x="5180549" y="32754"/>
                </a:lnTo>
                <a:lnTo>
                  <a:pt x="5137046" y="18701"/>
                </a:lnTo>
                <a:lnTo>
                  <a:pt x="5091975" y="8435"/>
                </a:lnTo>
                <a:lnTo>
                  <a:pt x="5045521" y="2139"/>
                </a:lnTo>
                <a:lnTo>
                  <a:pt x="4997868" y="0"/>
                </a:lnTo>
                <a:lnTo>
                  <a:pt x="523544" y="0"/>
                </a:lnTo>
                <a:close/>
              </a:path>
            </a:pathLst>
          </a:custGeom>
          <a:ln w="2857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20"/>
          <p:cNvSpPr/>
          <p:nvPr/>
        </p:nvSpPr>
        <p:spPr>
          <a:xfrm>
            <a:off x="3776173" y="9805159"/>
            <a:ext cx="5129739" cy="977790"/>
          </a:xfrm>
          <a:custGeom>
            <a:avLst/>
            <a:gdLst/>
            <a:ahLst/>
            <a:cxnLst/>
            <a:rect l="l" t="t" r="r" b="b"/>
            <a:pathLst>
              <a:path w="5521959" h="2123440">
                <a:moveTo>
                  <a:pt x="523544" y="0"/>
                </a:moveTo>
                <a:lnTo>
                  <a:pt x="475891" y="2139"/>
                </a:lnTo>
                <a:lnTo>
                  <a:pt x="429437" y="8435"/>
                </a:lnTo>
                <a:lnTo>
                  <a:pt x="384366" y="18701"/>
                </a:lnTo>
                <a:lnTo>
                  <a:pt x="340863" y="32754"/>
                </a:lnTo>
                <a:lnTo>
                  <a:pt x="299114" y="50408"/>
                </a:lnTo>
                <a:lnTo>
                  <a:pt x="259302" y="71479"/>
                </a:lnTo>
                <a:lnTo>
                  <a:pt x="221613" y="95782"/>
                </a:lnTo>
                <a:lnTo>
                  <a:pt x="186232" y="123131"/>
                </a:lnTo>
                <a:lnTo>
                  <a:pt x="153343" y="153343"/>
                </a:lnTo>
                <a:lnTo>
                  <a:pt x="123131" y="186232"/>
                </a:lnTo>
                <a:lnTo>
                  <a:pt x="95782" y="221613"/>
                </a:lnTo>
                <a:lnTo>
                  <a:pt x="71479" y="259302"/>
                </a:lnTo>
                <a:lnTo>
                  <a:pt x="50408" y="299114"/>
                </a:lnTo>
                <a:lnTo>
                  <a:pt x="32754" y="340863"/>
                </a:lnTo>
                <a:lnTo>
                  <a:pt x="18701" y="384366"/>
                </a:lnTo>
                <a:lnTo>
                  <a:pt x="8435" y="429437"/>
                </a:lnTo>
                <a:lnTo>
                  <a:pt x="2139" y="475891"/>
                </a:lnTo>
                <a:lnTo>
                  <a:pt x="0" y="523544"/>
                </a:lnTo>
                <a:lnTo>
                  <a:pt x="0" y="1599375"/>
                </a:lnTo>
                <a:lnTo>
                  <a:pt x="2139" y="1647028"/>
                </a:lnTo>
                <a:lnTo>
                  <a:pt x="8435" y="1693482"/>
                </a:lnTo>
                <a:lnTo>
                  <a:pt x="18701" y="1738553"/>
                </a:lnTo>
                <a:lnTo>
                  <a:pt x="32754" y="1782055"/>
                </a:lnTo>
                <a:lnTo>
                  <a:pt x="50408" y="1823805"/>
                </a:lnTo>
                <a:lnTo>
                  <a:pt x="71479" y="1863617"/>
                </a:lnTo>
                <a:lnTo>
                  <a:pt x="95782" y="1901305"/>
                </a:lnTo>
                <a:lnTo>
                  <a:pt x="123131" y="1936687"/>
                </a:lnTo>
                <a:lnTo>
                  <a:pt x="153343" y="1969576"/>
                </a:lnTo>
                <a:lnTo>
                  <a:pt x="186232" y="1999787"/>
                </a:lnTo>
                <a:lnTo>
                  <a:pt x="221613" y="2027137"/>
                </a:lnTo>
                <a:lnTo>
                  <a:pt x="259302" y="2051439"/>
                </a:lnTo>
                <a:lnTo>
                  <a:pt x="299114" y="2072510"/>
                </a:lnTo>
                <a:lnTo>
                  <a:pt x="340863" y="2090165"/>
                </a:lnTo>
                <a:lnTo>
                  <a:pt x="384366" y="2104217"/>
                </a:lnTo>
                <a:lnTo>
                  <a:pt x="429437" y="2114484"/>
                </a:lnTo>
                <a:lnTo>
                  <a:pt x="475891" y="2120780"/>
                </a:lnTo>
                <a:lnTo>
                  <a:pt x="523544" y="2122919"/>
                </a:lnTo>
                <a:lnTo>
                  <a:pt x="4997868" y="2122919"/>
                </a:lnTo>
                <a:lnTo>
                  <a:pt x="5045521" y="2120780"/>
                </a:lnTo>
                <a:lnTo>
                  <a:pt x="5091975" y="2114484"/>
                </a:lnTo>
                <a:lnTo>
                  <a:pt x="5137046" y="2104217"/>
                </a:lnTo>
                <a:lnTo>
                  <a:pt x="5180549" y="2090165"/>
                </a:lnTo>
                <a:lnTo>
                  <a:pt x="5222298" y="2072510"/>
                </a:lnTo>
                <a:lnTo>
                  <a:pt x="5262110" y="2051439"/>
                </a:lnTo>
                <a:lnTo>
                  <a:pt x="5299799" y="2027137"/>
                </a:lnTo>
                <a:lnTo>
                  <a:pt x="5335180" y="1999787"/>
                </a:lnTo>
                <a:lnTo>
                  <a:pt x="5368069" y="1969576"/>
                </a:lnTo>
                <a:lnTo>
                  <a:pt x="5398281" y="1936687"/>
                </a:lnTo>
                <a:lnTo>
                  <a:pt x="5425630" y="1901305"/>
                </a:lnTo>
                <a:lnTo>
                  <a:pt x="5449933" y="1863617"/>
                </a:lnTo>
                <a:lnTo>
                  <a:pt x="5471004" y="1823805"/>
                </a:lnTo>
                <a:lnTo>
                  <a:pt x="5488658" y="1782055"/>
                </a:lnTo>
                <a:lnTo>
                  <a:pt x="5502711" y="1738553"/>
                </a:lnTo>
                <a:lnTo>
                  <a:pt x="5512977" y="1693482"/>
                </a:lnTo>
                <a:lnTo>
                  <a:pt x="5519273" y="1647028"/>
                </a:lnTo>
                <a:lnTo>
                  <a:pt x="5521413" y="1599375"/>
                </a:lnTo>
                <a:lnTo>
                  <a:pt x="5521413" y="523544"/>
                </a:lnTo>
                <a:lnTo>
                  <a:pt x="5519273" y="475891"/>
                </a:lnTo>
                <a:lnTo>
                  <a:pt x="5512977" y="429437"/>
                </a:lnTo>
                <a:lnTo>
                  <a:pt x="5502711" y="384366"/>
                </a:lnTo>
                <a:lnTo>
                  <a:pt x="5488658" y="340863"/>
                </a:lnTo>
                <a:lnTo>
                  <a:pt x="5471004" y="299114"/>
                </a:lnTo>
                <a:lnTo>
                  <a:pt x="5449933" y="259302"/>
                </a:lnTo>
                <a:lnTo>
                  <a:pt x="5425630" y="221613"/>
                </a:lnTo>
                <a:lnTo>
                  <a:pt x="5398281" y="186232"/>
                </a:lnTo>
                <a:lnTo>
                  <a:pt x="5368069" y="153343"/>
                </a:lnTo>
                <a:lnTo>
                  <a:pt x="5335180" y="123131"/>
                </a:lnTo>
                <a:lnTo>
                  <a:pt x="5299799" y="95782"/>
                </a:lnTo>
                <a:lnTo>
                  <a:pt x="5262110" y="71479"/>
                </a:lnTo>
                <a:lnTo>
                  <a:pt x="5222298" y="50408"/>
                </a:lnTo>
                <a:lnTo>
                  <a:pt x="5180549" y="32754"/>
                </a:lnTo>
                <a:lnTo>
                  <a:pt x="5137046" y="18701"/>
                </a:lnTo>
                <a:lnTo>
                  <a:pt x="5091975" y="8435"/>
                </a:lnTo>
                <a:lnTo>
                  <a:pt x="5045521" y="2139"/>
                </a:lnTo>
                <a:lnTo>
                  <a:pt x="4997868" y="0"/>
                </a:lnTo>
                <a:lnTo>
                  <a:pt x="523544" y="0"/>
                </a:lnTo>
                <a:close/>
              </a:path>
            </a:pathLst>
          </a:custGeom>
          <a:ln w="2857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61F59-6A7F-227C-E741-A9BC06E253D4}"/>
              </a:ext>
            </a:extLst>
          </p:cNvPr>
          <p:cNvSpPr txBox="1"/>
          <p:nvPr/>
        </p:nvSpPr>
        <p:spPr>
          <a:xfrm>
            <a:off x="648913" y="1015185"/>
            <a:ext cx="620273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Match-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сервис в фрилансе.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если взять давно отработанные алгоритмы сайтов знакомств и приложить их к рынку услуг? – </a:t>
            </a:r>
            <a:r>
              <a:rPr lang="ru-RU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система, подбирающая идеальную пару заказчик-исполнитель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Как это работает?</a:t>
            </a:r>
          </a:p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этап: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обоими сторонами анкет при регистрации в системе. – сбор общей информации о фрилансере/заказчике: сферы деятельности, опыта работы, ценовой политики (подробнее см. приложение).</a:t>
            </a:r>
          </a:p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этап: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фильтров для конкретного заказа. Например, дизайнер хочет выполнить макет логотипа для стоматологии – при поиске заказа из сфер бизнеса он выберет медицинские услуги + установление желаемой оплаты.</a:t>
            </a:r>
          </a:p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этап: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наилучшего заказчика с помощью системы, анализирующей все оставленные бизнесом заявки в разделе «мед. Услуги» и фильтру наилучшей оплаты. </a:t>
            </a:r>
          </a:p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этап: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идеальный заказ для дизайнера!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(аналогично система работает и со стороны заказчика).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12"/>
          <p:cNvSpPr/>
          <p:nvPr/>
        </p:nvSpPr>
        <p:spPr>
          <a:xfrm>
            <a:off x="15971518" y="7687733"/>
            <a:ext cx="4213015" cy="4211783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FF6163">
              <a:alpha val="48000"/>
            </a:srgbClr>
          </a:solidFill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10648314" y="7076065"/>
            <a:ext cx="2057400" cy="2117326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03BBED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bject 12"/>
          <p:cNvSpPr/>
          <p:nvPr/>
        </p:nvSpPr>
        <p:spPr>
          <a:xfrm>
            <a:off x="2841217" y="3810451"/>
            <a:ext cx="988417" cy="853624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7030A0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bject 12"/>
          <p:cNvSpPr/>
          <p:nvPr/>
        </p:nvSpPr>
        <p:spPr>
          <a:xfrm>
            <a:off x="6800356" y="7405620"/>
            <a:ext cx="3909552" cy="3800775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7030A0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bject 12"/>
          <p:cNvSpPr/>
          <p:nvPr/>
        </p:nvSpPr>
        <p:spPr>
          <a:xfrm>
            <a:off x="126167" y="6630957"/>
            <a:ext cx="4267200" cy="4187441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FF6163">
              <a:alpha val="48000"/>
            </a:srgbClr>
          </a:solidFill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26167" y="211631"/>
            <a:ext cx="19662932" cy="460063"/>
            <a:chOff x="202367" y="165412"/>
            <a:chExt cx="19662932" cy="460063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Анализ</a:t>
              </a:r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Описание инициативы</a:t>
              </a: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Макет продукта</a:t>
              </a: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Road map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Финансовые расчеты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Команда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Executive Summary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994875" y="7295977"/>
            <a:ext cx="7275150" cy="4020059"/>
            <a:chOff x="1060450" y="4283075"/>
            <a:chExt cx="8064896" cy="4824537"/>
          </a:xfrm>
        </p:grpSpPr>
        <p:pic>
          <p:nvPicPr>
            <p:cNvPr id="10" name="Picture 2" descr="C:\Users\Ева\Desktop\4264999_91374 (1)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5" t="32247" r="9069" b="6743"/>
            <a:stretch/>
          </p:blipFill>
          <p:spPr bwMode="auto">
            <a:xfrm>
              <a:off x="1060450" y="4283075"/>
              <a:ext cx="8064896" cy="482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250" y="4574567"/>
              <a:ext cx="6111674" cy="3813982"/>
            </a:xfrm>
            <a:prstGeom prst="rect">
              <a:avLst/>
            </a:prstGeom>
          </p:spPr>
        </p:pic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53" y="1387475"/>
            <a:ext cx="2088827" cy="4217314"/>
          </a:xfrm>
          <a:prstGeom prst="rect">
            <a:avLst/>
          </a:prstGeom>
        </p:spPr>
      </p:pic>
      <p:sp>
        <p:nvSpPr>
          <p:cNvPr id="15" name="AutoShape 6" descr="https://avatars.mds.yandex.net/i?id=46347821c298ccb7755f0dcb103b795e_l-5231754-images-thumbs&amp;n=13"/>
          <p:cNvSpPr>
            <a:spLocks noChangeAspect="1" noChangeArrowheads="1"/>
          </p:cNvSpPr>
          <p:nvPr/>
        </p:nvSpPr>
        <p:spPr bwMode="auto">
          <a:xfrm>
            <a:off x="4817780" y="-11770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8" descr="https://avatars.mds.yandex.net/i?id=46347821c298ccb7755f0dcb103b795e_l-5231754-images-thumbs&amp;n=13"/>
          <p:cNvSpPr>
            <a:spLocks noChangeAspect="1" noChangeArrowheads="1"/>
          </p:cNvSpPr>
          <p:nvPr/>
        </p:nvSpPr>
        <p:spPr bwMode="auto">
          <a:xfrm>
            <a:off x="4970180" y="-10246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" name="Рисунок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045" y="1197032"/>
            <a:ext cx="10486238" cy="5715000"/>
          </a:xfrm>
          <a:prstGeom prst="rect">
            <a:avLst/>
          </a:prstGeom>
        </p:spPr>
      </p:pic>
      <p:grpSp>
        <p:nvGrpSpPr>
          <p:cNvPr id="117" name="Группа 116"/>
          <p:cNvGrpSpPr/>
          <p:nvPr/>
        </p:nvGrpSpPr>
        <p:grpSpPr>
          <a:xfrm>
            <a:off x="2656799" y="5375290"/>
            <a:ext cx="6191646" cy="1737047"/>
            <a:chOff x="3083139" y="2118870"/>
            <a:chExt cx="6191646" cy="2159253"/>
          </a:xfrm>
        </p:grpSpPr>
        <p:sp>
          <p:nvSpPr>
            <p:cNvPr id="118" name="object 20"/>
            <p:cNvSpPr/>
            <p:nvPr/>
          </p:nvSpPr>
          <p:spPr>
            <a:xfrm>
              <a:off x="3083139" y="2118870"/>
              <a:ext cx="6191646" cy="2159253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211441" y="2164211"/>
              <a:ext cx="5999498" cy="183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solidFill>
                    <a:srgbClr val="92D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Отзывы</a:t>
              </a:r>
            </a:p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Покажут, что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Авито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безопасная платформа для ведения бизнеса и профессиональной деятельности, которая способна учитывать интересы своего клиента и содействовать в развитии партнерских отношений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0990579" y="7871208"/>
            <a:ext cx="7114540" cy="2584067"/>
            <a:chOff x="10990579" y="7871208"/>
            <a:chExt cx="7114540" cy="2584067"/>
          </a:xfrm>
        </p:grpSpPr>
        <p:sp>
          <p:nvSpPr>
            <p:cNvPr id="122" name="TextBox 121"/>
            <p:cNvSpPr txBox="1"/>
            <p:nvPr/>
          </p:nvSpPr>
          <p:spPr>
            <a:xfrm>
              <a:off x="11255035" y="8009079"/>
              <a:ext cx="65531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Match</a:t>
              </a:r>
              <a:r>
                <a:rPr lang="ru-RU" b="1" i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система</a:t>
              </a:r>
            </a:p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Поможет быстро найти исполнителя/заказчика и не допустит потока нежелательных заказов, что сохранит интерес клиента к сервису. Благодаря выбранным категориям будут учитываться пожелания всех пользователей. Система оценки, рейтинги, статусы покажут клиенту, что на платформе зарегистрированы квалифицированные сотрудники и надежные заказчики</a:t>
              </a:r>
            </a:p>
          </p:txBody>
        </p:sp>
        <p:sp>
          <p:nvSpPr>
            <p:cNvPr id="29" name="object 20"/>
            <p:cNvSpPr/>
            <p:nvPr/>
          </p:nvSpPr>
          <p:spPr>
            <a:xfrm>
              <a:off x="10990579" y="7871208"/>
              <a:ext cx="7114540" cy="2584067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285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12"/>
          <p:cNvSpPr/>
          <p:nvPr/>
        </p:nvSpPr>
        <p:spPr>
          <a:xfrm>
            <a:off x="8656895" y="1310763"/>
            <a:ext cx="1471355" cy="1372112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92D050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Группа 114"/>
          <p:cNvGrpSpPr/>
          <p:nvPr/>
        </p:nvGrpSpPr>
        <p:grpSpPr>
          <a:xfrm>
            <a:off x="2734147" y="1755599"/>
            <a:ext cx="6351580" cy="2159253"/>
            <a:chOff x="3016264" y="2002789"/>
            <a:chExt cx="6351580" cy="2159253"/>
          </a:xfrm>
        </p:grpSpPr>
        <p:sp>
          <p:nvSpPr>
            <p:cNvPr id="113" name="object 20"/>
            <p:cNvSpPr/>
            <p:nvPr/>
          </p:nvSpPr>
          <p:spPr>
            <a:xfrm>
              <a:off x="3016264" y="2002789"/>
              <a:ext cx="6191646" cy="2159253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285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2241" y="2173455"/>
              <a:ext cx="61556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Короткие видео</a:t>
              </a:r>
            </a:p>
            <a:p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 работе с сервисом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Авито.Фриланс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привлекут внимание пользователей. В видео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фрилансеры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и заказчики поделятся опытом о взаимодействии с системой оплаты и быстрым подбором «идеального» клиента/исполнителя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9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26167" y="211631"/>
            <a:ext cx="19662932" cy="460063"/>
            <a:chOff x="202367" y="165412"/>
            <a:chExt cx="19662932" cy="460063"/>
          </a:xfrm>
          <a:solidFill>
            <a:srgbClr val="03BBED"/>
          </a:solidFill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Анализ</a:t>
              </a: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Описание инициативы</a:t>
              </a: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Макет продукта</a:t>
              </a: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Road map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Финансовые расчеты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Команда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Executive Summary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object 12">
            <a:extLst>
              <a:ext uri="{FF2B5EF4-FFF2-40B4-BE49-F238E27FC236}">
                <a16:creationId xmlns:a16="http://schemas.microsoft.com/office/drawing/2014/main" id="{6277336D-F407-5782-2406-4D6588E81454}"/>
              </a:ext>
            </a:extLst>
          </p:cNvPr>
          <p:cNvSpPr/>
          <p:nvPr/>
        </p:nvSpPr>
        <p:spPr>
          <a:xfrm>
            <a:off x="13689837" y="2392550"/>
            <a:ext cx="762000" cy="761765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7030A0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01716306-A9BD-4B1D-88E5-09D7B2A17E11}"/>
              </a:ext>
            </a:extLst>
          </p:cNvPr>
          <p:cNvSpPr/>
          <p:nvPr/>
        </p:nvSpPr>
        <p:spPr>
          <a:xfrm>
            <a:off x="8216900" y="810338"/>
            <a:ext cx="1824856" cy="1876921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92D050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44164E-9FBD-5F46-0F75-9D8636A247DE}"/>
              </a:ext>
            </a:extLst>
          </p:cNvPr>
          <p:cNvSpPr/>
          <p:nvPr/>
        </p:nvSpPr>
        <p:spPr>
          <a:xfrm>
            <a:off x="4718944" y="6537292"/>
            <a:ext cx="2057400" cy="2117326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03BBED">
              <a:alpha val="48000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B6DD862-BF8B-919E-5F2F-8DC8340DDC8C}"/>
              </a:ext>
            </a:extLst>
          </p:cNvPr>
          <p:cNvSpPr/>
          <p:nvPr/>
        </p:nvSpPr>
        <p:spPr>
          <a:xfrm>
            <a:off x="510758" y="990972"/>
            <a:ext cx="781883" cy="757827"/>
          </a:xfrm>
          <a:custGeom>
            <a:avLst/>
            <a:gdLst/>
            <a:ahLst/>
            <a:cxnLst/>
            <a:rect l="l" t="t" r="r" b="b"/>
            <a:pathLst>
              <a:path w="2272665" h="2272665">
                <a:moveTo>
                  <a:pt x="1136091" y="0"/>
                </a:moveTo>
                <a:lnTo>
                  <a:pt x="1088066" y="996"/>
                </a:lnTo>
                <a:lnTo>
                  <a:pt x="1040550" y="3960"/>
                </a:lnTo>
                <a:lnTo>
                  <a:pt x="993581" y="8851"/>
                </a:lnTo>
                <a:lnTo>
                  <a:pt x="947200" y="15631"/>
                </a:lnTo>
                <a:lnTo>
                  <a:pt x="901444" y="24259"/>
                </a:lnTo>
                <a:lnTo>
                  <a:pt x="856355" y="34697"/>
                </a:lnTo>
                <a:lnTo>
                  <a:pt x="811971" y="46904"/>
                </a:lnTo>
                <a:lnTo>
                  <a:pt x="768331" y="60842"/>
                </a:lnTo>
                <a:lnTo>
                  <a:pt x="725476" y="76471"/>
                </a:lnTo>
                <a:lnTo>
                  <a:pt x="683444" y="93752"/>
                </a:lnTo>
                <a:lnTo>
                  <a:pt x="642275" y="112645"/>
                </a:lnTo>
                <a:lnTo>
                  <a:pt x="602008" y="133110"/>
                </a:lnTo>
                <a:lnTo>
                  <a:pt x="562683" y="155109"/>
                </a:lnTo>
                <a:lnTo>
                  <a:pt x="524340" y="178602"/>
                </a:lnTo>
                <a:lnTo>
                  <a:pt x="487017" y="203549"/>
                </a:lnTo>
                <a:lnTo>
                  <a:pt x="450754" y="229911"/>
                </a:lnTo>
                <a:lnTo>
                  <a:pt x="415591" y="257649"/>
                </a:lnTo>
                <a:lnTo>
                  <a:pt x="381567" y="286723"/>
                </a:lnTo>
                <a:lnTo>
                  <a:pt x="348721" y="317093"/>
                </a:lnTo>
                <a:lnTo>
                  <a:pt x="317093" y="348721"/>
                </a:lnTo>
                <a:lnTo>
                  <a:pt x="286723" y="381567"/>
                </a:lnTo>
                <a:lnTo>
                  <a:pt x="257649" y="415591"/>
                </a:lnTo>
                <a:lnTo>
                  <a:pt x="229911" y="450754"/>
                </a:lnTo>
                <a:lnTo>
                  <a:pt x="203549" y="487017"/>
                </a:lnTo>
                <a:lnTo>
                  <a:pt x="178602" y="524340"/>
                </a:lnTo>
                <a:lnTo>
                  <a:pt x="155109" y="562683"/>
                </a:lnTo>
                <a:lnTo>
                  <a:pt x="133110" y="602008"/>
                </a:lnTo>
                <a:lnTo>
                  <a:pt x="112645" y="642275"/>
                </a:lnTo>
                <a:lnTo>
                  <a:pt x="93752" y="683444"/>
                </a:lnTo>
                <a:lnTo>
                  <a:pt x="76471" y="725476"/>
                </a:lnTo>
                <a:lnTo>
                  <a:pt x="60842" y="768331"/>
                </a:lnTo>
                <a:lnTo>
                  <a:pt x="46904" y="811971"/>
                </a:lnTo>
                <a:lnTo>
                  <a:pt x="34697" y="856355"/>
                </a:lnTo>
                <a:lnTo>
                  <a:pt x="24259" y="901444"/>
                </a:lnTo>
                <a:lnTo>
                  <a:pt x="15631" y="947200"/>
                </a:lnTo>
                <a:lnTo>
                  <a:pt x="8851" y="993581"/>
                </a:lnTo>
                <a:lnTo>
                  <a:pt x="3960" y="1040550"/>
                </a:lnTo>
                <a:lnTo>
                  <a:pt x="996" y="1088066"/>
                </a:lnTo>
                <a:lnTo>
                  <a:pt x="0" y="1136091"/>
                </a:lnTo>
                <a:lnTo>
                  <a:pt x="996" y="1184115"/>
                </a:lnTo>
                <a:lnTo>
                  <a:pt x="3960" y="1231631"/>
                </a:lnTo>
                <a:lnTo>
                  <a:pt x="8851" y="1278600"/>
                </a:lnTo>
                <a:lnTo>
                  <a:pt x="15631" y="1324981"/>
                </a:lnTo>
                <a:lnTo>
                  <a:pt x="24259" y="1370737"/>
                </a:lnTo>
                <a:lnTo>
                  <a:pt x="34697" y="1415826"/>
                </a:lnTo>
                <a:lnTo>
                  <a:pt x="46904" y="1460210"/>
                </a:lnTo>
                <a:lnTo>
                  <a:pt x="60842" y="1503850"/>
                </a:lnTo>
                <a:lnTo>
                  <a:pt x="76471" y="1546706"/>
                </a:lnTo>
                <a:lnTo>
                  <a:pt x="93752" y="1588738"/>
                </a:lnTo>
                <a:lnTo>
                  <a:pt x="112645" y="1629907"/>
                </a:lnTo>
                <a:lnTo>
                  <a:pt x="133110" y="1670173"/>
                </a:lnTo>
                <a:lnTo>
                  <a:pt x="155109" y="1709498"/>
                </a:lnTo>
                <a:lnTo>
                  <a:pt x="178602" y="1747841"/>
                </a:lnTo>
                <a:lnTo>
                  <a:pt x="203549" y="1785164"/>
                </a:lnTo>
                <a:lnTo>
                  <a:pt x="229911" y="1821427"/>
                </a:lnTo>
                <a:lnTo>
                  <a:pt x="257649" y="1856590"/>
                </a:lnTo>
                <a:lnTo>
                  <a:pt x="286723" y="1890614"/>
                </a:lnTo>
                <a:lnTo>
                  <a:pt x="317093" y="1923460"/>
                </a:lnTo>
                <a:lnTo>
                  <a:pt x="348721" y="1955088"/>
                </a:lnTo>
                <a:lnTo>
                  <a:pt x="381567" y="1985459"/>
                </a:lnTo>
                <a:lnTo>
                  <a:pt x="415591" y="2014532"/>
                </a:lnTo>
                <a:lnTo>
                  <a:pt x="450754" y="2042270"/>
                </a:lnTo>
                <a:lnTo>
                  <a:pt x="487017" y="2068632"/>
                </a:lnTo>
                <a:lnTo>
                  <a:pt x="524340" y="2093579"/>
                </a:lnTo>
                <a:lnTo>
                  <a:pt x="562683" y="2117072"/>
                </a:lnTo>
                <a:lnTo>
                  <a:pt x="602008" y="2139071"/>
                </a:lnTo>
                <a:lnTo>
                  <a:pt x="642275" y="2159536"/>
                </a:lnTo>
                <a:lnTo>
                  <a:pt x="683444" y="2178429"/>
                </a:lnTo>
                <a:lnTo>
                  <a:pt x="725476" y="2195710"/>
                </a:lnTo>
                <a:lnTo>
                  <a:pt x="768331" y="2211339"/>
                </a:lnTo>
                <a:lnTo>
                  <a:pt x="811971" y="2225277"/>
                </a:lnTo>
                <a:lnTo>
                  <a:pt x="856355" y="2237484"/>
                </a:lnTo>
                <a:lnTo>
                  <a:pt x="901444" y="2247922"/>
                </a:lnTo>
                <a:lnTo>
                  <a:pt x="947200" y="2256550"/>
                </a:lnTo>
                <a:lnTo>
                  <a:pt x="993581" y="2263330"/>
                </a:lnTo>
                <a:lnTo>
                  <a:pt x="1040550" y="2268221"/>
                </a:lnTo>
                <a:lnTo>
                  <a:pt x="1088066" y="2271185"/>
                </a:lnTo>
                <a:lnTo>
                  <a:pt x="1136091" y="2272182"/>
                </a:lnTo>
                <a:lnTo>
                  <a:pt x="1184115" y="2271185"/>
                </a:lnTo>
                <a:lnTo>
                  <a:pt x="1231631" y="2268221"/>
                </a:lnTo>
                <a:lnTo>
                  <a:pt x="1278600" y="2263330"/>
                </a:lnTo>
                <a:lnTo>
                  <a:pt x="1324981" y="2256550"/>
                </a:lnTo>
                <a:lnTo>
                  <a:pt x="1370737" y="2247922"/>
                </a:lnTo>
                <a:lnTo>
                  <a:pt x="1415826" y="2237484"/>
                </a:lnTo>
                <a:lnTo>
                  <a:pt x="1460210" y="2225277"/>
                </a:lnTo>
                <a:lnTo>
                  <a:pt x="1503850" y="2211339"/>
                </a:lnTo>
                <a:lnTo>
                  <a:pt x="1546706" y="2195710"/>
                </a:lnTo>
                <a:lnTo>
                  <a:pt x="1588738" y="2178429"/>
                </a:lnTo>
                <a:lnTo>
                  <a:pt x="1629907" y="2159536"/>
                </a:lnTo>
                <a:lnTo>
                  <a:pt x="1670173" y="2139071"/>
                </a:lnTo>
                <a:lnTo>
                  <a:pt x="1709498" y="2117072"/>
                </a:lnTo>
                <a:lnTo>
                  <a:pt x="1747841" y="2093579"/>
                </a:lnTo>
                <a:lnTo>
                  <a:pt x="1785164" y="2068632"/>
                </a:lnTo>
                <a:lnTo>
                  <a:pt x="1821427" y="2042270"/>
                </a:lnTo>
                <a:lnTo>
                  <a:pt x="1856590" y="2014532"/>
                </a:lnTo>
                <a:lnTo>
                  <a:pt x="1890614" y="1985459"/>
                </a:lnTo>
                <a:lnTo>
                  <a:pt x="1923460" y="1955088"/>
                </a:lnTo>
                <a:lnTo>
                  <a:pt x="1955088" y="1923460"/>
                </a:lnTo>
                <a:lnTo>
                  <a:pt x="1985459" y="1890614"/>
                </a:lnTo>
                <a:lnTo>
                  <a:pt x="2014532" y="1856590"/>
                </a:lnTo>
                <a:lnTo>
                  <a:pt x="2042270" y="1821427"/>
                </a:lnTo>
                <a:lnTo>
                  <a:pt x="2068632" y="1785164"/>
                </a:lnTo>
                <a:lnTo>
                  <a:pt x="2093579" y="1747841"/>
                </a:lnTo>
                <a:lnTo>
                  <a:pt x="2117072" y="1709498"/>
                </a:lnTo>
                <a:lnTo>
                  <a:pt x="2139071" y="1670173"/>
                </a:lnTo>
                <a:lnTo>
                  <a:pt x="2159536" y="1629907"/>
                </a:lnTo>
                <a:lnTo>
                  <a:pt x="2178429" y="1588738"/>
                </a:lnTo>
                <a:lnTo>
                  <a:pt x="2195710" y="1546706"/>
                </a:lnTo>
                <a:lnTo>
                  <a:pt x="2211339" y="1503850"/>
                </a:lnTo>
                <a:lnTo>
                  <a:pt x="2225277" y="1460210"/>
                </a:lnTo>
                <a:lnTo>
                  <a:pt x="2237484" y="1415826"/>
                </a:lnTo>
                <a:lnTo>
                  <a:pt x="2247922" y="1370737"/>
                </a:lnTo>
                <a:lnTo>
                  <a:pt x="2256550" y="1324981"/>
                </a:lnTo>
                <a:lnTo>
                  <a:pt x="2263330" y="1278600"/>
                </a:lnTo>
                <a:lnTo>
                  <a:pt x="2268221" y="1231631"/>
                </a:lnTo>
                <a:lnTo>
                  <a:pt x="2271185" y="1184115"/>
                </a:lnTo>
                <a:lnTo>
                  <a:pt x="2272182" y="1136091"/>
                </a:lnTo>
                <a:lnTo>
                  <a:pt x="2271185" y="1088066"/>
                </a:lnTo>
                <a:lnTo>
                  <a:pt x="2268221" y="1040550"/>
                </a:lnTo>
                <a:lnTo>
                  <a:pt x="2263330" y="993581"/>
                </a:lnTo>
                <a:lnTo>
                  <a:pt x="2256550" y="947200"/>
                </a:lnTo>
                <a:lnTo>
                  <a:pt x="2247922" y="901444"/>
                </a:lnTo>
                <a:lnTo>
                  <a:pt x="2237484" y="856355"/>
                </a:lnTo>
                <a:lnTo>
                  <a:pt x="2225277" y="811971"/>
                </a:lnTo>
                <a:lnTo>
                  <a:pt x="2211339" y="768331"/>
                </a:lnTo>
                <a:lnTo>
                  <a:pt x="2195710" y="725476"/>
                </a:lnTo>
                <a:lnTo>
                  <a:pt x="2178429" y="683444"/>
                </a:lnTo>
                <a:lnTo>
                  <a:pt x="2159536" y="642275"/>
                </a:lnTo>
                <a:lnTo>
                  <a:pt x="2139071" y="602008"/>
                </a:lnTo>
                <a:lnTo>
                  <a:pt x="2117072" y="562683"/>
                </a:lnTo>
                <a:lnTo>
                  <a:pt x="2093579" y="524340"/>
                </a:lnTo>
                <a:lnTo>
                  <a:pt x="2068632" y="487017"/>
                </a:lnTo>
                <a:lnTo>
                  <a:pt x="2042270" y="450754"/>
                </a:lnTo>
                <a:lnTo>
                  <a:pt x="2014532" y="415591"/>
                </a:lnTo>
                <a:lnTo>
                  <a:pt x="1985459" y="381567"/>
                </a:lnTo>
                <a:lnTo>
                  <a:pt x="1955088" y="348721"/>
                </a:lnTo>
                <a:lnTo>
                  <a:pt x="1923460" y="317093"/>
                </a:lnTo>
                <a:lnTo>
                  <a:pt x="1890614" y="286723"/>
                </a:lnTo>
                <a:lnTo>
                  <a:pt x="1856590" y="257649"/>
                </a:lnTo>
                <a:lnTo>
                  <a:pt x="1821427" y="229911"/>
                </a:lnTo>
                <a:lnTo>
                  <a:pt x="1785164" y="203549"/>
                </a:lnTo>
                <a:lnTo>
                  <a:pt x="1747841" y="178602"/>
                </a:lnTo>
                <a:lnTo>
                  <a:pt x="1709498" y="155109"/>
                </a:lnTo>
                <a:lnTo>
                  <a:pt x="1670173" y="133110"/>
                </a:lnTo>
                <a:lnTo>
                  <a:pt x="1629907" y="112645"/>
                </a:lnTo>
                <a:lnTo>
                  <a:pt x="1588738" y="93752"/>
                </a:lnTo>
                <a:lnTo>
                  <a:pt x="1546706" y="76471"/>
                </a:lnTo>
                <a:lnTo>
                  <a:pt x="1503850" y="60842"/>
                </a:lnTo>
                <a:lnTo>
                  <a:pt x="1460210" y="46904"/>
                </a:lnTo>
                <a:lnTo>
                  <a:pt x="1415826" y="34697"/>
                </a:lnTo>
                <a:lnTo>
                  <a:pt x="1370737" y="24259"/>
                </a:lnTo>
                <a:lnTo>
                  <a:pt x="1324981" y="15631"/>
                </a:lnTo>
                <a:lnTo>
                  <a:pt x="1278600" y="8851"/>
                </a:lnTo>
                <a:lnTo>
                  <a:pt x="1231631" y="3960"/>
                </a:lnTo>
                <a:lnTo>
                  <a:pt x="1184115" y="996"/>
                </a:lnTo>
                <a:lnTo>
                  <a:pt x="1136091" y="0"/>
                </a:lnTo>
                <a:close/>
              </a:path>
            </a:pathLst>
          </a:custGeom>
          <a:solidFill>
            <a:srgbClr val="FF6163">
              <a:alpha val="48000"/>
            </a:srgbClr>
          </a:solidFill>
        </p:spPr>
        <p:txBody>
          <a:bodyPr wrap="square" lIns="0" tIns="0" rIns="0" bIns="0" rtlCol="0"/>
          <a:lstStyle/>
          <a:p>
            <a:endParaRPr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3FF3678-FAEA-217C-B333-08520FB3E4D2}"/>
              </a:ext>
            </a:extLst>
          </p:cNvPr>
          <p:cNvGrpSpPr/>
          <p:nvPr/>
        </p:nvGrpSpPr>
        <p:grpSpPr>
          <a:xfrm>
            <a:off x="126167" y="207242"/>
            <a:ext cx="19662932" cy="460063"/>
            <a:chOff x="202367" y="165412"/>
            <a:chExt cx="19662932" cy="460063"/>
          </a:xfrm>
          <a:solidFill>
            <a:srgbClr val="03BBED"/>
          </a:solidFill>
        </p:grpSpPr>
        <p:sp>
          <p:nvSpPr>
            <p:cNvPr id="15" name="Скругленный прямоугольник 3">
              <a:extLst>
                <a:ext uri="{FF2B5EF4-FFF2-40B4-BE49-F238E27FC236}">
                  <a16:creationId xmlns:a16="http://schemas.microsoft.com/office/drawing/2014/main" id="{C1598157-0A88-2D41-B9AE-CDF65C040B9B}"/>
                </a:ext>
              </a:extLst>
            </p:cNvPr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Анализ</a:t>
              </a:r>
            </a:p>
          </p:txBody>
        </p:sp>
        <p:sp>
          <p:nvSpPr>
            <p:cNvPr id="16" name="Скругленный прямоугольник 4">
              <a:extLst>
                <a:ext uri="{FF2B5EF4-FFF2-40B4-BE49-F238E27FC236}">
                  <a16:creationId xmlns:a16="http://schemas.microsoft.com/office/drawing/2014/main" id="{3A32738F-D50F-F41A-AA5A-883AAC17A2D2}"/>
                </a:ext>
              </a:extLst>
            </p:cNvPr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Описание инициативы</a:t>
              </a:r>
            </a:p>
          </p:txBody>
        </p:sp>
        <p:sp>
          <p:nvSpPr>
            <p:cNvPr id="17" name="Скругленный прямоугольник 5">
              <a:extLst>
                <a:ext uri="{FF2B5EF4-FFF2-40B4-BE49-F238E27FC236}">
                  <a16:creationId xmlns:a16="http://schemas.microsoft.com/office/drawing/2014/main" id="{D7C2D4F5-66C5-8130-CB07-9B958284877D}"/>
                </a:ext>
              </a:extLst>
            </p:cNvPr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Макет продукта</a:t>
              </a:r>
            </a:p>
          </p:txBody>
        </p:sp>
        <p:sp>
          <p:nvSpPr>
            <p:cNvPr id="18" name="Скругленный прямоугольник 6">
              <a:extLst>
                <a:ext uri="{FF2B5EF4-FFF2-40B4-BE49-F238E27FC236}">
                  <a16:creationId xmlns:a16="http://schemas.microsoft.com/office/drawing/2014/main" id="{83E8023C-AF08-BB2A-D222-968A82A8917A}"/>
                </a:ext>
              </a:extLst>
            </p:cNvPr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Road map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Скругленный прямоугольник 7">
              <a:extLst>
                <a:ext uri="{FF2B5EF4-FFF2-40B4-BE49-F238E27FC236}">
                  <a16:creationId xmlns:a16="http://schemas.microsoft.com/office/drawing/2014/main" id="{E4CE628E-6C69-0AF2-264A-3A58F9FF8A3F}"/>
                </a:ext>
              </a:extLst>
            </p:cNvPr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Финансовые расчеты</a:t>
              </a:r>
            </a:p>
          </p:txBody>
        </p:sp>
        <p:sp>
          <p:nvSpPr>
            <p:cNvPr id="20" name="Скругленный прямоугольник 8">
              <a:extLst>
                <a:ext uri="{FF2B5EF4-FFF2-40B4-BE49-F238E27FC236}">
                  <a16:creationId xmlns:a16="http://schemas.microsoft.com/office/drawing/2014/main" id="{4C5526A8-F404-39F9-621E-2BC4AF2D4470}"/>
                </a:ext>
              </a:extLst>
            </p:cNvPr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Команда</a:t>
              </a:r>
            </a:p>
          </p:txBody>
        </p:sp>
        <p:sp>
          <p:nvSpPr>
            <p:cNvPr id="21" name="Скругленный прямоугольник 9">
              <a:extLst>
                <a:ext uri="{FF2B5EF4-FFF2-40B4-BE49-F238E27FC236}">
                  <a16:creationId xmlns:a16="http://schemas.microsoft.com/office/drawing/2014/main" id="{B950E74B-2E82-CB05-7E06-3439B66C9488}"/>
                </a:ext>
              </a:extLst>
            </p:cNvPr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Executive Summary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Скругленный прямоугольник 12">
            <a:extLst>
              <a:ext uri="{FF2B5EF4-FFF2-40B4-BE49-F238E27FC236}">
                <a16:creationId xmlns:a16="http://schemas.microsoft.com/office/drawing/2014/main" id="{25553D4D-2343-2AE2-C87F-7E5A5BE641DA}"/>
              </a:ext>
            </a:extLst>
          </p:cNvPr>
          <p:cNvSpPr/>
          <p:nvPr/>
        </p:nvSpPr>
        <p:spPr>
          <a:xfrm>
            <a:off x="397966" y="1163775"/>
            <a:ext cx="13590794" cy="680151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E2D67EC-08D8-FBD5-D425-F10940E0BD8A}"/>
              </a:ext>
            </a:extLst>
          </p:cNvPr>
          <p:cNvGrpSpPr/>
          <p:nvPr/>
        </p:nvGrpSpPr>
        <p:grpSpPr>
          <a:xfrm>
            <a:off x="16400343" y="2316157"/>
            <a:ext cx="1789034" cy="4343400"/>
            <a:chOff x="16111616" y="2987675"/>
            <a:chExt cx="1789034" cy="4343400"/>
          </a:xfrm>
        </p:grpSpPr>
        <p:cxnSp>
          <p:nvCxnSpPr>
            <p:cNvPr id="24" name="Скругленная соединительная линия 14">
              <a:extLst>
                <a:ext uri="{FF2B5EF4-FFF2-40B4-BE49-F238E27FC236}">
                  <a16:creationId xmlns:a16="http://schemas.microsoft.com/office/drawing/2014/main" id="{955E7AAA-46DD-F997-FFE5-6AA2303B8625}"/>
                </a:ext>
              </a:extLst>
            </p:cNvPr>
            <p:cNvCxnSpPr/>
            <p:nvPr/>
          </p:nvCxnSpPr>
          <p:spPr>
            <a:xfrm rot="5400000">
              <a:off x="15806816" y="3292475"/>
              <a:ext cx="2286000" cy="16764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19">
              <a:extLst>
                <a:ext uri="{FF2B5EF4-FFF2-40B4-BE49-F238E27FC236}">
                  <a16:creationId xmlns:a16="http://schemas.microsoft.com/office/drawing/2014/main" id="{F98EF93C-9BB5-F134-7C79-38C48B6956FA}"/>
                </a:ext>
              </a:extLst>
            </p:cNvPr>
            <p:cNvCxnSpPr/>
            <p:nvPr/>
          </p:nvCxnSpPr>
          <p:spPr>
            <a:xfrm rot="16200000" flipV="1">
              <a:off x="15977433" y="5407858"/>
              <a:ext cx="2057400" cy="1789034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DAB8698-7BBF-6137-3AF3-A67E40B604BC}"/>
              </a:ext>
            </a:extLst>
          </p:cNvPr>
          <p:cNvGrpSpPr/>
          <p:nvPr/>
        </p:nvGrpSpPr>
        <p:grpSpPr>
          <a:xfrm>
            <a:off x="14082849" y="990972"/>
            <a:ext cx="6128168" cy="10118805"/>
            <a:chOff x="14253254" y="1029864"/>
            <a:chExt cx="6128168" cy="10118805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0BAB2202-FFD7-7205-9C6D-5405E01C6A64}"/>
                </a:ext>
              </a:extLst>
            </p:cNvPr>
            <p:cNvGrpSpPr/>
            <p:nvPr/>
          </p:nvGrpSpPr>
          <p:grpSpPr>
            <a:xfrm rot="10800000">
              <a:off x="15591209" y="6702181"/>
              <a:ext cx="1789034" cy="4343400"/>
              <a:chOff x="16111616" y="2987675"/>
              <a:chExt cx="1789034" cy="4343400"/>
            </a:xfrm>
          </p:grpSpPr>
          <p:cxnSp>
            <p:nvCxnSpPr>
              <p:cNvPr id="49" name="Скругленная соединительная линия 24">
                <a:extLst>
                  <a:ext uri="{FF2B5EF4-FFF2-40B4-BE49-F238E27FC236}">
                    <a16:creationId xmlns:a16="http://schemas.microsoft.com/office/drawing/2014/main" id="{B375763A-6C64-46AE-F058-FE234E5FE015}"/>
                  </a:ext>
                </a:extLst>
              </p:cNvPr>
              <p:cNvCxnSpPr/>
              <p:nvPr/>
            </p:nvCxnSpPr>
            <p:spPr>
              <a:xfrm rot="5400000">
                <a:off x="15806816" y="3292475"/>
                <a:ext cx="2286000" cy="1676400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Скругленная соединительная линия 25">
                <a:extLst>
                  <a:ext uri="{FF2B5EF4-FFF2-40B4-BE49-F238E27FC236}">
                    <a16:creationId xmlns:a16="http://schemas.microsoft.com/office/drawing/2014/main" id="{9313CE77-7D53-67C7-723F-44DF22471452}"/>
                  </a:ext>
                </a:extLst>
              </p:cNvPr>
              <p:cNvCxnSpPr/>
              <p:nvPr/>
            </p:nvCxnSpPr>
            <p:spPr>
              <a:xfrm rot="16200000" flipV="1">
                <a:off x="15977433" y="5407858"/>
                <a:ext cx="2057400" cy="1789034"/>
              </a:xfrm>
              <a:prstGeom prst="curvedConnector3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CF50D-E528-46FB-5ADD-7936349B65D8}"/>
                </a:ext>
              </a:extLst>
            </p:cNvPr>
            <p:cNvSpPr txBox="1"/>
            <p:nvPr/>
          </p:nvSpPr>
          <p:spPr>
            <a:xfrm>
              <a:off x="15995650" y="1029864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7030A0"/>
                  </a:solidFill>
                </a:rPr>
                <a:t>Ключевые задачи</a:t>
              </a:r>
            </a:p>
          </p:txBody>
        </p: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2AF9276B-BE2A-064E-B4BC-AD7A1B3E30CF}"/>
                </a:ext>
              </a:extLst>
            </p:cNvPr>
            <p:cNvGrpSpPr/>
            <p:nvPr/>
          </p:nvGrpSpPr>
          <p:grpSpPr>
            <a:xfrm>
              <a:off x="15905097" y="5904707"/>
              <a:ext cx="1811591" cy="1626148"/>
              <a:chOff x="15995650" y="5820791"/>
              <a:chExt cx="1811591" cy="1626148"/>
            </a:xfrm>
          </p:grpSpPr>
          <p:sp>
            <p:nvSpPr>
              <p:cNvPr id="47" name="object 9">
                <a:extLst>
                  <a:ext uri="{FF2B5EF4-FFF2-40B4-BE49-F238E27FC236}">
                    <a16:creationId xmlns:a16="http://schemas.microsoft.com/office/drawing/2014/main" id="{D2B5E80B-71D2-6DFC-97A6-AF97095B2109}"/>
                  </a:ext>
                </a:extLst>
              </p:cNvPr>
              <p:cNvSpPr/>
              <p:nvPr/>
            </p:nvSpPr>
            <p:spPr>
              <a:xfrm>
                <a:off x="15995650" y="5820791"/>
                <a:ext cx="1811591" cy="1626148"/>
              </a:xfrm>
              <a:custGeom>
                <a:avLst/>
                <a:gdLst/>
                <a:ahLst/>
                <a:cxnLst/>
                <a:rect l="l" t="t" r="r" b="b"/>
                <a:pathLst>
                  <a:path w="2272665" h="2272665">
                    <a:moveTo>
                      <a:pt x="1136091" y="0"/>
                    </a:moveTo>
                    <a:lnTo>
                      <a:pt x="1088066" y="996"/>
                    </a:lnTo>
                    <a:lnTo>
                      <a:pt x="1040550" y="3960"/>
                    </a:lnTo>
                    <a:lnTo>
                      <a:pt x="993581" y="8851"/>
                    </a:lnTo>
                    <a:lnTo>
                      <a:pt x="947200" y="15631"/>
                    </a:lnTo>
                    <a:lnTo>
                      <a:pt x="901444" y="24259"/>
                    </a:lnTo>
                    <a:lnTo>
                      <a:pt x="856355" y="34697"/>
                    </a:lnTo>
                    <a:lnTo>
                      <a:pt x="811971" y="46904"/>
                    </a:lnTo>
                    <a:lnTo>
                      <a:pt x="768331" y="60842"/>
                    </a:lnTo>
                    <a:lnTo>
                      <a:pt x="725476" y="76471"/>
                    </a:lnTo>
                    <a:lnTo>
                      <a:pt x="683444" y="93752"/>
                    </a:lnTo>
                    <a:lnTo>
                      <a:pt x="642275" y="112645"/>
                    </a:lnTo>
                    <a:lnTo>
                      <a:pt x="602008" y="133110"/>
                    </a:lnTo>
                    <a:lnTo>
                      <a:pt x="562683" y="155109"/>
                    </a:lnTo>
                    <a:lnTo>
                      <a:pt x="524340" y="178602"/>
                    </a:lnTo>
                    <a:lnTo>
                      <a:pt x="487017" y="203549"/>
                    </a:lnTo>
                    <a:lnTo>
                      <a:pt x="450754" y="229911"/>
                    </a:lnTo>
                    <a:lnTo>
                      <a:pt x="415591" y="257649"/>
                    </a:lnTo>
                    <a:lnTo>
                      <a:pt x="381567" y="286723"/>
                    </a:lnTo>
                    <a:lnTo>
                      <a:pt x="348721" y="317093"/>
                    </a:lnTo>
                    <a:lnTo>
                      <a:pt x="317093" y="348721"/>
                    </a:lnTo>
                    <a:lnTo>
                      <a:pt x="286723" y="381567"/>
                    </a:lnTo>
                    <a:lnTo>
                      <a:pt x="257649" y="415591"/>
                    </a:lnTo>
                    <a:lnTo>
                      <a:pt x="229911" y="450754"/>
                    </a:lnTo>
                    <a:lnTo>
                      <a:pt x="203549" y="487017"/>
                    </a:lnTo>
                    <a:lnTo>
                      <a:pt x="178602" y="524340"/>
                    </a:lnTo>
                    <a:lnTo>
                      <a:pt x="155109" y="562683"/>
                    </a:lnTo>
                    <a:lnTo>
                      <a:pt x="133110" y="602008"/>
                    </a:lnTo>
                    <a:lnTo>
                      <a:pt x="112645" y="642275"/>
                    </a:lnTo>
                    <a:lnTo>
                      <a:pt x="93752" y="683444"/>
                    </a:lnTo>
                    <a:lnTo>
                      <a:pt x="76471" y="725476"/>
                    </a:lnTo>
                    <a:lnTo>
                      <a:pt x="60842" y="768331"/>
                    </a:lnTo>
                    <a:lnTo>
                      <a:pt x="46904" y="811971"/>
                    </a:lnTo>
                    <a:lnTo>
                      <a:pt x="34697" y="856355"/>
                    </a:lnTo>
                    <a:lnTo>
                      <a:pt x="24259" y="901444"/>
                    </a:lnTo>
                    <a:lnTo>
                      <a:pt x="15631" y="947200"/>
                    </a:lnTo>
                    <a:lnTo>
                      <a:pt x="8851" y="993581"/>
                    </a:lnTo>
                    <a:lnTo>
                      <a:pt x="3960" y="1040550"/>
                    </a:lnTo>
                    <a:lnTo>
                      <a:pt x="996" y="1088066"/>
                    </a:lnTo>
                    <a:lnTo>
                      <a:pt x="0" y="1136091"/>
                    </a:lnTo>
                    <a:lnTo>
                      <a:pt x="996" y="1184115"/>
                    </a:lnTo>
                    <a:lnTo>
                      <a:pt x="3960" y="1231631"/>
                    </a:lnTo>
                    <a:lnTo>
                      <a:pt x="8851" y="1278600"/>
                    </a:lnTo>
                    <a:lnTo>
                      <a:pt x="15631" y="1324981"/>
                    </a:lnTo>
                    <a:lnTo>
                      <a:pt x="24259" y="1370737"/>
                    </a:lnTo>
                    <a:lnTo>
                      <a:pt x="34697" y="1415826"/>
                    </a:lnTo>
                    <a:lnTo>
                      <a:pt x="46904" y="1460210"/>
                    </a:lnTo>
                    <a:lnTo>
                      <a:pt x="60842" y="1503850"/>
                    </a:lnTo>
                    <a:lnTo>
                      <a:pt x="76471" y="1546706"/>
                    </a:lnTo>
                    <a:lnTo>
                      <a:pt x="93752" y="1588738"/>
                    </a:lnTo>
                    <a:lnTo>
                      <a:pt x="112645" y="1629907"/>
                    </a:lnTo>
                    <a:lnTo>
                      <a:pt x="133110" y="1670173"/>
                    </a:lnTo>
                    <a:lnTo>
                      <a:pt x="155109" y="1709498"/>
                    </a:lnTo>
                    <a:lnTo>
                      <a:pt x="178602" y="1747841"/>
                    </a:lnTo>
                    <a:lnTo>
                      <a:pt x="203549" y="1785164"/>
                    </a:lnTo>
                    <a:lnTo>
                      <a:pt x="229911" y="1821427"/>
                    </a:lnTo>
                    <a:lnTo>
                      <a:pt x="257649" y="1856590"/>
                    </a:lnTo>
                    <a:lnTo>
                      <a:pt x="286723" y="1890614"/>
                    </a:lnTo>
                    <a:lnTo>
                      <a:pt x="317093" y="1923460"/>
                    </a:lnTo>
                    <a:lnTo>
                      <a:pt x="348721" y="1955088"/>
                    </a:lnTo>
                    <a:lnTo>
                      <a:pt x="381567" y="1985459"/>
                    </a:lnTo>
                    <a:lnTo>
                      <a:pt x="415591" y="2014532"/>
                    </a:lnTo>
                    <a:lnTo>
                      <a:pt x="450754" y="2042270"/>
                    </a:lnTo>
                    <a:lnTo>
                      <a:pt x="487017" y="2068632"/>
                    </a:lnTo>
                    <a:lnTo>
                      <a:pt x="524340" y="2093579"/>
                    </a:lnTo>
                    <a:lnTo>
                      <a:pt x="562683" y="2117072"/>
                    </a:lnTo>
                    <a:lnTo>
                      <a:pt x="602008" y="2139071"/>
                    </a:lnTo>
                    <a:lnTo>
                      <a:pt x="642275" y="2159536"/>
                    </a:lnTo>
                    <a:lnTo>
                      <a:pt x="683444" y="2178429"/>
                    </a:lnTo>
                    <a:lnTo>
                      <a:pt x="725476" y="2195710"/>
                    </a:lnTo>
                    <a:lnTo>
                      <a:pt x="768331" y="2211339"/>
                    </a:lnTo>
                    <a:lnTo>
                      <a:pt x="811971" y="2225277"/>
                    </a:lnTo>
                    <a:lnTo>
                      <a:pt x="856355" y="2237484"/>
                    </a:lnTo>
                    <a:lnTo>
                      <a:pt x="901444" y="2247922"/>
                    </a:lnTo>
                    <a:lnTo>
                      <a:pt x="947200" y="2256550"/>
                    </a:lnTo>
                    <a:lnTo>
                      <a:pt x="993581" y="2263330"/>
                    </a:lnTo>
                    <a:lnTo>
                      <a:pt x="1040550" y="2268221"/>
                    </a:lnTo>
                    <a:lnTo>
                      <a:pt x="1088066" y="2271185"/>
                    </a:lnTo>
                    <a:lnTo>
                      <a:pt x="1136091" y="2272182"/>
                    </a:lnTo>
                    <a:lnTo>
                      <a:pt x="1184115" y="2271185"/>
                    </a:lnTo>
                    <a:lnTo>
                      <a:pt x="1231631" y="2268221"/>
                    </a:lnTo>
                    <a:lnTo>
                      <a:pt x="1278600" y="2263330"/>
                    </a:lnTo>
                    <a:lnTo>
                      <a:pt x="1324981" y="2256550"/>
                    </a:lnTo>
                    <a:lnTo>
                      <a:pt x="1370737" y="2247922"/>
                    </a:lnTo>
                    <a:lnTo>
                      <a:pt x="1415826" y="2237484"/>
                    </a:lnTo>
                    <a:lnTo>
                      <a:pt x="1460210" y="2225277"/>
                    </a:lnTo>
                    <a:lnTo>
                      <a:pt x="1503850" y="2211339"/>
                    </a:lnTo>
                    <a:lnTo>
                      <a:pt x="1546706" y="2195710"/>
                    </a:lnTo>
                    <a:lnTo>
                      <a:pt x="1588738" y="2178429"/>
                    </a:lnTo>
                    <a:lnTo>
                      <a:pt x="1629907" y="2159536"/>
                    </a:lnTo>
                    <a:lnTo>
                      <a:pt x="1670173" y="2139071"/>
                    </a:lnTo>
                    <a:lnTo>
                      <a:pt x="1709498" y="2117072"/>
                    </a:lnTo>
                    <a:lnTo>
                      <a:pt x="1747841" y="2093579"/>
                    </a:lnTo>
                    <a:lnTo>
                      <a:pt x="1785164" y="2068632"/>
                    </a:lnTo>
                    <a:lnTo>
                      <a:pt x="1821427" y="2042270"/>
                    </a:lnTo>
                    <a:lnTo>
                      <a:pt x="1856590" y="2014532"/>
                    </a:lnTo>
                    <a:lnTo>
                      <a:pt x="1890614" y="1985459"/>
                    </a:lnTo>
                    <a:lnTo>
                      <a:pt x="1923460" y="1955088"/>
                    </a:lnTo>
                    <a:lnTo>
                      <a:pt x="1955088" y="1923460"/>
                    </a:lnTo>
                    <a:lnTo>
                      <a:pt x="1985459" y="1890614"/>
                    </a:lnTo>
                    <a:lnTo>
                      <a:pt x="2014532" y="1856590"/>
                    </a:lnTo>
                    <a:lnTo>
                      <a:pt x="2042270" y="1821427"/>
                    </a:lnTo>
                    <a:lnTo>
                      <a:pt x="2068632" y="1785164"/>
                    </a:lnTo>
                    <a:lnTo>
                      <a:pt x="2093579" y="1747841"/>
                    </a:lnTo>
                    <a:lnTo>
                      <a:pt x="2117072" y="1709498"/>
                    </a:lnTo>
                    <a:lnTo>
                      <a:pt x="2139071" y="1670173"/>
                    </a:lnTo>
                    <a:lnTo>
                      <a:pt x="2159536" y="1629907"/>
                    </a:lnTo>
                    <a:lnTo>
                      <a:pt x="2178429" y="1588738"/>
                    </a:lnTo>
                    <a:lnTo>
                      <a:pt x="2195710" y="1546706"/>
                    </a:lnTo>
                    <a:lnTo>
                      <a:pt x="2211339" y="1503850"/>
                    </a:lnTo>
                    <a:lnTo>
                      <a:pt x="2225277" y="1460210"/>
                    </a:lnTo>
                    <a:lnTo>
                      <a:pt x="2237484" y="1415826"/>
                    </a:lnTo>
                    <a:lnTo>
                      <a:pt x="2247922" y="1370737"/>
                    </a:lnTo>
                    <a:lnTo>
                      <a:pt x="2256550" y="1324981"/>
                    </a:lnTo>
                    <a:lnTo>
                      <a:pt x="2263330" y="1278600"/>
                    </a:lnTo>
                    <a:lnTo>
                      <a:pt x="2268221" y="1231631"/>
                    </a:lnTo>
                    <a:lnTo>
                      <a:pt x="2271185" y="1184115"/>
                    </a:lnTo>
                    <a:lnTo>
                      <a:pt x="2272182" y="1136091"/>
                    </a:lnTo>
                    <a:lnTo>
                      <a:pt x="2271185" y="1088066"/>
                    </a:lnTo>
                    <a:lnTo>
                      <a:pt x="2268221" y="1040550"/>
                    </a:lnTo>
                    <a:lnTo>
                      <a:pt x="2263330" y="993581"/>
                    </a:lnTo>
                    <a:lnTo>
                      <a:pt x="2256550" y="947200"/>
                    </a:lnTo>
                    <a:lnTo>
                      <a:pt x="2247922" y="901444"/>
                    </a:lnTo>
                    <a:lnTo>
                      <a:pt x="2237484" y="856355"/>
                    </a:lnTo>
                    <a:lnTo>
                      <a:pt x="2225277" y="811971"/>
                    </a:lnTo>
                    <a:lnTo>
                      <a:pt x="2211339" y="768331"/>
                    </a:lnTo>
                    <a:lnTo>
                      <a:pt x="2195710" y="725476"/>
                    </a:lnTo>
                    <a:lnTo>
                      <a:pt x="2178429" y="683444"/>
                    </a:lnTo>
                    <a:lnTo>
                      <a:pt x="2159536" y="642275"/>
                    </a:lnTo>
                    <a:lnTo>
                      <a:pt x="2139071" y="602008"/>
                    </a:lnTo>
                    <a:lnTo>
                      <a:pt x="2117072" y="562683"/>
                    </a:lnTo>
                    <a:lnTo>
                      <a:pt x="2093579" y="524340"/>
                    </a:lnTo>
                    <a:lnTo>
                      <a:pt x="2068632" y="487017"/>
                    </a:lnTo>
                    <a:lnTo>
                      <a:pt x="2042270" y="450754"/>
                    </a:lnTo>
                    <a:lnTo>
                      <a:pt x="2014532" y="415591"/>
                    </a:lnTo>
                    <a:lnTo>
                      <a:pt x="1985459" y="381567"/>
                    </a:lnTo>
                    <a:lnTo>
                      <a:pt x="1955088" y="348721"/>
                    </a:lnTo>
                    <a:lnTo>
                      <a:pt x="1923460" y="317093"/>
                    </a:lnTo>
                    <a:lnTo>
                      <a:pt x="1890614" y="286723"/>
                    </a:lnTo>
                    <a:lnTo>
                      <a:pt x="1856590" y="257649"/>
                    </a:lnTo>
                    <a:lnTo>
                      <a:pt x="1821427" y="229911"/>
                    </a:lnTo>
                    <a:lnTo>
                      <a:pt x="1785164" y="203549"/>
                    </a:lnTo>
                    <a:lnTo>
                      <a:pt x="1747841" y="178602"/>
                    </a:lnTo>
                    <a:lnTo>
                      <a:pt x="1709498" y="155109"/>
                    </a:lnTo>
                    <a:lnTo>
                      <a:pt x="1670173" y="133110"/>
                    </a:lnTo>
                    <a:lnTo>
                      <a:pt x="1629907" y="112645"/>
                    </a:lnTo>
                    <a:lnTo>
                      <a:pt x="1588738" y="93752"/>
                    </a:lnTo>
                    <a:lnTo>
                      <a:pt x="1546706" y="76471"/>
                    </a:lnTo>
                    <a:lnTo>
                      <a:pt x="1503850" y="60842"/>
                    </a:lnTo>
                    <a:lnTo>
                      <a:pt x="1460210" y="46904"/>
                    </a:lnTo>
                    <a:lnTo>
                      <a:pt x="1415826" y="34697"/>
                    </a:lnTo>
                    <a:lnTo>
                      <a:pt x="1370737" y="24259"/>
                    </a:lnTo>
                    <a:lnTo>
                      <a:pt x="1324981" y="15631"/>
                    </a:lnTo>
                    <a:lnTo>
                      <a:pt x="1278600" y="8851"/>
                    </a:lnTo>
                    <a:lnTo>
                      <a:pt x="1231631" y="3960"/>
                    </a:lnTo>
                    <a:lnTo>
                      <a:pt x="1184115" y="996"/>
                    </a:lnTo>
                    <a:lnTo>
                      <a:pt x="1136091" y="0"/>
                    </a:lnTo>
                    <a:close/>
                  </a:path>
                </a:pathLst>
              </a:custGeom>
              <a:solidFill>
                <a:srgbClr val="00AAFF"/>
              </a:solidFill>
            </p:spPr>
            <p:txBody>
              <a:bodyPr wrap="square" lIns="0" tIns="0" rIns="0" bIns="0" rtlCol="0"/>
              <a:lstStyle/>
              <a:p>
                <a:endParaRPr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04D1F-9864-730C-22B5-84FDF3CCF5AA}"/>
                  </a:ext>
                </a:extLst>
              </p:cNvPr>
              <p:cNvSpPr txBox="1"/>
              <p:nvPr/>
            </p:nvSpPr>
            <p:spPr>
              <a:xfrm>
                <a:off x="16150288" y="6266898"/>
                <a:ext cx="16063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Создание программы</a:t>
                </a:r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12D9FB84-CEF0-4D7F-209E-618389F43EE1}"/>
                </a:ext>
              </a:extLst>
            </p:cNvPr>
            <p:cNvGrpSpPr/>
            <p:nvPr/>
          </p:nvGrpSpPr>
          <p:grpSpPr>
            <a:xfrm>
              <a:off x="16885732" y="3723630"/>
              <a:ext cx="1832849" cy="1626148"/>
              <a:chOff x="16885732" y="3723630"/>
              <a:chExt cx="1832849" cy="1626148"/>
            </a:xfrm>
          </p:grpSpPr>
          <p:sp>
            <p:nvSpPr>
              <p:cNvPr id="45" name="object 9">
                <a:extLst>
                  <a:ext uri="{FF2B5EF4-FFF2-40B4-BE49-F238E27FC236}">
                    <a16:creationId xmlns:a16="http://schemas.microsoft.com/office/drawing/2014/main" id="{BACF2E5C-D8A5-8108-1853-B0EFF1EBD026}"/>
                  </a:ext>
                </a:extLst>
              </p:cNvPr>
              <p:cNvSpPr/>
              <p:nvPr/>
            </p:nvSpPr>
            <p:spPr>
              <a:xfrm>
                <a:off x="16885732" y="3723630"/>
                <a:ext cx="1811591" cy="1626148"/>
              </a:xfrm>
              <a:custGeom>
                <a:avLst/>
                <a:gdLst/>
                <a:ahLst/>
                <a:cxnLst/>
                <a:rect l="l" t="t" r="r" b="b"/>
                <a:pathLst>
                  <a:path w="2272665" h="2272665">
                    <a:moveTo>
                      <a:pt x="1136091" y="0"/>
                    </a:moveTo>
                    <a:lnTo>
                      <a:pt x="1088066" y="996"/>
                    </a:lnTo>
                    <a:lnTo>
                      <a:pt x="1040550" y="3960"/>
                    </a:lnTo>
                    <a:lnTo>
                      <a:pt x="993581" y="8851"/>
                    </a:lnTo>
                    <a:lnTo>
                      <a:pt x="947200" y="15631"/>
                    </a:lnTo>
                    <a:lnTo>
                      <a:pt x="901444" y="24259"/>
                    </a:lnTo>
                    <a:lnTo>
                      <a:pt x="856355" y="34697"/>
                    </a:lnTo>
                    <a:lnTo>
                      <a:pt x="811971" y="46904"/>
                    </a:lnTo>
                    <a:lnTo>
                      <a:pt x="768331" y="60842"/>
                    </a:lnTo>
                    <a:lnTo>
                      <a:pt x="725476" y="76471"/>
                    </a:lnTo>
                    <a:lnTo>
                      <a:pt x="683444" y="93752"/>
                    </a:lnTo>
                    <a:lnTo>
                      <a:pt x="642275" y="112645"/>
                    </a:lnTo>
                    <a:lnTo>
                      <a:pt x="602008" y="133110"/>
                    </a:lnTo>
                    <a:lnTo>
                      <a:pt x="562683" y="155109"/>
                    </a:lnTo>
                    <a:lnTo>
                      <a:pt x="524340" y="178602"/>
                    </a:lnTo>
                    <a:lnTo>
                      <a:pt x="487017" y="203549"/>
                    </a:lnTo>
                    <a:lnTo>
                      <a:pt x="450754" y="229911"/>
                    </a:lnTo>
                    <a:lnTo>
                      <a:pt x="415591" y="257649"/>
                    </a:lnTo>
                    <a:lnTo>
                      <a:pt x="381567" y="286723"/>
                    </a:lnTo>
                    <a:lnTo>
                      <a:pt x="348721" y="317093"/>
                    </a:lnTo>
                    <a:lnTo>
                      <a:pt x="317093" y="348721"/>
                    </a:lnTo>
                    <a:lnTo>
                      <a:pt x="286723" y="381567"/>
                    </a:lnTo>
                    <a:lnTo>
                      <a:pt x="257649" y="415591"/>
                    </a:lnTo>
                    <a:lnTo>
                      <a:pt x="229911" y="450754"/>
                    </a:lnTo>
                    <a:lnTo>
                      <a:pt x="203549" y="487017"/>
                    </a:lnTo>
                    <a:lnTo>
                      <a:pt x="178602" y="524340"/>
                    </a:lnTo>
                    <a:lnTo>
                      <a:pt x="155109" y="562683"/>
                    </a:lnTo>
                    <a:lnTo>
                      <a:pt x="133110" y="602008"/>
                    </a:lnTo>
                    <a:lnTo>
                      <a:pt x="112645" y="642275"/>
                    </a:lnTo>
                    <a:lnTo>
                      <a:pt x="93752" y="683444"/>
                    </a:lnTo>
                    <a:lnTo>
                      <a:pt x="76471" y="725476"/>
                    </a:lnTo>
                    <a:lnTo>
                      <a:pt x="60842" y="768331"/>
                    </a:lnTo>
                    <a:lnTo>
                      <a:pt x="46904" y="811971"/>
                    </a:lnTo>
                    <a:lnTo>
                      <a:pt x="34697" y="856355"/>
                    </a:lnTo>
                    <a:lnTo>
                      <a:pt x="24259" y="901444"/>
                    </a:lnTo>
                    <a:lnTo>
                      <a:pt x="15631" y="947200"/>
                    </a:lnTo>
                    <a:lnTo>
                      <a:pt x="8851" y="993581"/>
                    </a:lnTo>
                    <a:lnTo>
                      <a:pt x="3960" y="1040550"/>
                    </a:lnTo>
                    <a:lnTo>
                      <a:pt x="996" y="1088066"/>
                    </a:lnTo>
                    <a:lnTo>
                      <a:pt x="0" y="1136091"/>
                    </a:lnTo>
                    <a:lnTo>
                      <a:pt x="996" y="1184115"/>
                    </a:lnTo>
                    <a:lnTo>
                      <a:pt x="3960" y="1231631"/>
                    </a:lnTo>
                    <a:lnTo>
                      <a:pt x="8851" y="1278600"/>
                    </a:lnTo>
                    <a:lnTo>
                      <a:pt x="15631" y="1324981"/>
                    </a:lnTo>
                    <a:lnTo>
                      <a:pt x="24259" y="1370737"/>
                    </a:lnTo>
                    <a:lnTo>
                      <a:pt x="34697" y="1415826"/>
                    </a:lnTo>
                    <a:lnTo>
                      <a:pt x="46904" y="1460210"/>
                    </a:lnTo>
                    <a:lnTo>
                      <a:pt x="60842" y="1503850"/>
                    </a:lnTo>
                    <a:lnTo>
                      <a:pt x="76471" y="1546706"/>
                    </a:lnTo>
                    <a:lnTo>
                      <a:pt x="93752" y="1588738"/>
                    </a:lnTo>
                    <a:lnTo>
                      <a:pt x="112645" y="1629907"/>
                    </a:lnTo>
                    <a:lnTo>
                      <a:pt x="133110" y="1670173"/>
                    </a:lnTo>
                    <a:lnTo>
                      <a:pt x="155109" y="1709498"/>
                    </a:lnTo>
                    <a:lnTo>
                      <a:pt x="178602" y="1747841"/>
                    </a:lnTo>
                    <a:lnTo>
                      <a:pt x="203549" y="1785164"/>
                    </a:lnTo>
                    <a:lnTo>
                      <a:pt x="229911" y="1821427"/>
                    </a:lnTo>
                    <a:lnTo>
                      <a:pt x="257649" y="1856590"/>
                    </a:lnTo>
                    <a:lnTo>
                      <a:pt x="286723" y="1890614"/>
                    </a:lnTo>
                    <a:lnTo>
                      <a:pt x="317093" y="1923460"/>
                    </a:lnTo>
                    <a:lnTo>
                      <a:pt x="348721" y="1955088"/>
                    </a:lnTo>
                    <a:lnTo>
                      <a:pt x="381567" y="1985459"/>
                    </a:lnTo>
                    <a:lnTo>
                      <a:pt x="415591" y="2014532"/>
                    </a:lnTo>
                    <a:lnTo>
                      <a:pt x="450754" y="2042270"/>
                    </a:lnTo>
                    <a:lnTo>
                      <a:pt x="487017" y="2068632"/>
                    </a:lnTo>
                    <a:lnTo>
                      <a:pt x="524340" y="2093579"/>
                    </a:lnTo>
                    <a:lnTo>
                      <a:pt x="562683" y="2117072"/>
                    </a:lnTo>
                    <a:lnTo>
                      <a:pt x="602008" y="2139071"/>
                    </a:lnTo>
                    <a:lnTo>
                      <a:pt x="642275" y="2159536"/>
                    </a:lnTo>
                    <a:lnTo>
                      <a:pt x="683444" y="2178429"/>
                    </a:lnTo>
                    <a:lnTo>
                      <a:pt x="725476" y="2195710"/>
                    </a:lnTo>
                    <a:lnTo>
                      <a:pt x="768331" y="2211339"/>
                    </a:lnTo>
                    <a:lnTo>
                      <a:pt x="811971" y="2225277"/>
                    </a:lnTo>
                    <a:lnTo>
                      <a:pt x="856355" y="2237484"/>
                    </a:lnTo>
                    <a:lnTo>
                      <a:pt x="901444" y="2247922"/>
                    </a:lnTo>
                    <a:lnTo>
                      <a:pt x="947200" y="2256550"/>
                    </a:lnTo>
                    <a:lnTo>
                      <a:pt x="993581" y="2263330"/>
                    </a:lnTo>
                    <a:lnTo>
                      <a:pt x="1040550" y="2268221"/>
                    </a:lnTo>
                    <a:lnTo>
                      <a:pt x="1088066" y="2271185"/>
                    </a:lnTo>
                    <a:lnTo>
                      <a:pt x="1136091" y="2272182"/>
                    </a:lnTo>
                    <a:lnTo>
                      <a:pt x="1184115" y="2271185"/>
                    </a:lnTo>
                    <a:lnTo>
                      <a:pt x="1231631" y="2268221"/>
                    </a:lnTo>
                    <a:lnTo>
                      <a:pt x="1278600" y="2263330"/>
                    </a:lnTo>
                    <a:lnTo>
                      <a:pt x="1324981" y="2256550"/>
                    </a:lnTo>
                    <a:lnTo>
                      <a:pt x="1370737" y="2247922"/>
                    </a:lnTo>
                    <a:lnTo>
                      <a:pt x="1415826" y="2237484"/>
                    </a:lnTo>
                    <a:lnTo>
                      <a:pt x="1460210" y="2225277"/>
                    </a:lnTo>
                    <a:lnTo>
                      <a:pt x="1503850" y="2211339"/>
                    </a:lnTo>
                    <a:lnTo>
                      <a:pt x="1546706" y="2195710"/>
                    </a:lnTo>
                    <a:lnTo>
                      <a:pt x="1588738" y="2178429"/>
                    </a:lnTo>
                    <a:lnTo>
                      <a:pt x="1629907" y="2159536"/>
                    </a:lnTo>
                    <a:lnTo>
                      <a:pt x="1670173" y="2139071"/>
                    </a:lnTo>
                    <a:lnTo>
                      <a:pt x="1709498" y="2117072"/>
                    </a:lnTo>
                    <a:lnTo>
                      <a:pt x="1747841" y="2093579"/>
                    </a:lnTo>
                    <a:lnTo>
                      <a:pt x="1785164" y="2068632"/>
                    </a:lnTo>
                    <a:lnTo>
                      <a:pt x="1821427" y="2042270"/>
                    </a:lnTo>
                    <a:lnTo>
                      <a:pt x="1856590" y="2014532"/>
                    </a:lnTo>
                    <a:lnTo>
                      <a:pt x="1890614" y="1985459"/>
                    </a:lnTo>
                    <a:lnTo>
                      <a:pt x="1923460" y="1955088"/>
                    </a:lnTo>
                    <a:lnTo>
                      <a:pt x="1955088" y="1923460"/>
                    </a:lnTo>
                    <a:lnTo>
                      <a:pt x="1985459" y="1890614"/>
                    </a:lnTo>
                    <a:lnTo>
                      <a:pt x="2014532" y="1856590"/>
                    </a:lnTo>
                    <a:lnTo>
                      <a:pt x="2042270" y="1821427"/>
                    </a:lnTo>
                    <a:lnTo>
                      <a:pt x="2068632" y="1785164"/>
                    </a:lnTo>
                    <a:lnTo>
                      <a:pt x="2093579" y="1747841"/>
                    </a:lnTo>
                    <a:lnTo>
                      <a:pt x="2117072" y="1709498"/>
                    </a:lnTo>
                    <a:lnTo>
                      <a:pt x="2139071" y="1670173"/>
                    </a:lnTo>
                    <a:lnTo>
                      <a:pt x="2159536" y="1629907"/>
                    </a:lnTo>
                    <a:lnTo>
                      <a:pt x="2178429" y="1588738"/>
                    </a:lnTo>
                    <a:lnTo>
                      <a:pt x="2195710" y="1546706"/>
                    </a:lnTo>
                    <a:lnTo>
                      <a:pt x="2211339" y="1503850"/>
                    </a:lnTo>
                    <a:lnTo>
                      <a:pt x="2225277" y="1460210"/>
                    </a:lnTo>
                    <a:lnTo>
                      <a:pt x="2237484" y="1415826"/>
                    </a:lnTo>
                    <a:lnTo>
                      <a:pt x="2247922" y="1370737"/>
                    </a:lnTo>
                    <a:lnTo>
                      <a:pt x="2256550" y="1324981"/>
                    </a:lnTo>
                    <a:lnTo>
                      <a:pt x="2263330" y="1278600"/>
                    </a:lnTo>
                    <a:lnTo>
                      <a:pt x="2268221" y="1231631"/>
                    </a:lnTo>
                    <a:lnTo>
                      <a:pt x="2271185" y="1184115"/>
                    </a:lnTo>
                    <a:lnTo>
                      <a:pt x="2272182" y="1136091"/>
                    </a:lnTo>
                    <a:lnTo>
                      <a:pt x="2271185" y="1088066"/>
                    </a:lnTo>
                    <a:lnTo>
                      <a:pt x="2268221" y="1040550"/>
                    </a:lnTo>
                    <a:lnTo>
                      <a:pt x="2263330" y="993581"/>
                    </a:lnTo>
                    <a:lnTo>
                      <a:pt x="2256550" y="947200"/>
                    </a:lnTo>
                    <a:lnTo>
                      <a:pt x="2247922" y="901444"/>
                    </a:lnTo>
                    <a:lnTo>
                      <a:pt x="2237484" y="856355"/>
                    </a:lnTo>
                    <a:lnTo>
                      <a:pt x="2225277" y="811971"/>
                    </a:lnTo>
                    <a:lnTo>
                      <a:pt x="2211339" y="768331"/>
                    </a:lnTo>
                    <a:lnTo>
                      <a:pt x="2195710" y="725476"/>
                    </a:lnTo>
                    <a:lnTo>
                      <a:pt x="2178429" y="683444"/>
                    </a:lnTo>
                    <a:lnTo>
                      <a:pt x="2159536" y="642275"/>
                    </a:lnTo>
                    <a:lnTo>
                      <a:pt x="2139071" y="602008"/>
                    </a:lnTo>
                    <a:lnTo>
                      <a:pt x="2117072" y="562683"/>
                    </a:lnTo>
                    <a:lnTo>
                      <a:pt x="2093579" y="524340"/>
                    </a:lnTo>
                    <a:lnTo>
                      <a:pt x="2068632" y="487017"/>
                    </a:lnTo>
                    <a:lnTo>
                      <a:pt x="2042270" y="450754"/>
                    </a:lnTo>
                    <a:lnTo>
                      <a:pt x="2014532" y="415591"/>
                    </a:lnTo>
                    <a:lnTo>
                      <a:pt x="1985459" y="381567"/>
                    </a:lnTo>
                    <a:lnTo>
                      <a:pt x="1955088" y="348721"/>
                    </a:lnTo>
                    <a:lnTo>
                      <a:pt x="1923460" y="317093"/>
                    </a:lnTo>
                    <a:lnTo>
                      <a:pt x="1890614" y="286723"/>
                    </a:lnTo>
                    <a:lnTo>
                      <a:pt x="1856590" y="257649"/>
                    </a:lnTo>
                    <a:lnTo>
                      <a:pt x="1821427" y="229911"/>
                    </a:lnTo>
                    <a:lnTo>
                      <a:pt x="1785164" y="203549"/>
                    </a:lnTo>
                    <a:lnTo>
                      <a:pt x="1747841" y="178602"/>
                    </a:lnTo>
                    <a:lnTo>
                      <a:pt x="1709498" y="155109"/>
                    </a:lnTo>
                    <a:lnTo>
                      <a:pt x="1670173" y="133110"/>
                    </a:lnTo>
                    <a:lnTo>
                      <a:pt x="1629907" y="112645"/>
                    </a:lnTo>
                    <a:lnTo>
                      <a:pt x="1588738" y="93752"/>
                    </a:lnTo>
                    <a:lnTo>
                      <a:pt x="1546706" y="76471"/>
                    </a:lnTo>
                    <a:lnTo>
                      <a:pt x="1503850" y="60842"/>
                    </a:lnTo>
                    <a:lnTo>
                      <a:pt x="1460210" y="46904"/>
                    </a:lnTo>
                    <a:lnTo>
                      <a:pt x="1415826" y="34697"/>
                    </a:lnTo>
                    <a:lnTo>
                      <a:pt x="1370737" y="24259"/>
                    </a:lnTo>
                    <a:lnTo>
                      <a:pt x="1324981" y="15631"/>
                    </a:lnTo>
                    <a:lnTo>
                      <a:pt x="1278600" y="8851"/>
                    </a:lnTo>
                    <a:lnTo>
                      <a:pt x="1231631" y="3960"/>
                    </a:lnTo>
                    <a:lnTo>
                      <a:pt x="1184115" y="996"/>
                    </a:lnTo>
                    <a:lnTo>
                      <a:pt x="1136091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E049C8-8DF9-DFF6-1002-CC9CE533EA50}"/>
                  </a:ext>
                </a:extLst>
              </p:cNvPr>
              <p:cNvSpPr txBox="1"/>
              <p:nvPr/>
            </p:nvSpPr>
            <p:spPr>
              <a:xfrm>
                <a:off x="17091932" y="4065909"/>
                <a:ext cx="16266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Разработка сервиса оплаты</a:t>
                </a: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757EE90C-234E-B93F-96BA-4C9447EFD14D}"/>
                </a:ext>
              </a:extLst>
            </p:cNvPr>
            <p:cNvGrpSpPr/>
            <p:nvPr/>
          </p:nvGrpSpPr>
          <p:grpSpPr>
            <a:xfrm>
              <a:off x="15672822" y="1767556"/>
              <a:ext cx="1811591" cy="1626148"/>
              <a:chOff x="15672822" y="1767556"/>
              <a:chExt cx="1811591" cy="1626148"/>
            </a:xfrm>
          </p:grpSpPr>
          <p:sp>
            <p:nvSpPr>
              <p:cNvPr id="43" name="object 9">
                <a:extLst>
                  <a:ext uri="{FF2B5EF4-FFF2-40B4-BE49-F238E27FC236}">
                    <a16:creationId xmlns:a16="http://schemas.microsoft.com/office/drawing/2014/main" id="{74494147-D7C4-A648-3CAE-CECDCF8B4426}"/>
                  </a:ext>
                </a:extLst>
              </p:cNvPr>
              <p:cNvSpPr/>
              <p:nvPr/>
            </p:nvSpPr>
            <p:spPr>
              <a:xfrm>
                <a:off x="15672822" y="1767556"/>
                <a:ext cx="1811591" cy="1626148"/>
              </a:xfrm>
              <a:custGeom>
                <a:avLst/>
                <a:gdLst/>
                <a:ahLst/>
                <a:cxnLst/>
                <a:rect l="l" t="t" r="r" b="b"/>
                <a:pathLst>
                  <a:path w="2272665" h="2272665">
                    <a:moveTo>
                      <a:pt x="1136091" y="0"/>
                    </a:moveTo>
                    <a:lnTo>
                      <a:pt x="1088066" y="996"/>
                    </a:lnTo>
                    <a:lnTo>
                      <a:pt x="1040550" y="3960"/>
                    </a:lnTo>
                    <a:lnTo>
                      <a:pt x="993581" y="8851"/>
                    </a:lnTo>
                    <a:lnTo>
                      <a:pt x="947200" y="15631"/>
                    </a:lnTo>
                    <a:lnTo>
                      <a:pt x="901444" y="24259"/>
                    </a:lnTo>
                    <a:lnTo>
                      <a:pt x="856355" y="34697"/>
                    </a:lnTo>
                    <a:lnTo>
                      <a:pt x="811971" y="46904"/>
                    </a:lnTo>
                    <a:lnTo>
                      <a:pt x="768331" y="60842"/>
                    </a:lnTo>
                    <a:lnTo>
                      <a:pt x="725476" y="76471"/>
                    </a:lnTo>
                    <a:lnTo>
                      <a:pt x="683444" y="93752"/>
                    </a:lnTo>
                    <a:lnTo>
                      <a:pt x="642275" y="112645"/>
                    </a:lnTo>
                    <a:lnTo>
                      <a:pt x="602008" y="133110"/>
                    </a:lnTo>
                    <a:lnTo>
                      <a:pt x="562683" y="155109"/>
                    </a:lnTo>
                    <a:lnTo>
                      <a:pt x="524340" y="178602"/>
                    </a:lnTo>
                    <a:lnTo>
                      <a:pt x="487017" y="203549"/>
                    </a:lnTo>
                    <a:lnTo>
                      <a:pt x="450754" y="229911"/>
                    </a:lnTo>
                    <a:lnTo>
                      <a:pt x="415591" y="257649"/>
                    </a:lnTo>
                    <a:lnTo>
                      <a:pt x="381567" y="286723"/>
                    </a:lnTo>
                    <a:lnTo>
                      <a:pt x="348721" y="317093"/>
                    </a:lnTo>
                    <a:lnTo>
                      <a:pt x="317093" y="348721"/>
                    </a:lnTo>
                    <a:lnTo>
                      <a:pt x="286723" y="381567"/>
                    </a:lnTo>
                    <a:lnTo>
                      <a:pt x="257649" y="415591"/>
                    </a:lnTo>
                    <a:lnTo>
                      <a:pt x="229911" y="450754"/>
                    </a:lnTo>
                    <a:lnTo>
                      <a:pt x="203549" y="487017"/>
                    </a:lnTo>
                    <a:lnTo>
                      <a:pt x="178602" y="524340"/>
                    </a:lnTo>
                    <a:lnTo>
                      <a:pt x="155109" y="562683"/>
                    </a:lnTo>
                    <a:lnTo>
                      <a:pt x="133110" y="602008"/>
                    </a:lnTo>
                    <a:lnTo>
                      <a:pt x="112645" y="642275"/>
                    </a:lnTo>
                    <a:lnTo>
                      <a:pt x="93752" y="683444"/>
                    </a:lnTo>
                    <a:lnTo>
                      <a:pt x="76471" y="725476"/>
                    </a:lnTo>
                    <a:lnTo>
                      <a:pt x="60842" y="768331"/>
                    </a:lnTo>
                    <a:lnTo>
                      <a:pt x="46904" y="811971"/>
                    </a:lnTo>
                    <a:lnTo>
                      <a:pt x="34697" y="856355"/>
                    </a:lnTo>
                    <a:lnTo>
                      <a:pt x="24259" y="901444"/>
                    </a:lnTo>
                    <a:lnTo>
                      <a:pt x="15631" y="947200"/>
                    </a:lnTo>
                    <a:lnTo>
                      <a:pt x="8851" y="993581"/>
                    </a:lnTo>
                    <a:lnTo>
                      <a:pt x="3960" y="1040550"/>
                    </a:lnTo>
                    <a:lnTo>
                      <a:pt x="996" y="1088066"/>
                    </a:lnTo>
                    <a:lnTo>
                      <a:pt x="0" y="1136091"/>
                    </a:lnTo>
                    <a:lnTo>
                      <a:pt x="996" y="1184115"/>
                    </a:lnTo>
                    <a:lnTo>
                      <a:pt x="3960" y="1231631"/>
                    </a:lnTo>
                    <a:lnTo>
                      <a:pt x="8851" y="1278600"/>
                    </a:lnTo>
                    <a:lnTo>
                      <a:pt x="15631" y="1324981"/>
                    </a:lnTo>
                    <a:lnTo>
                      <a:pt x="24259" y="1370737"/>
                    </a:lnTo>
                    <a:lnTo>
                      <a:pt x="34697" y="1415826"/>
                    </a:lnTo>
                    <a:lnTo>
                      <a:pt x="46904" y="1460210"/>
                    </a:lnTo>
                    <a:lnTo>
                      <a:pt x="60842" y="1503850"/>
                    </a:lnTo>
                    <a:lnTo>
                      <a:pt x="76471" y="1546706"/>
                    </a:lnTo>
                    <a:lnTo>
                      <a:pt x="93752" y="1588738"/>
                    </a:lnTo>
                    <a:lnTo>
                      <a:pt x="112645" y="1629907"/>
                    </a:lnTo>
                    <a:lnTo>
                      <a:pt x="133110" y="1670173"/>
                    </a:lnTo>
                    <a:lnTo>
                      <a:pt x="155109" y="1709498"/>
                    </a:lnTo>
                    <a:lnTo>
                      <a:pt x="178602" y="1747841"/>
                    </a:lnTo>
                    <a:lnTo>
                      <a:pt x="203549" y="1785164"/>
                    </a:lnTo>
                    <a:lnTo>
                      <a:pt x="229911" y="1821427"/>
                    </a:lnTo>
                    <a:lnTo>
                      <a:pt x="257649" y="1856590"/>
                    </a:lnTo>
                    <a:lnTo>
                      <a:pt x="286723" y="1890614"/>
                    </a:lnTo>
                    <a:lnTo>
                      <a:pt x="317093" y="1923460"/>
                    </a:lnTo>
                    <a:lnTo>
                      <a:pt x="348721" y="1955088"/>
                    </a:lnTo>
                    <a:lnTo>
                      <a:pt x="381567" y="1985459"/>
                    </a:lnTo>
                    <a:lnTo>
                      <a:pt x="415591" y="2014532"/>
                    </a:lnTo>
                    <a:lnTo>
                      <a:pt x="450754" y="2042270"/>
                    </a:lnTo>
                    <a:lnTo>
                      <a:pt x="487017" y="2068632"/>
                    </a:lnTo>
                    <a:lnTo>
                      <a:pt x="524340" y="2093579"/>
                    </a:lnTo>
                    <a:lnTo>
                      <a:pt x="562683" y="2117072"/>
                    </a:lnTo>
                    <a:lnTo>
                      <a:pt x="602008" y="2139071"/>
                    </a:lnTo>
                    <a:lnTo>
                      <a:pt x="642275" y="2159536"/>
                    </a:lnTo>
                    <a:lnTo>
                      <a:pt x="683444" y="2178429"/>
                    </a:lnTo>
                    <a:lnTo>
                      <a:pt x="725476" y="2195710"/>
                    </a:lnTo>
                    <a:lnTo>
                      <a:pt x="768331" y="2211339"/>
                    </a:lnTo>
                    <a:lnTo>
                      <a:pt x="811971" y="2225277"/>
                    </a:lnTo>
                    <a:lnTo>
                      <a:pt x="856355" y="2237484"/>
                    </a:lnTo>
                    <a:lnTo>
                      <a:pt x="901444" y="2247922"/>
                    </a:lnTo>
                    <a:lnTo>
                      <a:pt x="947200" y="2256550"/>
                    </a:lnTo>
                    <a:lnTo>
                      <a:pt x="993581" y="2263330"/>
                    </a:lnTo>
                    <a:lnTo>
                      <a:pt x="1040550" y="2268221"/>
                    </a:lnTo>
                    <a:lnTo>
                      <a:pt x="1088066" y="2271185"/>
                    </a:lnTo>
                    <a:lnTo>
                      <a:pt x="1136091" y="2272182"/>
                    </a:lnTo>
                    <a:lnTo>
                      <a:pt x="1184115" y="2271185"/>
                    </a:lnTo>
                    <a:lnTo>
                      <a:pt x="1231631" y="2268221"/>
                    </a:lnTo>
                    <a:lnTo>
                      <a:pt x="1278600" y="2263330"/>
                    </a:lnTo>
                    <a:lnTo>
                      <a:pt x="1324981" y="2256550"/>
                    </a:lnTo>
                    <a:lnTo>
                      <a:pt x="1370737" y="2247922"/>
                    </a:lnTo>
                    <a:lnTo>
                      <a:pt x="1415826" y="2237484"/>
                    </a:lnTo>
                    <a:lnTo>
                      <a:pt x="1460210" y="2225277"/>
                    </a:lnTo>
                    <a:lnTo>
                      <a:pt x="1503850" y="2211339"/>
                    </a:lnTo>
                    <a:lnTo>
                      <a:pt x="1546706" y="2195710"/>
                    </a:lnTo>
                    <a:lnTo>
                      <a:pt x="1588738" y="2178429"/>
                    </a:lnTo>
                    <a:lnTo>
                      <a:pt x="1629907" y="2159536"/>
                    </a:lnTo>
                    <a:lnTo>
                      <a:pt x="1670173" y="2139071"/>
                    </a:lnTo>
                    <a:lnTo>
                      <a:pt x="1709498" y="2117072"/>
                    </a:lnTo>
                    <a:lnTo>
                      <a:pt x="1747841" y="2093579"/>
                    </a:lnTo>
                    <a:lnTo>
                      <a:pt x="1785164" y="2068632"/>
                    </a:lnTo>
                    <a:lnTo>
                      <a:pt x="1821427" y="2042270"/>
                    </a:lnTo>
                    <a:lnTo>
                      <a:pt x="1856590" y="2014532"/>
                    </a:lnTo>
                    <a:lnTo>
                      <a:pt x="1890614" y="1985459"/>
                    </a:lnTo>
                    <a:lnTo>
                      <a:pt x="1923460" y="1955088"/>
                    </a:lnTo>
                    <a:lnTo>
                      <a:pt x="1955088" y="1923460"/>
                    </a:lnTo>
                    <a:lnTo>
                      <a:pt x="1985459" y="1890614"/>
                    </a:lnTo>
                    <a:lnTo>
                      <a:pt x="2014532" y="1856590"/>
                    </a:lnTo>
                    <a:lnTo>
                      <a:pt x="2042270" y="1821427"/>
                    </a:lnTo>
                    <a:lnTo>
                      <a:pt x="2068632" y="1785164"/>
                    </a:lnTo>
                    <a:lnTo>
                      <a:pt x="2093579" y="1747841"/>
                    </a:lnTo>
                    <a:lnTo>
                      <a:pt x="2117072" y="1709498"/>
                    </a:lnTo>
                    <a:lnTo>
                      <a:pt x="2139071" y="1670173"/>
                    </a:lnTo>
                    <a:lnTo>
                      <a:pt x="2159536" y="1629907"/>
                    </a:lnTo>
                    <a:lnTo>
                      <a:pt x="2178429" y="1588738"/>
                    </a:lnTo>
                    <a:lnTo>
                      <a:pt x="2195710" y="1546706"/>
                    </a:lnTo>
                    <a:lnTo>
                      <a:pt x="2211339" y="1503850"/>
                    </a:lnTo>
                    <a:lnTo>
                      <a:pt x="2225277" y="1460210"/>
                    </a:lnTo>
                    <a:lnTo>
                      <a:pt x="2237484" y="1415826"/>
                    </a:lnTo>
                    <a:lnTo>
                      <a:pt x="2247922" y="1370737"/>
                    </a:lnTo>
                    <a:lnTo>
                      <a:pt x="2256550" y="1324981"/>
                    </a:lnTo>
                    <a:lnTo>
                      <a:pt x="2263330" y="1278600"/>
                    </a:lnTo>
                    <a:lnTo>
                      <a:pt x="2268221" y="1231631"/>
                    </a:lnTo>
                    <a:lnTo>
                      <a:pt x="2271185" y="1184115"/>
                    </a:lnTo>
                    <a:lnTo>
                      <a:pt x="2272182" y="1136091"/>
                    </a:lnTo>
                    <a:lnTo>
                      <a:pt x="2271185" y="1088066"/>
                    </a:lnTo>
                    <a:lnTo>
                      <a:pt x="2268221" y="1040550"/>
                    </a:lnTo>
                    <a:lnTo>
                      <a:pt x="2263330" y="993581"/>
                    </a:lnTo>
                    <a:lnTo>
                      <a:pt x="2256550" y="947200"/>
                    </a:lnTo>
                    <a:lnTo>
                      <a:pt x="2247922" y="901444"/>
                    </a:lnTo>
                    <a:lnTo>
                      <a:pt x="2237484" y="856355"/>
                    </a:lnTo>
                    <a:lnTo>
                      <a:pt x="2225277" y="811971"/>
                    </a:lnTo>
                    <a:lnTo>
                      <a:pt x="2211339" y="768331"/>
                    </a:lnTo>
                    <a:lnTo>
                      <a:pt x="2195710" y="725476"/>
                    </a:lnTo>
                    <a:lnTo>
                      <a:pt x="2178429" y="683444"/>
                    </a:lnTo>
                    <a:lnTo>
                      <a:pt x="2159536" y="642275"/>
                    </a:lnTo>
                    <a:lnTo>
                      <a:pt x="2139071" y="602008"/>
                    </a:lnTo>
                    <a:lnTo>
                      <a:pt x="2117072" y="562683"/>
                    </a:lnTo>
                    <a:lnTo>
                      <a:pt x="2093579" y="524340"/>
                    </a:lnTo>
                    <a:lnTo>
                      <a:pt x="2068632" y="487017"/>
                    </a:lnTo>
                    <a:lnTo>
                      <a:pt x="2042270" y="450754"/>
                    </a:lnTo>
                    <a:lnTo>
                      <a:pt x="2014532" y="415591"/>
                    </a:lnTo>
                    <a:lnTo>
                      <a:pt x="1985459" y="381567"/>
                    </a:lnTo>
                    <a:lnTo>
                      <a:pt x="1955088" y="348721"/>
                    </a:lnTo>
                    <a:lnTo>
                      <a:pt x="1923460" y="317093"/>
                    </a:lnTo>
                    <a:lnTo>
                      <a:pt x="1890614" y="286723"/>
                    </a:lnTo>
                    <a:lnTo>
                      <a:pt x="1856590" y="257649"/>
                    </a:lnTo>
                    <a:lnTo>
                      <a:pt x="1821427" y="229911"/>
                    </a:lnTo>
                    <a:lnTo>
                      <a:pt x="1785164" y="203549"/>
                    </a:lnTo>
                    <a:lnTo>
                      <a:pt x="1747841" y="178602"/>
                    </a:lnTo>
                    <a:lnTo>
                      <a:pt x="1709498" y="155109"/>
                    </a:lnTo>
                    <a:lnTo>
                      <a:pt x="1670173" y="133110"/>
                    </a:lnTo>
                    <a:lnTo>
                      <a:pt x="1629907" y="112645"/>
                    </a:lnTo>
                    <a:lnTo>
                      <a:pt x="1588738" y="93752"/>
                    </a:lnTo>
                    <a:lnTo>
                      <a:pt x="1546706" y="76471"/>
                    </a:lnTo>
                    <a:lnTo>
                      <a:pt x="1503850" y="60842"/>
                    </a:lnTo>
                    <a:lnTo>
                      <a:pt x="1460210" y="46904"/>
                    </a:lnTo>
                    <a:lnTo>
                      <a:pt x="1415826" y="34697"/>
                    </a:lnTo>
                    <a:lnTo>
                      <a:pt x="1370737" y="24259"/>
                    </a:lnTo>
                    <a:lnTo>
                      <a:pt x="1324981" y="15631"/>
                    </a:lnTo>
                    <a:lnTo>
                      <a:pt x="1278600" y="8851"/>
                    </a:lnTo>
                    <a:lnTo>
                      <a:pt x="1231631" y="3960"/>
                    </a:lnTo>
                    <a:lnTo>
                      <a:pt x="1184115" y="996"/>
                    </a:lnTo>
                    <a:lnTo>
                      <a:pt x="1136091" y="0"/>
                    </a:lnTo>
                    <a:close/>
                  </a:path>
                </a:pathLst>
              </a:custGeom>
              <a:solidFill>
                <a:srgbClr val="FF5050"/>
              </a:solidFill>
            </p:spPr>
            <p:txBody>
              <a:bodyPr wrap="square" lIns="0" tIns="0" rIns="0" bIns="0" rtlCol="0"/>
              <a:lstStyle/>
              <a:p>
                <a:endParaRPr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2133DD-C11B-13B0-90CB-4D1AD1D055EE}"/>
                  </a:ext>
                </a:extLst>
              </p:cNvPr>
              <p:cNvSpPr txBox="1"/>
              <p:nvPr/>
            </p:nvSpPr>
            <p:spPr>
              <a:xfrm>
                <a:off x="15808013" y="2009375"/>
                <a:ext cx="167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Разработка системы решения споров</a:t>
                </a:r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74EFCEE7-9E2F-A795-9F89-74B3A73DCCCD}"/>
                </a:ext>
              </a:extLst>
            </p:cNvPr>
            <p:cNvGrpSpPr/>
            <p:nvPr/>
          </p:nvGrpSpPr>
          <p:grpSpPr>
            <a:xfrm>
              <a:off x="14822066" y="8083948"/>
              <a:ext cx="1945788" cy="1775528"/>
              <a:chOff x="14822066" y="8083948"/>
              <a:chExt cx="1945788" cy="1775528"/>
            </a:xfrm>
          </p:grpSpPr>
          <p:sp>
            <p:nvSpPr>
              <p:cNvPr id="41" name="object 9">
                <a:extLst>
                  <a:ext uri="{FF2B5EF4-FFF2-40B4-BE49-F238E27FC236}">
                    <a16:creationId xmlns:a16="http://schemas.microsoft.com/office/drawing/2014/main" id="{0C7D4C33-5F65-44AB-49ED-3DA85A453197}"/>
                  </a:ext>
                </a:extLst>
              </p:cNvPr>
              <p:cNvSpPr/>
              <p:nvPr/>
            </p:nvSpPr>
            <p:spPr>
              <a:xfrm>
                <a:off x="14822066" y="8083948"/>
                <a:ext cx="1945788" cy="1775528"/>
              </a:xfrm>
              <a:custGeom>
                <a:avLst/>
                <a:gdLst/>
                <a:ahLst/>
                <a:cxnLst/>
                <a:rect l="l" t="t" r="r" b="b"/>
                <a:pathLst>
                  <a:path w="2272665" h="2272665">
                    <a:moveTo>
                      <a:pt x="1136091" y="0"/>
                    </a:moveTo>
                    <a:lnTo>
                      <a:pt x="1088066" y="996"/>
                    </a:lnTo>
                    <a:lnTo>
                      <a:pt x="1040550" y="3960"/>
                    </a:lnTo>
                    <a:lnTo>
                      <a:pt x="993581" y="8851"/>
                    </a:lnTo>
                    <a:lnTo>
                      <a:pt x="947200" y="15631"/>
                    </a:lnTo>
                    <a:lnTo>
                      <a:pt x="901444" y="24259"/>
                    </a:lnTo>
                    <a:lnTo>
                      <a:pt x="856355" y="34697"/>
                    </a:lnTo>
                    <a:lnTo>
                      <a:pt x="811971" y="46904"/>
                    </a:lnTo>
                    <a:lnTo>
                      <a:pt x="768331" y="60842"/>
                    </a:lnTo>
                    <a:lnTo>
                      <a:pt x="725476" y="76471"/>
                    </a:lnTo>
                    <a:lnTo>
                      <a:pt x="683444" y="93752"/>
                    </a:lnTo>
                    <a:lnTo>
                      <a:pt x="642275" y="112645"/>
                    </a:lnTo>
                    <a:lnTo>
                      <a:pt x="602008" y="133110"/>
                    </a:lnTo>
                    <a:lnTo>
                      <a:pt x="562683" y="155109"/>
                    </a:lnTo>
                    <a:lnTo>
                      <a:pt x="524340" y="178602"/>
                    </a:lnTo>
                    <a:lnTo>
                      <a:pt x="487017" y="203549"/>
                    </a:lnTo>
                    <a:lnTo>
                      <a:pt x="450754" y="229911"/>
                    </a:lnTo>
                    <a:lnTo>
                      <a:pt x="415591" y="257649"/>
                    </a:lnTo>
                    <a:lnTo>
                      <a:pt x="381567" y="286723"/>
                    </a:lnTo>
                    <a:lnTo>
                      <a:pt x="348721" y="317093"/>
                    </a:lnTo>
                    <a:lnTo>
                      <a:pt x="317093" y="348721"/>
                    </a:lnTo>
                    <a:lnTo>
                      <a:pt x="286723" y="381567"/>
                    </a:lnTo>
                    <a:lnTo>
                      <a:pt x="257649" y="415591"/>
                    </a:lnTo>
                    <a:lnTo>
                      <a:pt x="229911" y="450754"/>
                    </a:lnTo>
                    <a:lnTo>
                      <a:pt x="203549" y="487017"/>
                    </a:lnTo>
                    <a:lnTo>
                      <a:pt x="178602" y="524340"/>
                    </a:lnTo>
                    <a:lnTo>
                      <a:pt x="155109" y="562683"/>
                    </a:lnTo>
                    <a:lnTo>
                      <a:pt x="133110" y="602008"/>
                    </a:lnTo>
                    <a:lnTo>
                      <a:pt x="112645" y="642275"/>
                    </a:lnTo>
                    <a:lnTo>
                      <a:pt x="93752" y="683444"/>
                    </a:lnTo>
                    <a:lnTo>
                      <a:pt x="76471" y="725476"/>
                    </a:lnTo>
                    <a:lnTo>
                      <a:pt x="60842" y="768331"/>
                    </a:lnTo>
                    <a:lnTo>
                      <a:pt x="46904" y="811971"/>
                    </a:lnTo>
                    <a:lnTo>
                      <a:pt x="34697" y="856355"/>
                    </a:lnTo>
                    <a:lnTo>
                      <a:pt x="24259" y="901444"/>
                    </a:lnTo>
                    <a:lnTo>
                      <a:pt x="15631" y="947200"/>
                    </a:lnTo>
                    <a:lnTo>
                      <a:pt x="8851" y="993581"/>
                    </a:lnTo>
                    <a:lnTo>
                      <a:pt x="3960" y="1040550"/>
                    </a:lnTo>
                    <a:lnTo>
                      <a:pt x="996" y="1088066"/>
                    </a:lnTo>
                    <a:lnTo>
                      <a:pt x="0" y="1136091"/>
                    </a:lnTo>
                    <a:lnTo>
                      <a:pt x="996" y="1184115"/>
                    </a:lnTo>
                    <a:lnTo>
                      <a:pt x="3960" y="1231631"/>
                    </a:lnTo>
                    <a:lnTo>
                      <a:pt x="8851" y="1278600"/>
                    </a:lnTo>
                    <a:lnTo>
                      <a:pt x="15631" y="1324981"/>
                    </a:lnTo>
                    <a:lnTo>
                      <a:pt x="24259" y="1370737"/>
                    </a:lnTo>
                    <a:lnTo>
                      <a:pt x="34697" y="1415826"/>
                    </a:lnTo>
                    <a:lnTo>
                      <a:pt x="46904" y="1460210"/>
                    </a:lnTo>
                    <a:lnTo>
                      <a:pt x="60842" y="1503850"/>
                    </a:lnTo>
                    <a:lnTo>
                      <a:pt x="76471" y="1546706"/>
                    </a:lnTo>
                    <a:lnTo>
                      <a:pt x="93752" y="1588738"/>
                    </a:lnTo>
                    <a:lnTo>
                      <a:pt x="112645" y="1629907"/>
                    </a:lnTo>
                    <a:lnTo>
                      <a:pt x="133110" y="1670173"/>
                    </a:lnTo>
                    <a:lnTo>
                      <a:pt x="155109" y="1709498"/>
                    </a:lnTo>
                    <a:lnTo>
                      <a:pt x="178602" y="1747841"/>
                    </a:lnTo>
                    <a:lnTo>
                      <a:pt x="203549" y="1785164"/>
                    </a:lnTo>
                    <a:lnTo>
                      <a:pt x="229911" y="1821427"/>
                    </a:lnTo>
                    <a:lnTo>
                      <a:pt x="257649" y="1856590"/>
                    </a:lnTo>
                    <a:lnTo>
                      <a:pt x="286723" y="1890614"/>
                    </a:lnTo>
                    <a:lnTo>
                      <a:pt x="317093" y="1923460"/>
                    </a:lnTo>
                    <a:lnTo>
                      <a:pt x="348721" y="1955088"/>
                    </a:lnTo>
                    <a:lnTo>
                      <a:pt x="381567" y="1985459"/>
                    </a:lnTo>
                    <a:lnTo>
                      <a:pt x="415591" y="2014532"/>
                    </a:lnTo>
                    <a:lnTo>
                      <a:pt x="450754" y="2042270"/>
                    </a:lnTo>
                    <a:lnTo>
                      <a:pt x="487017" y="2068632"/>
                    </a:lnTo>
                    <a:lnTo>
                      <a:pt x="524340" y="2093579"/>
                    </a:lnTo>
                    <a:lnTo>
                      <a:pt x="562683" y="2117072"/>
                    </a:lnTo>
                    <a:lnTo>
                      <a:pt x="602008" y="2139071"/>
                    </a:lnTo>
                    <a:lnTo>
                      <a:pt x="642275" y="2159536"/>
                    </a:lnTo>
                    <a:lnTo>
                      <a:pt x="683444" y="2178429"/>
                    </a:lnTo>
                    <a:lnTo>
                      <a:pt x="725476" y="2195710"/>
                    </a:lnTo>
                    <a:lnTo>
                      <a:pt x="768331" y="2211339"/>
                    </a:lnTo>
                    <a:lnTo>
                      <a:pt x="811971" y="2225277"/>
                    </a:lnTo>
                    <a:lnTo>
                      <a:pt x="856355" y="2237484"/>
                    </a:lnTo>
                    <a:lnTo>
                      <a:pt x="901444" y="2247922"/>
                    </a:lnTo>
                    <a:lnTo>
                      <a:pt x="947200" y="2256550"/>
                    </a:lnTo>
                    <a:lnTo>
                      <a:pt x="993581" y="2263330"/>
                    </a:lnTo>
                    <a:lnTo>
                      <a:pt x="1040550" y="2268221"/>
                    </a:lnTo>
                    <a:lnTo>
                      <a:pt x="1088066" y="2271185"/>
                    </a:lnTo>
                    <a:lnTo>
                      <a:pt x="1136091" y="2272182"/>
                    </a:lnTo>
                    <a:lnTo>
                      <a:pt x="1184115" y="2271185"/>
                    </a:lnTo>
                    <a:lnTo>
                      <a:pt x="1231631" y="2268221"/>
                    </a:lnTo>
                    <a:lnTo>
                      <a:pt x="1278600" y="2263330"/>
                    </a:lnTo>
                    <a:lnTo>
                      <a:pt x="1324981" y="2256550"/>
                    </a:lnTo>
                    <a:lnTo>
                      <a:pt x="1370737" y="2247922"/>
                    </a:lnTo>
                    <a:lnTo>
                      <a:pt x="1415826" y="2237484"/>
                    </a:lnTo>
                    <a:lnTo>
                      <a:pt x="1460210" y="2225277"/>
                    </a:lnTo>
                    <a:lnTo>
                      <a:pt x="1503850" y="2211339"/>
                    </a:lnTo>
                    <a:lnTo>
                      <a:pt x="1546706" y="2195710"/>
                    </a:lnTo>
                    <a:lnTo>
                      <a:pt x="1588738" y="2178429"/>
                    </a:lnTo>
                    <a:lnTo>
                      <a:pt x="1629907" y="2159536"/>
                    </a:lnTo>
                    <a:lnTo>
                      <a:pt x="1670173" y="2139071"/>
                    </a:lnTo>
                    <a:lnTo>
                      <a:pt x="1709498" y="2117072"/>
                    </a:lnTo>
                    <a:lnTo>
                      <a:pt x="1747841" y="2093579"/>
                    </a:lnTo>
                    <a:lnTo>
                      <a:pt x="1785164" y="2068632"/>
                    </a:lnTo>
                    <a:lnTo>
                      <a:pt x="1821427" y="2042270"/>
                    </a:lnTo>
                    <a:lnTo>
                      <a:pt x="1856590" y="2014532"/>
                    </a:lnTo>
                    <a:lnTo>
                      <a:pt x="1890614" y="1985459"/>
                    </a:lnTo>
                    <a:lnTo>
                      <a:pt x="1923460" y="1955088"/>
                    </a:lnTo>
                    <a:lnTo>
                      <a:pt x="1955088" y="1923460"/>
                    </a:lnTo>
                    <a:lnTo>
                      <a:pt x="1985459" y="1890614"/>
                    </a:lnTo>
                    <a:lnTo>
                      <a:pt x="2014532" y="1856590"/>
                    </a:lnTo>
                    <a:lnTo>
                      <a:pt x="2042270" y="1821427"/>
                    </a:lnTo>
                    <a:lnTo>
                      <a:pt x="2068632" y="1785164"/>
                    </a:lnTo>
                    <a:lnTo>
                      <a:pt x="2093579" y="1747841"/>
                    </a:lnTo>
                    <a:lnTo>
                      <a:pt x="2117072" y="1709498"/>
                    </a:lnTo>
                    <a:lnTo>
                      <a:pt x="2139071" y="1670173"/>
                    </a:lnTo>
                    <a:lnTo>
                      <a:pt x="2159536" y="1629907"/>
                    </a:lnTo>
                    <a:lnTo>
                      <a:pt x="2178429" y="1588738"/>
                    </a:lnTo>
                    <a:lnTo>
                      <a:pt x="2195710" y="1546706"/>
                    </a:lnTo>
                    <a:lnTo>
                      <a:pt x="2211339" y="1503850"/>
                    </a:lnTo>
                    <a:lnTo>
                      <a:pt x="2225277" y="1460210"/>
                    </a:lnTo>
                    <a:lnTo>
                      <a:pt x="2237484" y="1415826"/>
                    </a:lnTo>
                    <a:lnTo>
                      <a:pt x="2247922" y="1370737"/>
                    </a:lnTo>
                    <a:lnTo>
                      <a:pt x="2256550" y="1324981"/>
                    </a:lnTo>
                    <a:lnTo>
                      <a:pt x="2263330" y="1278600"/>
                    </a:lnTo>
                    <a:lnTo>
                      <a:pt x="2268221" y="1231631"/>
                    </a:lnTo>
                    <a:lnTo>
                      <a:pt x="2271185" y="1184115"/>
                    </a:lnTo>
                    <a:lnTo>
                      <a:pt x="2272182" y="1136091"/>
                    </a:lnTo>
                    <a:lnTo>
                      <a:pt x="2271185" y="1088066"/>
                    </a:lnTo>
                    <a:lnTo>
                      <a:pt x="2268221" y="1040550"/>
                    </a:lnTo>
                    <a:lnTo>
                      <a:pt x="2263330" y="993581"/>
                    </a:lnTo>
                    <a:lnTo>
                      <a:pt x="2256550" y="947200"/>
                    </a:lnTo>
                    <a:lnTo>
                      <a:pt x="2247922" y="901444"/>
                    </a:lnTo>
                    <a:lnTo>
                      <a:pt x="2237484" y="856355"/>
                    </a:lnTo>
                    <a:lnTo>
                      <a:pt x="2225277" y="811971"/>
                    </a:lnTo>
                    <a:lnTo>
                      <a:pt x="2211339" y="768331"/>
                    </a:lnTo>
                    <a:lnTo>
                      <a:pt x="2195710" y="725476"/>
                    </a:lnTo>
                    <a:lnTo>
                      <a:pt x="2178429" y="683444"/>
                    </a:lnTo>
                    <a:lnTo>
                      <a:pt x="2159536" y="642275"/>
                    </a:lnTo>
                    <a:lnTo>
                      <a:pt x="2139071" y="602008"/>
                    </a:lnTo>
                    <a:lnTo>
                      <a:pt x="2117072" y="562683"/>
                    </a:lnTo>
                    <a:lnTo>
                      <a:pt x="2093579" y="524340"/>
                    </a:lnTo>
                    <a:lnTo>
                      <a:pt x="2068632" y="487017"/>
                    </a:lnTo>
                    <a:lnTo>
                      <a:pt x="2042270" y="450754"/>
                    </a:lnTo>
                    <a:lnTo>
                      <a:pt x="2014532" y="415591"/>
                    </a:lnTo>
                    <a:lnTo>
                      <a:pt x="1985459" y="381567"/>
                    </a:lnTo>
                    <a:lnTo>
                      <a:pt x="1955088" y="348721"/>
                    </a:lnTo>
                    <a:lnTo>
                      <a:pt x="1923460" y="317093"/>
                    </a:lnTo>
                    <a:lnTo>
                      <a:pt x="1890614" y="286723"/>
                    </a:lnTo>
                    <a:lnTo>
                      <a:pt x="1856590" y="257649"/>
                    </a:lnTo>
                    <a:lnTo>
                      <a:pt x="1821427" y="229911"/>
                    </a:lnTo>
                    <a:lnTo>
                      <a:pt x="1785164" y="203549"/>
                    </a:lnTo>
                    <a:lnTo>
                      <a:pt x="1747841" y="178602"/>
                    </a:lnTo>
                    <a:lnTo>
                      <a:pt x="1709498" y="155109"/>
                    </a:lnTo>
                    <a:lnTo>
                      <a:pt x="1670173" y="133110"/>
                    </a:lnTo>
                    <a:lnTo>
                      <a:pt x="1629907" y="112645"/>
                    </a:lnTo>
                    <a:lnTo>
                      <a:pt x="1588738" y="93752"/>
                    </a:lnTo>
                    <a:lnTo>
                      <a:pt x="1546706" y="76471"/>
                    </a:lnTo>
                    <a:lnTo>
                      <a:pt x="1503850" y="60842"/>
                    </a:lnTo>
                    <a:lnTo>
                      <a:pt x="1460210" y="46904"/>
                    </a:lnTo>
                    <a:lnTo>
                      <a:pt x="1415826" y="34697"/>
                    </a:lnTo>
                    <a:lnTo>
                      <a:pt x="1370737" y="24259"/>
                    </a:lnTo>
                    <a:lnTo>
                      <a:pt x="1324981" y="15631"/>
                    </a:lnTo>
                    <a:lnTo>
                      <a:pt x="1278600" y="8851"/>
                    </a:lnTo>
                    <a:lnTo>
                      <a:pt x="1231631" y="3960"/>
                    </a:lnTo>
                    <a:lnTo>
                      <a:pt x="1184115" y="996"/>
                    </a:lnTo>
                    <a:lnTo>
                      <a:pt x="1136091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ABF661-1A5E-E52F-274C-C89013BAD211}"/>
                  </a:ext>
                </a:extLst>
              </p:cNvPr>
              <p:cNvSpPr txBox="1"/>
              <p:nvPr/>
            </p:nvSpPr>
            <p:spPr>
              <a:xfrm>
                <a:off x="15079820" y="8435163"/>
                <a:ext cx="1650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Разработка системы «безопасности</a:t>
                </a:r>
                <a:r>
                  <a:rPr lang="ru-RU" b="1" dirty="0">
                    <a:solidFill>
                      <a:schemeClr val="bg1"/>
                    </a:solidFill>
                  </a:rPr>
                  <a:t>»</a:t>
                </a:r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34F73F90-CDFB-2587-BFE7-D2ACE1482FBE}"/>
                </a:ext>
              </a:extLst>
            </p:cNvPr>
            <p:cNvGrpSpPr/>
            <p:nvPr/>
          </p:nvGrpSpPr>
          <p:grpSpPr>
            <a:xfrm>
              <a:off x="16900854" y="9522521"/>
              <a:ext cx="1811591" cy="1626148"/>
              <a:chOff x="16900854" y="9522521"/>
              <a:chExt cx="1811591" cy="1626148"/>
            </a:xfrm>
          </p:grpSpPr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16E1F9E2-5062-D9B1-7776-6E8EF3827CDA}"/>
                  </a:ext>
                </a:extLst>
              </p:cNvPr>
              <p:cNvSpPr/>
              <p:nvPr/>
            </p:nvSpPr>
            <p:spPr>
              <a:xfrm>
                <a:off x="16900854" y="9522521"/>
                <a:ext cx="1811591" cy="1626148"/>
              </a:xfrm>
              <a:custGeom>
                <a:avLst/>
                <a:gdLst/>
                <a:ahLst/>
                <a:cxnLst/>
                <a:rect l="l" t="t" r="r" b="b"/>
                <a:pathLst>
                  <a:path w="2272665" h="2272665">
                    <a:moveTo>
                      <a:pt x="1136091" y="0"/>
                    </a:moveTo>
                    <a:lnTo>
                      <a:pt x="1088066" y="996"/>
                    </a:lnTo>
                    <a:lnTo>
                      <a:pt x="1040550" y="3960"/>
                    </a:lnTo>
                    <a:lnTo>
                      <a:pt x="993581" y="8851"/>
                    </a:lnTo>
                    <a:lnTo>
                      <a:pt x="947200" y="15631"/>
                    </a:lnTo>
                    <a:lnTo>
                      <a:pt x="901444" y="24259"/>
                    </a:lnTo>
                    <a:lnTo>
                      <a:pt x="856355" y="34697"/>
                    </a:lnTo>
                    <a:lnTo>
                      <a:pt x="811971" y="46904"/>
                    </a:lnTo>
                    <a:lnTo>
                      <a:pt x="768331" y="60842"/>
                    </a:lnTo>
                    <a:lnTo>
                      <a:pt x="725476" y="76471"/>
                    </a:lnTo>
                    <a:lnTo>
                      <a:pt x="683444" y="93752"/>
                    </a:lnTo>
                    <a:lnTo>
                      <a:pt x="642275" y="112645"/>
                    </a:lnTo>
                    <a:lnTo>
                      <a:pt x="602008" y="133110"/>
                    </a:lnTo>
                    <a:lnTo>
                      <a:pt x="562683" y="155109"/>
                    </a:lnTo>
                    <a:lnTo>
                      <a:pt x="524340" y="178602"/>
                    </a:lnTo>
                    <a:lnTo>
                      <a:pt x="487017" y="203549"/>
                    </a:lnTo>
                    <a:lnTo>
                      <a:pt x="450754" y="229911"/>
                    </a:lnTo>
                    <a:lnTo>
                      <a:pt x="415591" y="257649"/>
                    </a:lnTo>
                    <a:lnTo>
                      <a:pt x="381567" y="286723"/>
                    </a:lnTo>
                    <a:lnTo>
                      <a:pt x="348721" y="317093"/>
                    </a:lnTo>
                    <a:lnTo>
                      <a:pt x="317093" y="348721"/>
                    </a:lnTo>
                    <a:lnTo>
                      <a:pt x="286723" y="381567"/>
                    </a:lnTo>
                    <a:lnTo>
                      <a:pt x="257649" y="415591"/>
                    </a:lnTo>
                    <a:lnTo>
                      <a:pt x="229911" y="450754"/>
                    </a:lnTo>
                    <a:lnTo>
                      <a:pt x="203549" y="487017"/>
                    </a:lnTo>
                    <a:lnTo>
                      <a:pt x="178602" y="524340"/>
                    </a:lnTo>
                    <a:lnTo>
                      <a:pt x="155109" y="562683"/>
                    </a:lnTo>
                    <a:lnTo>
                      <a:pt x="133110" y="602008"/>
                    </a:lnTo>
                    <a:lnTo>
                      <a:pt x="112645" y="642275"/>
                    </a:lnTo>
                    <a:lnTo>
                      <a:pt x="93752" y="683444"/>
                    </a:lnTo>
                    <a:lnTo>
                      <a:pt x="76471" y="725476"/>
                    </a:lnTo>
                    <a:lnTo>
                      <a:pt x="60842" y="768331"/>
                    </a:lnTo>
                    <a:lnTo>
                      <a:pt x="46904" y="811971"/>
                    </a:lnTo>
                    <a:lnTo>
                      <a:pt x="34697" y="856355"/>
                    </a:lnTo>
                    <a:lnTo>
                      <a:pt x="24259" y="901444"/>
                    </a:lnTo>
                    <a:lnTo>
                      <a:pt x="15631" y="947200"/>
                    </a:lnTo>
                    <a:lnTo>
                      <a:pt x="8851" y="993581"/>
                    </a:lnTo>
                    <a:lnTo>
                      <a:pt x="3960" y="1040550"/>
                    </a:lnTo>
                    <a:lnTo>
                      <a:pt x="996" y="1088066"/>
                    </a:lnTo>
                    <a:lnTo>
                      <a:pt x="0" y="1136091"/>
                    </a:lnTo>
                    <a:lnTo>
                      <a:pt x="996" y="1184115"/>
                    </a:lnTo>
                    <a:lnTo>
                      <a:pt x="3960" y="1231631"/>
                    </a:lnTo>
                    <a:lnTo>
                      <a:pt x="8851" y="1278600"/>
                    </a:lnTo>
                    <a:lnTo>
                      <a:pt x="15631" y="1324981"/>
                    </a:lnTo>
                    <a:lnTo>
                      <a:pt x="24259" y="1370737"/>
                    </a:lnTo>
                    <a:lnTo>
                      <a:pt x="34697" y="1415826"/>
                    </a:lnTo>
                    <a:lnTo>
                      <a:pt x="46904" y="1460210"/>
                    </a:lnTo>
                    <a:lnTo>
                      <a:pt x="60842" y="1503850"/>
                    </a:lnTo>
                    <a:lnTo>
                      <a:pt x="76471" y="1546706"/>
                    </a:lnTo>
                    <a:lnTo>
                      <a:pt x="93752" y="1588738"/>
                    </a:lnTo>
                    <a:lnTo>
                      <a:pt x="112645" y="1629907"/>
                    </a:lnTo>
                    <a:lnTo>
                      <a:pt x="133110" y="1670173"/>
                    </a:lnTo>
                    <a:lnTo>
                      <a:pt x="155109" y="1709498"/>
                    </a:lnTo>
                    <a:lnTo>
                      <a:pt x="178602" y="1747841"/>
                    </a:lnTo>
                    <a:lnTo>
                      <a:pt x="203549" y="1785164"/>
                    </a:lnTo>
                    <a:lnTo>
                      <a:pt x="229911" y="1821427"/>
                    </a:lnTo>
                    <a:lnTo>
                      <a:pt x="257649" y="1856590"/>
                    </a:lnTo>
                    <a:lnTo>
                      <a:pt x="286723" y="1890614"/>
                    </a:lnTo>
                    <a:lnTo>
                      <a:pt x="317093" y="1923460"/>
                    </a:lnTo>
                    <a:lnTo>
                      <a:pt x="348721" y="1955088"/>
                    </a:lnTo>
                    <a:lnTo>
                      <a:pt x="381567" y="1985459"/>
                    </a:lnTo>
                    <a:lnTo>
                      <a:pt x="415591" y="2014532"/>
                    </a:lnTo>
                    <a:lnTo>
                      <a:pt x="450754" y="2042270"/>
                    </a:lnTo>
                    <a:lnTo>
                      <a:pt x="487017" y="2068632"/>
                    </a:lnTo>
                    <a:lnTo>
                      <a:pt x="524340" y="2093579"/>
                    </a:lnTo>
                    <a:lnTo>
                      <a:pt x="562683" y="2117072"/>
                    </a:lnTo>
                    <a:lnTo>
                      <a:pt x="602008" y="2139071"/>
                    </a:lnTo>
                    <a:lnTo>
                      <a:pt x="642275" y="2159536"/>
                    </a:lnTo>
                    <a:lnTo>
                      <a:pt x="683444" y="2178429"/>
                    </a:lnTo>
                    <a:lnTo>
                      <a:pt x="725476" y="2195710"/>
                    </a:lnTo>
                    <a:lnTo>
                      <a:pt x="768331" y="2211339"/>
                    </a:lnTo>
                    <a:lnTo>
                      <a:pt x="811971" y="2225277"/>
                    </a:lnTo>
                    <a:lnTo>
                      <a:pt x="856355" y="2237484"/>
                    </a:lnTo>
                    <a:lnTo>
                      <a:pt x="901444" y="2247922"/>
                    </a:lnTo>
                    <a:lnTo>
                      <a:pt x="947200" y="2256550"/>
                    </a:lnTo>
                    <a:lnTo>
                      <a:pt x="993581" y="2263330"/>
                    </a:lnTo>
                    <a:lnTo>
                      <a:pt x="1040550" y="2268221"/>
                    </a:lnTo>
                    <a:lnTo>
                      <a:pt x="1088066" y="2271185"/>
                    </a:lnTo>
                    <a:lnTo>
                      <a:pt x="1136091" y="2272182"/>
                    </a:lnTo>
                    <a:lnTo>
                      <a:pt x="1184115" y="2271185"/>
                    </a:lnTo>
                    <a:lnTo>
                      <a:pt x="1231631" y="2268221"/>
                    </a:lnTo>
                    <a:lnTo>
                      <a:pt x="1278600" y="2263330"/>
                    </a:lnTo>
                    <a:lnTo>
                      <a:pt x="1324981" y="2256550"/>
                    </a:lnTo>
                    <a:lnTo>
                      <a:pt x="1370737" y="2247922"/>
                    </a:lnTo>
                    <a:lnTo>
                      <a:pt x="1415826" y="2237484"/>
                    </a:lnTo>
                    <a:lnTo>
                      <a:pt x="1460210" y="2225277"/>
                    </a:lnTo>
                    <a:lnTo>
                      <a:pt x="1503850" y="2211339"/>
                    </a:lnTo>
                    <a:lnTo>
                      <a:pt x="1546706" y="2195710"/>
                    </a:lnTo>
                    <a:lnTo>
                      <a:pt x="1588738" y="2178429"/>
                    </a:lnTo>
                    <a:lnTo>
                      <a:pt x="1629907" y="2159536"/>
                    </a:lnTo>
                    <a:lnTo>
                      <a:pt x="1670173" y="2139071"/>
                    </a:lnTo>
                    <a:lnTo>
                      <a:pt x="1709498" y="2117072"/>
                    </a:lnTo>
                    <a:lnTo>
                      <a:pt x="1747841" y="2093579"/>
                    </a:lnTo>
                    <a:lnTo>
                      <a:pt x="1785164" y="2068632"/>
                    </a:lnTo>
                    <a:lnTo>
                      <a:pt x="1821427" y="2042270"/>
                    </a:lnTo>
                    <a:lnTo>
                      <a:pt x="1856590" y="2014532"/>
                    </a:lnTo>
                    <a:lnTo>
                      <a:pt x="1890614" y="1985459"/>
                    </a:lnTo>
                    <a:lnTo>
                      <a:pt x="1923460" y="1955088"/>
                    </a:lnTo>
                    <a:lnTo>
                      <a:pt x="1955088" y="1923460"/>
                    </a:lnTo>
                    <a:lnTo>
                      <a:pt x="1985459" y="1890614"/>
                    </a:lnTo>
                    <a:lnTo>
                      <a:pt x="2014532" y="1856590"/>
                    </a:lnTo>
                    <a:lnTo>
                      <a:pt x="2042270" y="1821427"/>
                    </a:lnTo>
                    <a:lnTo>
                      <a:pt x="2068632" y="1785164"/>
                    </a:lnTo>
                    <a:lnTo>
                      <a:pt x="2093579" y="1747841"/>
                    </a:lnTo>
                    <a:lnTo>
                      <a:pt x="2117072" y="1709498"/>
                    </a:lnTo>
                    <a:lnTo>
                      <a:pt x="2139071" y="1670173"/>
                    </a:lnTo>
                    <a:lnTo>
                      <a:pt x="2159536" y="1629907"/>
                    </a:lnTo>
                    <a:lnTo>
                      <a:pt x="2178429" y="1588738"/>
                    </a:lnTo>
                    <a:lnTo>
                      <a:pt x="2195710" y="1546706"/>
                    </a:lnTo>
                    <a:lnTo>
                      <a:pt x="2211339" y="1503850"/>
                    </a:lnTo>
                    <a:lnTo>
                      <a:pt x="2225277" y="1460210"/>
                    </a:lnTo>
                    <a:lnTo>
                      <a:pt x="2237484" y="1415826"/>
                    </a:lnTo>
                    <a:lnTo>
                      <a:pt x="2247922" y="1370737"/>
                    </a:lnTo>
                    <a:lnTo>
                      <a:pt x="2256550" y="1324981"/>
                    </a:lnTo>
                    <a:lnTo>
                      <a:pt x="2263330" y="1278600"/>
                    </a:lnTo>
                    <a:lnTo>
                      <a:pt x="2268221" y="1231631"/>
                    </a:lnTo>
                    <a:lnTo>
                      <a:pt x="2271185" y="1184115"/>
                    </a:lnTo>
                    <a:lnTo>
                      <a:pt x="2272182" y="1136091"/>
                    </a:lnTo>
                    <a:lnTo>
                      <a:pt x="2271185" y="1088066"/>
                    </a:lnTo>
                    <a:lnTo>
                      <a:pt x="2268221" y="1040550"/>
                    </a:lnTo>
                    <a:lnTo>
                      <a:pt x="2263330" y="993581"/>
                    </a:lnTo>
                    <a:lnTo>
                      <a:pt x="2256550" y="947200"/>
                    </a:lnTo>
                    <a:lnTo>
                      <a:pt x="2247922" y="901444"/>
                    </a:lnTo>
                    <a:lnTo>
                      <a:pt x="2237484" y="856355"/>
                    </a:lnTo>
                    <a:lnTo>
                      <a:pt x="2225277" y="811971"/>
                    </a:lnTo>
                    <a:lnTo>
                      <a:pt x="2211339" y="768331"/>
                    </a:lnTo>
                    <a:lnTo>
                      <a:pt x="2195710" y="725476"/>
                    </a:lnTo>
                    <a:lnTo>
                      <a:pt x="2178429" y="683444"/>
                    </a:lnTo>
                    <a:lnTo>
                      <a:pt x="2159536" y="642275"/>
                    </a:lnTo>
                    <a:lnTo>
                      <a:pt x="2139071" y="602008"/>
                    </a:lnTo>
                    <a:lnTo>
                      <a:pt x="2117072" y="562683"/>
                    </a:lnTo>
                    <a:lnTo>
                      <a:pt x="2093579" y="524340"/>
                    </a:lnTo>
                    <a:lnTo>
                      <a:pt x="2068632" y="487017"/>
                    </a:lnTo>
                    <a:lnTo>
                      <a:pt x="2042270" y="450754"/>
                    </a:lnTo>
                    <a:lnTo>
                      <a:pt x="2014532" y="415591"/>
                    </a:lnTo>
                    <a:lnTo>
                      <a:pt x="1985459" y="381567"/>
                    </a:lnTo>
                    <a:lnTo>
                      <a:pt x="1955088" y="348721"/>
                    </a:lnTo>
                    <a:lnTo>
                      <a:pt x="1923460" y="317093"/>
                    </a:lnTo>
                    <a:lnTo>
                      <a:pt x="1890614" y="286723"/>
                    </a:lnTo>
                    <a:lnTo>
                      <a:pt x="1856590" y="257649"/>
                    </a:lnTo>
                    <a:lnTo>
                      <a:pt x="1821427" y="229911"/>
                    </a:lnTo>
                    <a:lnTo>
                      <a:pt x="1785164" y="203549"/>
                    </a:lnTo>
                    <a:lnTo>
                      <a:pt x="1747841" y="178602"/>
                    </a:lnTo>
                    <a:lnTo>
                      <a:pt x="1709498" y="155109"/>
                    </a:lnTo>
                    <a:lnTo>
                      <a:pt x="1670173" y="133110"/>
                    </a:lnTo>
                    <a:lnTo>
                      <a:pt x="1629907" y="112645"/>
                    </a:lnTo>
                    <a:lnTo>
                      <a:pt x="1588738" y="93752"/>
                    </a:lnTo>
                    <a:lnTo>
                      <a:pt x="1546706" y="76471"/>
                    </a:lnTo>
                    <a:lnTo>
                      <a:pt x="1503850" y="60842"/>
                    </a:lnTo>
                    <a:lnTo>
                      <a:pt x="1460210" y="46904"/>
                    </a:lnTo>
                    <a:lnTo>
                      <a:pt x="1415826" y="34697"/>
                    </a:lnTo>
                    <a:lnTo>
                      <a:pt x="1370737" y="24259"/>
                    </a:lnTo>
                    <a:lnTo>
                      <a:pt x="1324981" y="15631"/>
                    </a:lnTo>
                    <a:lnTo>
                      <a:pt x="1278600" y="8851"/>
                    </a:lnTo>
                    <a:lnTo>
                      <a:pt x="1231631" y="3960"/>
                    </a:lnTo>
                    <a:lnTo>
                      <a:pt x="1184115" y="996"/>
                    </a:lnTo>
                    <a:lnTo>
                      <a:pt x="1136091" y="0"/>
                    </a:lnTo>
                    <a:close/>
                  </a:path>
                </a:pathLst>
              </a:custGeom>
              <a:solidFill>
                <a:srgbClr val="FF5050"/>
              </a:solidFill>
            </p:spPr>
            <p:txBody>
              <a:bodyPr wrap="square" lIns="0" tIns="0" rIns="0" bIns="0" rtlCol="0"/>
              <a:lstStyle/>
              <a:p>
                <a:endParaRPr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F4E743-8F2B-D796-26FF-C5F2214B7EC2}"/>
                  </a:ext>
                </a:extLst>
              </p:cNvPr>
              <p:cNvSpPr txBox="1"/>
              <p:nvPr/>
            </p:nvSpPr>
            <p:spPr>
              <a:xfrm>
                <a:off x="17267397" y="10124112"/>
                <a:ext cx="1358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Дизайн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0C441F-2DC2-15B4-F748-6B911F2CF9B9}"/>
                </a:ext>
              </a:extLst>
            </p:cNvPr>
            <p:cNvSpPr txBox="1"/>
            <p:nvPr/>
          </p:nvSpPr>
          <p:spPr>
            <a:xfrm>
              <a:off x="17380243" y="7314391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Апрель-июнь, 2024 г.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BE1FDD-C19E-6D62-A202-814310B50E4D}"/>
                </a:ext>
              </a:extLst>
            </p:cNvPr>
            <p:cNvSpPr txBox="1"/>
            <p:nvPr/>
          </p:nvSpPr>
          <p:spPr>
            <a:xfrm>
              <a:off x="17786350" y="540266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Апрель-май</a:t>
              </a:r>
              <a:r>
                <a:rPr lang="ru-RU" b="1" dirty="0">
                  <a:solidFill>
                    <a:srgbClr val="7030A0"/>
                  </a:solidFill>
                </a:rPr>
                <a:t>, 2024 г.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2274AB-5383-17BF-C8DF-A61B5656A730}"/>
                </a:ext>
              </a:extLst>
            </p:cNvPr>
            <p:cNvSpPr txBox="1"/>
            <p:nvPr/>
          </p:nvSpPr>
          <p:spPr>
            <a:xfrm>
              <a:off x="14577332" y="343275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Май-июль, 2024 г.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D60E94-1C83-B78E-223B-736A61CBB2A4}"/>
                </a:ext>
              </a:extLst>
            </p:cNvPr>
            <p:cNvSpPr txBox="1"/>
            <p:nvPr/>
          </p:nvSpPr>
          <p:spPr>
            <a:xfrm>
              <a:off x="14253254" y="7642516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7030A0"/>
                  </a:solidFill>
                </a:rPr>
                <a:t>Апрель-июль, 2024 г.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D59276-6730-D45E-1DE9-9CE4174A9D30}"/>
                </a:ext>
              </a:extLst>
            </p:cNvPr>
            <p:cNvSpPr txBox="1"/>
            <p:nvPr/>
          </p:nvSpPr>
          <p:spPr>
            <a:xfrm>
              <a:off x="17410533" y="9083625"/>
              <a:ext cx="297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Апрель-июнь, 2024 г.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A443AA93-67B8-AD5A-813C-B5174C31F04D}"/>
              </a:ext>
            </a:extLst>
          </p:cNvPr>
          <p:cNvGrpSpPr/>
          <p:nvPr/>
        </p:nvGrpSpPr>
        <p:grpSpPr>
          <a:xfrm>
            <a:off x="957415" y="8752420"/>
            <a:ext cx="2895600" cy="1576015"/>
            <a:chOff x="908050" y="8463094"/>
            <a:chExt cx="2895600" cy="1576015"/>
          </a:xfrm>
        </p:grpSpPr>
        <p:sp>
          <p:nvSpPr>
            <p:cNvPr id="52" name="Стрелка вправо 55">
              <a:extLst>
                <a:ext uri="{FF2B5EF4-FFF2-40B4-BE49-F238E27FC236}">
                  <a16:creationId xmlns:a16="http://schemas.microsoft.com/office/drawing/2014/main" id="{468F155C-697F-87B6-8FCA-45FB94D6BF7F}"/>
                </a:ext>
              </a:extLst>
            </p:cNvPr>
            <p:cNvSpPr/>
            <p:nvPr/>
          </p:nvSpPr>
          <p:spPr>
            <a:xfrm>
              <a:off x="908050" y="8463094"/>
              <a:ext cx="2895600" cy="1576015"/>
            </a:xfrm>
            <a:prstGeom prst="rightArrow">
              <a:avLst/>
            </a:prstGeom>
            <a:solidFill>
              <a:srgbClr val="7030A0">
                <a:alpha val="22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BD40DB-A217-7C45-A2EB-D62B570C6579}"/>
                </a:ext>
              </a:extLst>
            </p:cNvPr>
            <p:cNvSpPr txBox="1"/>
            <p:nvPr/>
          </p:nvSpPr>
          <p:spPr>
            <a:xfrm>
              <a:off x="1593850" y="9029523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Итог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DB81434-4A00-8039-D253-A0F7A6682332}"/>
              </a:ext>
            </a:extLst>
          </p:cNvPr>
          <p:cNvSpPr txBox="1"/>
          <p:nvPr/>
        </p:nvSpPr>
        <p:spPr>
          <a:xfrm>
            <a:off x="4395033" y="8847929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сервис привлечет целевую аудиторию, увеличит количество исполненных заказов и, следовательно, приумножит долю на рынке</a:t>
            </a:r>
          </a:p>
        </p:txBody>
      </p:sp>
    </p:spTree>
    <p:extLst>
      <p:ext uri="{BB962C8B-B14F-4D97-AF65-F5344CB8AC3E}">
        <p14:creationId xmlns:p14="http://schemas.microsoft.com/office/powerpoint/2010/main" val="233058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26167" y="211631"/>
            <a:ext cx="19662932" cy="460063"/>
            <a:chOff x="202367" y="165412"/>
            <a:chExt cx="19662932" cy="460063"/>
          </a:xfrm>
          <a:solidFill>
            <a:srgbClr val="03BBED"/>
          </a:solidFill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Анализ</a:t>
              </a:r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Описание инициативы</a:t>
              </a: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Макет продукта</a:t>
              </a: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Road map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Финансовые расчеты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Команда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Executive Summary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A0A1BF-1CA6-96AF-9B06-645D70602F04}"/>
              </a:ext>
            </a:extLst>
          </p:cNvPr>
          <p:cNvSpPr txBox="1"/>
          <p:nvPr/>
        </p:nvSpPr>
        <p:spPr>
          <a:xfrm>
            <a:off x="298450" y="100647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«С апреля 2022 года по март 2023 россияне сделали 4,1 млрд. заказов, что принесло частным специалистам и компаниям порядка 15,9 трлн. рублей, что соответствует около 10% от ВВП России.</a:t>
            </a:r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</a:t>
            </a: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показало, что платформа Авито — лидер среди онлайн-каналов продаж: каждый 2-й исполнитель услуг (54%) использует Авито для привлечения клиентов. » </a:t>
            </a:r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данные Авито 	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CFD2F-79E5-0B00-E7CF-796B1A93DEBA}"/>
              </a:ext>
            </a:extLst>
          </p:cNvPr>
          <p:cNvSpPr txBox="1"/>
          <p:nvPr/>
        </p:nvSpPr>
        <p:spPr>
          <a:xfrm>
            <a:off x="278245" y="2772416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Расчеты были проведены на основе вышеуказанных данных, а также финансовой отчетности Авито за 2021 год и средних данных по рынку.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D03325E-AB17-176D-34D7-2AD28C340459}"/>
              </a:ext>
            </a:extLst>
          </p:cNvPr>
          <p:cNvGrpSpPr/>
          <p:nvPr/>
        </p:nvGrpSpPr>
        <p:grpSpPr>
          <a:xfrm>
            <a:off x="12528943" y="6345826"/>
            <a:ext cx="7412160" cy="4853264"/>
            <a:chOff x="10842135" y="7871207"/>
            <a:chExt cx="7137902" cy="26948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A8B2CA-4BFE-2FAF-F5EE-019352748475}"/>
                </a:ext>
              </a:extLst>
            </p:cNvPr>
            <p:cNvSpPr txBox="1"/>
            <p:nvPr/>
          </p:nvSpPr>
          <p:spPr>
            <a:xfrm>
              <a:off x="11162382" y="8051651"/>
              <a:ext cx="6817655" cy="2514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Результат к 2028 году</a:t>
              </a:r>
            </a:p>
            <a:p>
              <a:endParaRPr lang="ru-RU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ru-RU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Рост количества заказов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в год через платформу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Авито.услуги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с </a:t>
              </a:r>
              <a:r>
                <a:rPr lang="ru-RU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797 млн до 1 млрд 195 млн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достигаемый путём привлечения 400 тысяч активных пользователей ежегодно. </a:t>
              </a:r>
            </a:p>
            <a:p>
              <a:r>
                <a:rPr lang="ru-RU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NPV : 7 млрд 300 млн рублей, 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при общих инвестициях в </a:t>
              </a:r>
              <a:r>
                <a:rPr lang="ru-RU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Авито.услуги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в расчете с 2021 по 2028 год в 4 млрд рублей.*</a:t>
              </a:r>
            </a:p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IRR: 45</a:t>
              </a:r>
              <a:r>
                <a:rPr lang="ru-RU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,3% . 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 расчетах не были учтены риски различного характера, поэтому внутренняя норма доходности несколько завышена, однако, она демонстрирует устойчивость и прибыльность проекта.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Рост доли Авито.услуги на рынке в 1.5 раза.</a:t>
              </a:r>
            </a:p>
            <a:p>
              <a:endPara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0D98B44F-56BA-E161-24C2-FEF83A6D6264}"/>
                </a:ext>
              </a:extLst>
            </p:cNvPr>
            <p:cNvSpPr/>
            <p:nvPr/>
          </p:nvSpPr>
          <p:spPr>
            <a:xfrm>
              <a:off x="10842135" y="7871207"/>
              <a:ext cx="7114540" cy="2584067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285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9D6997C-8BCC-8138-6A28-1904D93EE0CB}"/>
              </a:ext>
            </a:extLst>
          </p:cNvPr>
          <p:cNvSpPr txBox="1"/>
          <p:nvPr/>
        </p:nvSpPr>
        <p:spPr>
          <a:xfrm>
            <a:off x="126167" y="9931310"/>
            <a:ext cx="128841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</a:t>
            </a:r>
            <a:r>
              <a:rPr lang="ru-RU" sz="1600" dirty="0"/>
              <a:t>расчеты проводились на основе данных из открытых источников. Они не учитывают возможные риски, и являются одним из возможных сценариев при внедрении проекта. Также расчет ориентирован на средний чек услуги в 2000 руб., т.к. с привлечением большого количества фрилансеров, цена на их услуги из-за резко возросшего предложения упадет в части рассматриваемого периода.</a:t>
            </a:r>
          </a:p>
          <a:p>
            <a:r>
              <a:rPr lang="ru-RU" sz="1600" dirty="0"/>
              <a:t>**возможность привлечения такого объема пользователей обусловлена анализом конкурентов и возможностью привлечения фрилансеров с аналогичных платформ (на </a:t>
            </a:r>
            <a:r>
              <a:rPr lang="en-US" sz="1600" dirty="0"/>
              <a:t>PROFI.RU</a:t>
            </a:r>
            <a:r>
              <a:rPr lang="ru-RU" sz="1600" dirty="0"/>
              <a:t>, например, 2.3 млн специалистов. Наша цель, создать площадку, на которую они готовы будут перейти.</a:t>
            </a:r>
          </a:p>
        </p:txBody>
      </p: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2A9EBEB8-A3ED-EFC8-1E82-59AF7AD54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6352"/>
              </p:ext>
            </p:extLst>
          </p:nvPr>
        </p:nvGraphicFramePr>
        <p:xfrm>
          <a:off x="9137650" y="972840"/>
          <a:ext cx="10851615" cy="514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A8F9766-57AA-8454-60C5-5DB68C7DB6DC}"/>
              </a:ext>
            </a:extLst>
          </p:cNvPr>
          <p:cNvSpPr txBox="1"/>
          <p:nvPr/>
        </p:nvSpPr>
        <p:spPr>
          <a:xfrm>
            <a:off x="278245" y="3643287"/>
            <a:ext cx="952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капитальных затратах были учтены </a:t>
            </a:r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расходы на увеличение штата сотрудников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 том числе, и на увеличение штата технической поддержки, которая станет основой концепции заботы о клиентах (разрешение спорных ситуаций между исполнителями и заказчиками, консультирование по вопросам пользования платформой) + </a:t>
            </a:r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расходы на разработку и поддержку функционирования </a:t>
            </a:r>
            <a:r>
              <a:rPr lang="ru-RU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мэтч</a:t>
            </a:r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системы,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которая является основой проекта и дает большую часть прогнозируемого прироста доходности (подробнее см в доп. расчетах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.таблицы).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основе расчетов – устойчивые показатели роста 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Авито.услуги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 2021 года. Капитальные затраты рассчитаны на период с 2021 по 2028 г., а значит, часть из них уже было инвестировано в 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Авито.услуги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достижения текущих показателей на момент 2024 года.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B06D1DA-8AB5-E363-6BF7-9BD232B496E1}"/>
              </a:ext>
            </a:extLst>
          </p:cNvPr>
          <p:cNvGrpSpPr/>
          <p:nvPr/>
        </p:nvGrpSpPr>
        <p:grpSpPr>
          <a:xfrm>
            <a:off x="462643" y="7264056"/>
            <a:ext cx="10866194" cy="2338353"/>
            <a:chOff x="3203377" y="1632730"/>
            <a:chExt cx="6742541" cy="2159253"/>
          </a:xfrm>
        </p:grpSpPr>
        <p:sp>
          <p:nvSpPr>
            <p:cNvPr id="28" name="object 20">
              <a:extLst>
                <a:ext uri="{FF2B5EF4-FFF2-40B4-BE49-F238E27FC236}">
                  <a16:creationId xmlns:a16="http://schemas.microsoft.com/office/drawing/2014/main" id="{83B2DEDB-1021-0EC0-4DF2-84C957F09FBA}"/>
                </a:ext>
              </a:extLst>
            </p:cNvPr>
            <p:cNvSpPr/>
            <p:nvPr/>
          </p:nvSpPr>
          <p:spPr>
            <a:xfrm>
              <a:off x="3203377" y="1632730"/>
              <a:ext cx="6191646" cy="2159253"/>
            </a:xfrm>
            <a:custGeom>
              <a:avLst/>
              <a:gdLst/>
              <a:ahLst/>
              <a:cxnLst/>
              <a:rect l="l" t="t" r="r" b="b"/>
              <a:pathLst>
                <a:path w="5521959" h="2123440">
                  <a:moveTo>
                    <a:pt x="523544" y="0"/>
                  </a:moveTo>
                  <a:lnTo>
                    <a:pt x="475891" y="2139"/>
                  </a:lnTo>
                  <a:lnTo>
                    <a:pt x="429437" y="8435"/>
                  </a:lnTo>
                  <a:lnTo>
                    <a:pt x="384366" y="18701"/>
                  </a:lnTo>
                  <a:lnTo>
                    <a:pt x="340863" y="32754"/>
                  </a:lnTo>
                  <a:lnTo>
                    <a:pt x="299114" y="50408"/>
                  </a:lnTo>
                  <a:lnTo>
                    <a:pt x="259302" y="71479"/>
                  </a:lnTo>
                  <a:lnTo>
                    <a:pt x="221613" y="95782"/>
                  </a:lnTo>
                  <a:lnTo>
                    <a:pt x="186232" y="123131"/>
                  </a:lnTo>
                  <a:lnTo>
                    <a:pt x="153343" y="153343"/>
                  </a:lnTo>
                  <a:lnTo>
                    <a:pt x="123131" y="186232"/>
                  </a:lnTo>
                  <a:lnTo>
                    <a:pt x="95782" y="221613"/>
                  </a:lnTo>
                  <a:lnTo>
                    <a:pt x="71479" y="259302"/>
                  </a:lnTo>
                  <a:lnTo>
                    <a:pt x="50408" y="299114"/>
                  </a:lnTo>
                  <a:lnTo>
                    <a:pt x="32754" y="340863"/>
                  </a:lnTo>
                  <a:lnTo>
                    <a:pt x="18701" y="384366"/>
                  </a:lnTo>
                  <a:lnTo>
                    <a:pt x="8435" y="429437"/>
                  </a:lnTo>
                  <a:lnTo>
                    <a:pt x="2139" y="475891"/>
                  </a:lnTo>
                  <a:lnTo>
                    <a:pt x="0" y="523544"/>
                  </a:lnTo>
                  <a:lnTo>
                    <a:pt x="0" y="1599375"/>
                  </a:lnTo>
                  <a:lnTo>
                    <a:pt x="2139" y="1647028"/>
                  </a:lnTo>
                  <a:lnTo>
                    <a:pt x="8435" y="1693482"/>
                  </a:lnTo>
                  <a:lnTo>
                    <a:pt x="18701" y="1738553"/>
                  </a:lnTo>
                  <a:lnTo>
                    <a:pt x="32754" y="1782055"/>
                  </a:lnTo>
                  <a:lnTo>
                    <a:pt x="50408" y="1823805"/>
                  </a:lnTo>
                  <a:lnTo>
                    <a:pt x="71479" y="1863617"/>
                  </a:lnTo>
                  <a:lnTo>
                    <a:pt x="95782" y="1901305"/>
                  </a:lnTo>
                  <a:lnTo>
                    <a:pt x="123131" y="1936687"/>
                  </a:lnTo>
                  <a:lnTo>
                    <a:pt x="153343" y="1969576"/>
                  </a:lnTo>
                  <a:lnTo>
                    <a:pt x="186232" y="1999787"/>
                  </a:lnTo>
                  <a:lnTo>
                    <a:pt x="221613" y="2027137"/>
                  </a:lnTo>
                  <a:lnTo>
                    <a:pt x="259302" y="2051439"/>
                  </a:lnTo>
                  <a:lnTo>
                    <a:pt x="299114" y="2072510"/>
                  </a:lnTo>
                  <a:lnTo>
                    <a:pt x="340863" y="2090165"/>
                  </a:lnTo>
                  <a:lnTo>
                    <a:pt x="384366" y="2104217"/>
                  </a:lnTo>
                  <a:lnTo>
                    <a:pt x="429437" y="2114484"/>
                  </a:lnTo>
                  <a:lnTo>
                    <a:pt x="475891" y="2120780"/>
                  </a:lnTo>
                  <a:lnTo>
                    <a:pt x="523544" y="2122919"/>
                  </a:lnTo>
                  <a:lnTo>
                    <a:pt x="4997868" y="2122919"/>
                  </a:lnTo>
                  <a:lnTo>
                    <a:pt x="5045521" y="2120780"/>
                  </a:lnTo>
                  <a:lnTo>
                    <a:pt x="5091975" y="2114484"/>
                  </a:lnTo>
                  <a:lnTo>
                    <a:pt x="5137046" y="2104217"/>
                  </a:lnTo>
                  <a:lnTo>
                    <a:pt x="5180549" y="2090165"/>
                  </a:lnTo>
                  <a:lnTo>
                    <a:pt x="5222298" y="2072510"/>
                  </a:lnTo>
                  <a:lnTo>
                    <a:pt x="5262110" y="2051439"/>
                  </a:lnTo>
                  <a:lnTo>
                    <a:pt x="5299799" y="2027137"/>
                  </a:lnTo>
                  <a:lnTo>
                    <a:pt x="5335180" y="1999787"/>
                  </a:lnTo>
                  <a:lnTo>
                    <a:pt x="5368069" y="1969576"/>
                  </a:lnTo>
                  <a:lnTo>
                    <a:pt x="5398281" y="1936687"/>
                  </a:lnTo>
                  <a:lnTo>
                    <a:pt x="5425630" y="1901305"/>
                  </a:lnTo>
                  <a:lnTo>
                    <a:pt x="5449933" y="1863617"/>
                  </a:lnTo>
                  <a:lnTo>
                    <a:pt x="5471004" y="1823805"/>
                  </a:lnTo>
                  <a:lnTo>
                    <a:pt x="5488658" y="1782055"/>
                  </a:lnTo>
                  <a:lnTo>
                    <a:pt x="5502711" y="1738553"/>
                  </a:lnTo>
                  <a:lnTo>
                    <a:pt x="5512977" y="1693482"/>
                  </a:lnTo>
                  <a:lnTo>
                    <a:pt x="5519273" y="1647028"/>
                  </a:lnTo>
                  <a:lnTo>
                    <a:pt x="5521413" y="1599375"/>
                  </a:lnTo>
                  <a:lnTo>
                    <a:pt x="5521413" y="523544"/>
                  </a:lnTo>
                  <a:lnTo>
                    <a:pt x="5519273" y="475891"/>
                  </a:lnTo>
                  <a:lnTo>
                    <a:pt x="5512977" y="429437"/>
                  </a:lnTo>
                  <a:lnTo>
                    <a:pt x="5502711" y="384366"/>
                  </a:lnTo>
                  <a:lnTo>
                    <a:pt x="5488658" y="340863"/>
                  </a:lnTo>
                  <a:lnTo>
                    <a:pt x="5471004" y="299114"/>
                  </a:lnTo>
                  <a:lnTo>
                    <a:pt x="5449933" y="259302"/>
                  </a:lnTo>
                  <a:lnTo>
                    <a:pt x="5425630" y="221613"/>
                  </a:lnTo>
                  <a:lnTo>
                    <a:pt x="5398281" y="186232"/>
                  </a:lnTo>
                  <a:lnTo>
                    <a:pt x="5368069" y="153343"/>
                  </a:lnTo>
                  <a:lnTo>
                    <a:pt x="5335180" y="123131"/>
                  </a:lnTo>
                  <a:lnTo>
                    <a:pt x="5299799" y="95782"/>
                  </a:lnTo>
                  <a:lnTo>
                    <a:pt x="5262110" y="71479"/>
                  </a:lnTo>
                  <a:lnTo>
                    <a:pt x="5222298" y="50408"/>
                  </a:lnTo>
                  <a:lnTo>
                    <a:pt x="5180549" y="32754"/>
                  </a:lnTo>
                  <a:lnTo>
                    <a:pt x="5137046" y="18701"/>
                  </a:lnTo>
                  <a:lnTo>
                    <a:pt x="5091975" y="8435"/>
                  </a:lnTo>
                  <a:lnTo>
                    <a:pt x="5045521" y="2139"/>
                  </a:lnTo>
                  <a:lnTo>
                    <a:pt x="4997868" y="0"/>
                  </a:lnTo>
                  <a:lnTo>
                    <a:pt x="523544" y="0"/>
                  </a:lnTo>
                  <a:close/>
                </a:path>
              </a:pathLst>
            </a:custGeom>
            <a:ln w="2857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BF12BF-C493-E42B-E76F-E19128A6DB15}"/>
                </a:ext>
              </a:extLst>
            </p:cNvPr>
            <p:cNvSpPr txBox="1"/>
            <p:nvPr/>
          </p:nvSpPr>
          <p:spPr>
            <a:xfrm>
              <a:off x="3354394" y="1861247"/>
              <a:ext cx="6591524" cy="1822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ЭФФЕКТЫ</a:t>
              </a:r>
            </a:p>
            <a:p>
              <a:r>
                <a:rPr lang="ru-RU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Затраты на реализацию (период с 2021 г по 2028 г) : 4 млрд руб.</a:t>
              </a:r>
            </a:p>
            <a:p>
              <a:r>
                <a:rPr lang="ru-RU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Экономический эффект : </a:t>
              </a:r>
              <a:r>
                <a:rPr lang="en-US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NPV – 7 </a:t>
              </a:r>
              <a:r>
                <a:rPr lang="ru-RU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млрд 300 млн руб.</a:t>
              </a:r>
            </a:p>
            <a:p>
              <a:r>
                <a:rPr lang="ru-RU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Аудиторный эффект :  + 400 тысяч новых пользователей** ежегодно.</a:t>
              </a:r>
            </a:p>
            <a:p>
              <a:r>
                <a:rPr lang="ru-RU" sz="20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2274 заказа в минуту к 2028 году.</a:t>
              </a:r>
            </a:p>
            <a:p>
              <a:endParaRPr lang="ru-RU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object 10">
            <a:extLst>
              <a:ext uri="{FF2B5EF4-FFF2-40B4-BE49-F238E27FC236}">
                <a16:creationId xmlns:a16="http://schemas.microsoft.com/office/drawing/2014/main" id="{E0A55F19-2E68-949F-13A3-F7A4F90703F2}"/>
              </a:ext>
            </a:extLst>
          </p:cNvPr>
          <p:cNvGrpSpPr/>
          <p:nvPr/>
        </p:nvGrpSpPr>
        <p:grpSpPr>
          <a:xfrm>
            <a:off x="9342034" y="6949443"/>
            <a:ext cx="990600" cy="896824"/>
            <a:chOff x="1047084" y="8954386"/>
            <a:chExt cx="1296670" cy="1294765"/>
          </a:xfrm>
        </p:grpSpPr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E9A6CA15-77E1-7F53-BCB1-5E04933FA29D}"/>
                </a:ext>
              </a:extLst>
            </p:cNvPr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C5120275-DCD3-B41E-042A-B80C471D7111}"/>
                </a:ext>
              </a:extLst>
            </p:cNvPr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6CFF0EBC-6AE0-7A97-CF67-FB2F4CE152CC}"/>
                </a:ext>
              </a:extLst>
            </p:cNvPr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031AD31A-D255-C2BA-CCD8-C78FEABAF595}"/>
                </a:ext>
              </a:extLst>
            </p:cNvPr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0">
            <a:extLst>
              <a:ext uri="{FF2B5EF4-FFF2-40B4-BE49-F238E27FC236}">
                <a16:creationId xmlns:a16="http://schemas.microsoft.com/office/drawing/2014/main" id="{94557F09-0518-C1D2-A864-6B3A5DFBCBC7}"/>
              </a:ext>
            </a:extLst>
          </p:cNvPr>
          <p:cNvGrpSpPr/>
          <p:nvPr/>
        </p:nvGrpSpPr>
        <p:grpSpPr>
          <a:xfrm>
            <a:off x="11129712" y="6079345"/>
            <a:ext cx="1604624" cy="1415850"/>
            <a:chOff x="1047084" y="8954386"/>
            <a:chExt cx="1296670" cy="1294765"/>
          </a:xfrm>
        </p:grpSpPr>
        <p:sp>
          <p:nvSpPr>
            <p:cNvPr id="36" name="object 11">
              <a:extLst>
                <a:ext uri="{FF2B5EF4-FFF2-40B4-BE49-F238E27FC236}">
                  <a16:creationId xmlns:a16="http://schemas.microsoft.com/office/drawing/2014/main" id="{0EECEF32-DF3D-5F54-4362-0B4B82632F81}"/>
                </a:ext>
              </a:extLst>
            </p:cNvPr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2">
              <a:extLst>
                <a:ext uri="{FF2B5EF4-FFF2-40B4-BE49-F238E27FC236}">
                  <a16:creationId xmlns:a16="http://schemas.microsoft.com/office/drawing/2014/main" id="{60AFDCDF-7DC6-298A-56ED-49ED3E393887}"/>
                </a:ext>
              </a:extLst>
            </p:cNvPr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698E0FE4-71DD-D5FC-9F51-7312B008E17E}"/>
                </a:ext>
              </a:extLst>
            </p:cNvPr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8291E1DC-FD74-8E68-66E9-59E4E1840DE1}"/>
                </a:ext>
              </a:extLst>
            </p:cNvPr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601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AB6816F-7276-9951-D461-EF23CF40989F}"/>
              </a:ext>
            </a:extLst>
          </p:cNvPr>
          <p:cNvGrpSpPr/>
          <p:nvPr/>
        </p:nvGrpSpPr>
        <p:grpSpPr>
          <a:xfrm>
            <a:off x="126167" y="211631"/>
            <a:ext cx="19662932" cy="460063"/>
            <a:chOff x="202367" y="165412"/>
            <a:chExt cx="19662932" cy="460063"/>
          </a:xfrm>
        </p:grpSpPr>
        <p:sp>
          <p:nvSpPr>
            <p:cNvPr id="44" name="Скругленный прямоугольник 2">
              <a:extLst>
                <a:ext uri="{FF2B5EF4-FFF2-40B4-BE49-F238E27FC236}">
                  <a16:creationId xmlns:a16="http://schemas.microsoft.com/office/drawing/2014/main" id="{2158D210-C3C2-32ED-E28C-8F93C4D9AD1C}"/>
                </a:ext>
              </a:extLst>
            </p:cNvPr>
            <p:cNvSpPr/>
            <p:nvPr/>
          </p:nvSpPr>
          <p:spPr>
            <a:xfrm>
              <a:off x="30416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Анализ</a:t>
              </a:r>
            </a:p>
          </p:txBody>
        </p:sp>
        <p:sp>
          <p:nvSpPr>
            <p:cNvPr id="45" name="Скругленный прямоугольник 3">
              <a:extLst>
                <a:ext uri="{FF2B5EF4-FFF2-40B4-BE49-F238E27FC236}">
                  <a16:creationId xmlns:a16="http://schemas.microsoft.com/office/drawing/2014/main" id="{0BCDC8A2-4825-04F7-3F67-A02A1090C4BA}"/>
                </a:ext>
              </a:extLst>
            </p:cNvPr>
            <p:cNvSpPr/>
            <p:nvPr/>
          </p:nvSpPr>
          <p:spPr>
            <a:xfrm>
              <a:off x="58610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Описание инициативы</a:t>
              </a:r>
            </a:p>
          </p:txBody>
        </p:sp>
        <p:sp>
          <p:nvSpPr>
            <p:cNvPr id="46" name="Скругленный прямоугольник 4">
              <a:extLst>
                <a:ext uri="{FF2B5EF4-FFF2-40B4-BE49-F238E27FC236}">
                  <a16:creationId xmlns:a16="http://schemas.microsoft.com/office/drawing/2014/main" id="{68188E57-FD9A-E00B-2CC4-1479539158B3}"/>
                </a:ext>
              </a:extLst>
            </p:cNvPr>
            <p:cNvSpPr/>
            <p:nvPr/>
          </p:nvSpPr>
          <p:spPr>
            <a:xfrm>
              <a:off x="8680450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Макет продукта</a:t>
              </a:r>
            </a:p>
          </p:txBody>
        </p:sp>
        <p:sp>
          <p:nvSpPr>
            <p:cNvPr id="47" name="Скругленный прямоугольник 5">
              <a:extLst>
                <a:ext uri="{FF2B5EF4-FFF2-40B4-BE49-F238E27FC236}">
                  <a16:creationId xmlns:a16="http://schemas.microsoft.com/office/drawing/2014/main" id="{906D4E74-FADE-ED34-3301-94210FE608D6}"/>
                </a:ext>
              </a:extLst>
            </p:cNvPr>
            <p:cNvSpPr/>
            <p:nvPr/>
          </p:nvSpPr>
          <p:spPr>
            <a:xfrm>
              <a:off x="11519733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Road map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Скругленный прямоугольник 6">
              <a:extLst>
                <a:ext uri="{FF2B5EF4-FFF2-40B4-BE49-F238E27FC236}">
                  <a16:creationId xmlns:a16="http://schemas.microsoft.com/office/drawing/2014/main" id="{032BE88E-7303-C542-59ED-1E3C67411A96}"/>
                </a:ext>
              </a:extLst>
            </p:cNvPr>
            <p:cNvSpPr/>
            <p:nvPr/>
          </p:nvSpPr>
          <p:spPr>
            <a:xfrm>
              <a:off x="14359016" y="168275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Финансовые расчеты</a:t>
              </a:r>
            </a:p>
          </p:txBody>
        </p:sp>
        <p:sp>
          <p:nvSpPr>
            <p:cNvPr id="49" name="Скругленный прямоугольник 7">
              <a:extLst>
                <a:ext uri="{FF2B5EF4-FFF2-40B4-BE49-F238E27FC236}">
                  <a16:creationId xmlns:a16="http://schemas.microsoft.com/office/drawing/2014/main" id="{14878404-1F9E-5F04-FB33-C3519CC23B51}"/>
                </a:ext>
              </a:extLst>
            </p:cNvPr>
            <p:cNvSpPr/>
            <p:nvPr/>
          </p:nvSpPr>
          <p:spPr>
            <a:xfrm>
              <a:off x="17198299" y="168275"/>
              <a:ext cx="2667000" cy="45720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ea typeface="Tahoma" panose="020B0604030504040204" pitchFamily="34" charset="0"/>
                  <a:cs typeface="Tahoma" panose="020B0604030504040204" pitchFamily="34" charset="0"/>
                </a:rPr>
                <a:t>Команда</a:t>
              </a:r>
            </a:p>
          </p:txBody>
        </p:sp>
        <p:sp>
          <p:nvSpPr>
            <p:cNvPr id="50" name="Скругленный прямоугольник 8">
              <a:extLst>
                <a:ext uri="{FF2B5EF4-FFF2-40B4-BE49-F238E27FC236}">
                  <a16:creationId xmlns:a16="http://schemas.microsoft.com/office/drawing/2014/main" id="{BFB19DAB-83F6-F69E-EE62-5EFFF90A6934}"/>
                </a:ext>
              </a:extLst>
            </p:cNvPr>
            <p:cNvSpPr/>
            <p:nvPr/>
          </p:nvSpPr>
          <p:spPr>
            <a:xfrm>
              <a:off x="202367" y="165412"/>
              <a:ext cx="266700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Executive Summary</a:t>
              </a:r>
              <a:endParaRPr lang="ru-RU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8EC6C26D-7B76-11EB-AC3F-FFFC431DAC01}"/>
              </a:ext>
            </a:extLst>
          </p:cNvPr>
          <p:cNvGrpSpPr/>
          <p:nvPr/>
        </p:nvGrpSpPr>
        <p:grpSpPr>
          <a:xfrm>
            <a:off x="3651250" y="5681029"/>
            <a:ext cx="3943403" cy="4895362"/>
            <a:chOff x="3549726" y="5197475"/>
            <a:chExt cx="3862939" cy="4649111"/>
          </a:xfrm>
        </p:grpSpPr>
        <p:sp>
          <p:nvSpPr>
            <p:cNvPr id="52" name="Скругленный прямоугольник 21">
              <a:extLst>
                <a:ext uri="{FF2B5EF4-FFF2-40B4-BE49-F238E27FC236}">
                  <a16:creationId xmlns:a16="http://schemas.microsoft.com/office/drawing/2014/main" id="{A1F00CC4-7B5C-1217-4224-F9921DBE0460}"/>
                </a:ext>
              </a:extLst>
            </p:cNvPr>
            <p:cNvSpPr/>
            <p:nvPr/>
          </p:nvSpPr>
          <p:spPr>
            <a:xfrm>
              <a:off x="4066225" y="5197475"/>
              <a:ext cx="3346440" cy="433819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53" name="Скругленный прямоугольник 10">
              <a:extLst>
                <a:ext uri="{FF2B5EF4-FFF2-40B4-BE49-F238E27FC236}">
                  <a16:creationId xmlns:a16="http://schemas.microsoft.com/office/drawing/2014/main" id="{5FB03102-E206-2D3C-1E62-248535A8EF9E}"/>
                </a:ext>
              </a:extLst>
            </p:cNvPr>
            <p:cNvSpPr/>
            <p:nvPr/>
          </p:nvSpPr>
          <p:spPr>
            <a:xfrm>
              <a:off x="3549726" y="5508395"/>
              <a:ext cx="3200400" cy="4338191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DBD6BFD-14C3-19F4-2F22-4C918A4E45C0}"/>
              </a:ext>
            </a:extLst>
          </p:cNvPr>
          <p:cNvGrpSpPr/>
          <p:nvPr/>
        </p:nvGrpSpPr>
        <p:grpSpPr>
          <a:xfrm>
            <a:off x="278247" y="1189169"/>
            <a:ext cx="3588167" cy="4589582"/>
            <a:chOff x="278247" y="1189169"/>
            <a:chExt cx="3588167" cy="4589582"/>
          </a:xfrm>
        </p:grpSpPr>
        <p:sp>
          <p:nvSpPr>
            <p:cNvPr id="55" name="Скругленный прямоугольник 28">
              <a:extLst>
                <a:ext uri="{FF2B5EF4-FFF2-40B4-BE49-F238E27FC236}">
                  <a16:creationId xmlns:a16="http://schemas.microsoft.com/office/drawing/2014/main" id="{771C36E2-F954-2AF5-223D-2959EEFC4E09}"/>
                </a:ext>
              </a:extLst>
            </p:cNvPr>
            <p:cNvSpPr/>
            <p:nvPr/>
          </p:nvSpPr>
          <p:spPr>
            <a:xfrm>
              <a:off x="519974" y="1440560"/>
              <a:ext cx="3346440" cy="43381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56" name="Скругленный прямоугольник 11">
              <a:extLst>
                <a:ext uri="{FF2B5EF4-FFF2-40B4-BE49-F238E27FC236}">
                  <a16:creationId xmlns:a16="http://schemas.microsoft.com/office/drawing/2014/main" id="{3CA5331B-FD37-F570-428F-D062DF28FB75}"/>
                </a:ext>
              </a:extLst>
            </p:cNvPr>
            <p:cNvSpPr/>
            <p:nvPr/>
          </p:nvSpPr>
          <p:spPr>
            <a:xfrm>
              <a:off x="278247" y="1189169"/>
              <a:ext cx="3373003" cy="4313106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5830BAA9-3CAA-B45B-D413-26B672297028}"/>
              </a:ext>
            </a:extLst>
          </p:cNvPr>
          <p:cNvGrpSpPr/>
          <p:nvPr/>
        </p:nvGrpSpPr>
        <p:grpSpPr>
          <a:xfrm>
            <a:off x="7690390" y="1177298"/>
            <a:ext cx="3543306" cy="4601453"/>
            <a:chOff x="8922486" y="1539875"/>
            <a:chExt cx="3543306" cy="4601453"/>
          </a:xfrm>
        </p:grpSpPr>
        <p:sp>
          <p:nvSpPr>
            <p:cNvPr id="58" name="Скругленный прямоугольник 23">
              <a:extLst>
                <a:ext uri="{FF2B5EF4-FFF2-40B4-BE49-F238E27FC236}">
                  <a16:creationId xmlns:a16="http://schemas.microsoft.com/office/drawing/2014/main" id="{AEBCB318-C32E-6FDF-0C82-5103F79247BD}"/>
                </a:ext>
              </a:extLst>
            </p:cNvPr>
            <p:cNvSpPr/>
            <p:nvPr/>
          </p:nvSpPr>
          <p:spPr>
            <a:xfrm>
              <a:off x="8922486" y="1803137"/>
              <a:ext cx="3346440" cy="4338191"/>
            </a:xfrm>
            <a:prstGeom prst="round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59" name="Скругленный прямоугольник 14">
              <a:extLst>
                <a:ext uri="{FF2B5EF4-FFF2-40B4-BE49-F238E27FC236}">
                  <a16:creationId xmlns:a16="http://schemas.microsoft.com/office/drawing/2014/main" id="{38C24447-7F43-FE8F-FA30-374C5D2EB9EA}"/>
                </a:ext>
              </a:extLst>
            </p:cNvPr>
            <p:cNvSpPr/>
            <p:nvPr/>
          </p:nvSpPr>
          <p:spPr>
            <a:xfrm>
              <a:off x="9137650" y="1539875"/>
              <a:ext cx="3328142" cy="4354957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8539C96-9686-165A-2896-1FB6E16929A3}"/>
              </a:ext>
            </a:extLst>
          </p:cNvPr>
          <p:cNvSpPr txBox="1"/>
          <p:nvPr/>
        </p:nvSpPr>
        <p:spPr>
          <a:xfrm>
            <a:off x="4012199" y="3021653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92D050"/>
                </a:solidFill>
              </a:rPr>
              <a:t>Гранкова Мария </a:t>
            </a:r>
          </a:p>
          <a:p>
            <a:pPr algn="ctr"/>
            <a:r>
              <a:rPr lang="ru-RU" sz="3200" dirty="0">
                <a:solidFill>
                  <a:srgbClr val="92D050"/>
                </a:solidFill>
              </a:rPr>
              <a:t>Дизайнер</a:t>
            </a: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06CF1CBA-3BF5-A0AF-7EFA-6557DF7D46D5}"/>
              </a:ext>
            </a:extLst>
          </p:cNvPr>
          <p:cNvGrpSpPr/>
          <p:nvPr/>
        </p:nvGrpSpPr>
        <p:grpSpPr>
          <a:xfrm>
            <a:off x="11271250" y="5705854"/>
            <a:ext cx="3674146" cy="4728334"/>
            <a:chOff x="10356850" y="5795517"/>
            <a:chExt cx="3674146" cy="4728334"/>
          </a:xfrm>
        </p:grpSpPr>
        <p:sp>
          <p:nvSpPr>
            <p:cNvPr id="62" name="Скругленный прямоугольник 33">
              <a:extLst>
                <a:ext uri="{FF2B5EF4-FFF2-40B4-BE49-F238E27FC236}">
                  <a16:creationId xmlns:a16="http://schemas.microsoft.com/office/drawing/2014/main" id="{C0E407D4-C4E6-4467-54EC-C858EB7DD2AC}"/>
                </a:ext>
              </a:extLst>
            </p:cNvPr>
            <p:cNvSpPr/>
            <p:nvPr/>
          </p:nvSpPr>
          <p:spPr>
            <a:xfrm>
              <a:off x="10684556" y="5795517"/>
              <a:ext cx="3346440" cy="433819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63" name="Скругленный прямоугольник 19">
              <a:extLst>
                <a:ext uri="{FF2B5EF4-FFF2-40B4-BE49-F238E27FC236}">
                  <a16:creationId xmlns:a16="http://schemas.microsoft.com/office/drawing/2014/main" id="{904B53CA-9F21-3017-262D-C5143BECC7D7}"/>
                </a:ext>
              </a:extLst>
            </p:cNvPr>
            <p:cNvSpPr/>
            <p:nvPr/>
          </p:nvSpPr>
          <p:spPr>
            <a:xfrm>
              <a:off x="10356850" y="6168894"/>
              <a:ext cx="3328142" cy="4354957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84DB925-7BFC-BD30-669C-F3F6C1E262AE}"/>
              </a:ext>
            </a:extLst>
          </p:cNvPr>
          <p:cNvGrpSpPr/>
          <p:nvPr/>
        </p:nvGrpSpPr>
        <p:grpSpPr>
          <a:xfrm>
            <a:off x="15186607" y="996765"/>
            <a:ext cx="3476398" cy="4716021"/>
            <a:chOff x="15458028" y="989833"/>
            <a:chExt cx="3504728" cy="4692272"/>
          </a:xfrm>
        </p:grpSpPr>
        <p:sp>
          <p:nvSpPr>
            <p:cNvPr id="65" name="Скругленный прямоугольник 35">
              <a:extLst>
                <a:ext uri="{FF2B5EF4-FFF2-40B4-BE49-F238E27FC236}">
                  <a16:creationId xmlns:a16="http://schemas.microsoft.com/office/drawing/2014/main" id="{0271662C-C89B-89FB-3B19-0B5ADA125C0B}"/>
                </a:ext>
              </a:extLst>
            </p:cNvPr>
            <p:cNvSpPr/>
            <p:nvPr/>
          </p:nvSpPr>
          <p:spPr>
            <a:xfrm>
              <a:off x="15616316" y="989833"/>
              <a:ext cx="3346440" cy="433819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030A0"/>
                </a:solidFill>
              </a:endParaRPr>
            </a:p>
          </p:txBody>
        </p:sp>
        <p:sp>
          <p:nvSpPr>
            <p:cNvPr id="66" name="Скругленный прямоугольник 20">
              <a:extLst>
                <a:ext uri="{FF2B5EF4-FFF2-40B4-BE49-F238E27FC236}">
                  <a16:creationId xmlns:a16="http://schemas.microsoft.com/office/drawing/2014/main" id="{20996B9C-97E6-E1FC-369E-846D9C82E44E}"/>
                </a:ext>
              </a:extLst>
            </p:cNvPr>
            <p:cNvSpPr/>
            <p:nvPr/>
          </p:nvSpPr>
          <p:spPr>
            <a:xfrm>
              <a:off x="15458028" y="1327148"/>
              <a:ext cx="3328142" cy="4354957"/>
            </a:xfrm>
            <a:prstGeom prst="roundRect">
              <a:avLst/>
            </a:prstGeom>
            <a:blipFill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3C369A8-C306-050B-8F17-4775D2A611C3}"/>
              </a:ext>
            </a:extLst>
          </p:cNvPr>
          <p:cNvSpPr txBox="1"/>
          <p:nvPr/>
        </p:nvSpPr>
        <p:spPr>
          <a:xfrm>
            <a:off x="294803" y="7491472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7030A0"/>
                </a:solidFill>
              </a:rPr>
              <a:t>Посохова Ксения</a:t>
            </a:r>
          </a:p>
          <a:p>
            <a:pPr algn="ctr"/>
            <a:r>
              <a:rPr lang="ru-RU" sz="3200" dirty="0">
                <a:solidFill>
                  <a:srgbClr val="7030A0"/>
                </a:solidFill>
              </a:rPr>
              <a:t>Финансист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C5423-E1EC-EFEE-45C5-25AEA1432DF2}"/>
              </a:ext>
            </a:extLst>
          </p:cNvPr>
          <p:cNvSpPr txBox="1"/>
          <p:nvPr/>
        </p:nvSpPr>
        <p:spPr>
          <a:xfrm>
            <a:off x="11424081" y="2923024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FF5050"/>
                </a:solidFill>
              </a:rPr>
              <a:t>Алексей Кулаков</a:t>
            </a:r>
          </a:p>
          <a:p>
            <a:pPr algn="ctr"/>
            <a:r>
              <a:rPr lang="ru-RU" sz="3200" dirty="0">
                <a:solidFill>
                  <a:srgbClr val="FF5050"/>
                </a:solidFill>
              </a:rPr>
              <a:t>Аналитик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1B9038-29FE-8B4A-7C75-BD2E516D0E20}"/>
              </a:ext>
            </a:extLst>
          </p:cNvPr>
          <p:cNvSpPr txBox="1"/>
          <p:nvPr/>
        </p:nvSpPr>
        <p:spPr>
          <a:xfrm>
            <a:off x="7475455" y="7491472"/>
            <a:ext cx="4016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</a:rPr>
              <a:t>Устинова Анастасия </a:t>
            </a:r>
          </a:p>
          <a:p>
            <a:pPr algn="ctr"/>
            <a:r>
              <a:rPr lang="ru-RU" sz="3200" dirty="0">
                <a:solidFill>
                  <a:srgbClr val="00B0F0"/>
                </a:solidFill>
              </a:rPr>
              <a:t>Аналитик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0C6D81-FE86-54B9-563B-EEE0DA90B017}"/>
              </a:ext>
            </a:extLst>
          </p:cNvPr>
          <p:cNvSpPr txBox="1"/>
          <p:nvPr/>
        </p:nvSpPr>
        <p:spPr>
          <a:xfrm>
            <a:off x="15342468" y="6019420"/>
            <a:ext cx="3712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7030A0"/>
                </a:solidFill>
              </a:rPr>
              <a:t>Сафин Данил</a:t>
            </a:r>
          </a:p>
          <a:p>
            <a:pPr algn="ctr"/>
            <a:r>
              <a:rPr lang="ru-RU" sz="3200" dirty="0">
                <a:solidFill>
                  <a:srgbClr val="7030A0"/>
                </a:solidFill>
              </a:rPr>
              <a:t>Аналитик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DDE368-54FD-A6CB-EC51-024FA51B49A9}"/>
              </a:ext>
            </a:extLst>
          </p:cNvPr>
          <p:cNvSpPr txBox="1"/>
          <p:nvPr/>
        </p:nvSpPr>
        <p:spPr>
          <a:xfrm>
            <a:off x="18167963" y="10434188"/>
            <a:ext cx="235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/>
              <a:t>5</a:t>
            </a:r>
            <a:r>
              <a:rPr lang="en-US" sz="3200" b="1" i="1" dirty="0"/>
              <a:t>Greats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401635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388" y="911875"/>
            <a:ext cx="7449820" cy="78867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5600"/>
              </a:lnSpc>
              <a:spcBef>
                <a:spcPts val="550"/>
              </a:spcBef>
            </a:pPr>
            <a:r>
              <a:rPr lang="ru-RU" sz="4950" dirty="0">
                <a:latin typeface="Tahoma"/>
                <a:cs typeface="Tahoma"/>
              </a:rPr>
              <a:t>Приложение</a:t>
            </a:r>
            <a:endParaRPr sz="4950" dirty="0">
              <a:latin typeface="Tahoma"/>
              <a:cs typeface="Tahoma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932265" y="6963826"/>
            <a:ext cx="3093085" cy="1121589"/>
            <a:chOff x="3997649" y="5454563"/>
            <a:chExt cx="3093085" cy="1121589"/>
          </a:xfrm>
        </p:grpSpPr>
        <p:sp>
          <p:nvSpPr>
            <p:cNvPr id="3" name="object 3"/>
            <p:cNvSpPr txBox="1"/>
            <p:nvPr/>
          </p:nvSpPr>
          <p:spPr>
            <a:xfrm>
              <a:off x="3997649" y="6213809"/>
              <a:ext cx="2573655" cy="36234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1000"/>
                </a:lnSpc>
                <a:spcBef>
                  <a:spcPts val="95"/>
                </a:spcBef>
              </a:pPr>
              <a:r>
                <a:rPr lang="ru-RU" sz="2450" spc="190" dirty="0">
                  <a:latin typeface="Tahoma"/>
                  <a:cs typeface="Tahoma"/>
                </a:rPr>
                <a:t>5</a:t>
              </a:r>
              <a:r>
                <a:rPr lang="en-US" sz="2450" spc="190" dirty="0">
                  <a:latin typeface="Tahoma"/>
                  <a:cs typeface="Tahoma"/>
                </a:rPr>
                <a:t>Greats</a:t>
              </a:r>
              <a:endParaRPr sz="2450" dirty="0">
                <a:latin typeface="Tahoma"/>
                <a:cs typeface="Tahoma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997649" y="5454563"/>
              <a:ext cx="3093085" cy="6286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ru-RU" sz="3950" b="1" spc="25" dirty="0">
                  <a:latin typeface="Tahoma"/>
                  <a:cs typeface="Tahoma"/>
                </a:rPr>
                <a:t>Команда</a:t>
              </a:r>
              <a:endParaRPr sz="3950" dirty="0">
                <a:latin typeface="Tahoma"/>
                <a:cs typeface="Tahoma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4131591" y="9433597"/>
            <a:ext cx="171450" cy="625475"/>
          </a:xfrm>
          <a:custGeom>
            <a:avLst/>
            <a:gdLst/>
            <a:ahLst/>
            <a:cxnLst/>
            <a:rect l="l" t="t" r="r" b="b"/>
            <a:pathLst>
              <a:path w="171450" h="625475">
                <a:moveTo>
                  <a:pt x="171366" y="0"/>
                </a:moveTo>
                <a:lnTo>
                  <a:pt x="0" y="0"/>
                </a:lnTo>
                <a:lnTo>
                  <a:pt x="0" y="625467"/>
                </a:lnTo>
                <a:lnTo>
                  <a:pt x="171366" y="625467"/>
                </a:lnTo>
                <a:lnTo>
                  <a:pt x="171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2951" y="9144222"/>
            <a:ext cx="1427480" cy="915035"/>
          </a:xfrm>
          <a:custGeom>
            <a:avLst/>
            <a:gdLst/>
            <a:ahLst/>
            <a:cxnLst/>
            <a:rect l="l" t="t" r="r" b="b"/>
            <a:pathLst>
              <a:path w="1427479" h="915034">
                <a:moveTo>
                  <a:pt x="803846" y="914857"/>
                </a:moveTo>
                <a:lnTo>
                  <a:pt x="739749" y="740600"/>
                </a:lnTo>
                <a:lnTo>
                  <a:pt x="689381" y="603669"/>
                </a:lnTo>
                <a:lnTo>
                  <a:pt x="582942" y="314274"/>
                </a:lnTo>
                <a:lnTo>
                  <a:pt x="507847" y="110121"/>
                </a:lnTo>
                <a:lnTo>
                  <a:pt x="507847" y="603669"/>
                </a:lnTo>
                <a:lnTo>
                  <a:pt x="295986" y="603669"/>
                </a:lnTo>
                <a:lnTo>
                  <a:pt x="401929" y="314274"/>
                </a:lnTo>
                <a:lnTo>
                  <a:pt x="507847" y="603669"/>
                </a:lnTo>
                <a:lnTo>
                  <a:pt x="507847" y="110121"/>
                </a:lnTo>
                <a:lnTo>
                  <a:pt x="467347" y="0"/>
                </a:lnTo>
                <a:lnTo>
                  <a:pt x="333387" y="0"/>
                </a:lnTo>
                <a:lnTo>
                  <a:pt x="0" y="914857"/>
                </a:lnTo>
                <a:lnTo>
                  <a:pt x="180708" y="914857"/>
                </a:lnTo>
                <a:lnTo>
                  <a:pt x="246138" y="740600"/>
                </a:lnTo>
                <a:lnTo>
                  <a:pt x="560819" y="740600"/>
                </a:lnTo>
                <a:lnTo>
                  <a:pt x="623138" y="914857"/>
                </a:lnTo>
                <a:lnTo>
                  <a:pt x="803846" y="914857"/>
                </a:lnTo>
                <a:close/>
              </a:path>
              <a:path w="1427479" h="915034">
                <a:moveTo>
                  <a:pt x="1426972" y="289382"/>
                </a:moveTo>
                <a:lnTo>
                  <a:pt x="1255610" y="289382"/>
                </a:lnTo>
                <a:lnTo>
                  <a:pt x="1087361" y="746810"/>
                </a:lnTo>
                <a:lnTo>
                  <a:pt x="922235" y="289382"/>
                </a:lnTo>
                <a:lnTo>
                  <a:pt x="750874" y="289382"/>
                </a:lnTo>
                <a:lnTo>
                  <a:pt x="981417" y="914857"/>
                </a:lnTo>
                <a:lnTo>
                  <a:pt x="1196390" y="914857"/>
                </a:lnTo>
                <a:lnTo>
                  <a:pt x="1426972" y="289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3301" y="9262448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511175" h="806450">
                <a:moveTo>
                  <a:pt x="305331" y="0"/>
                </a:moveTo>
                <a:lnTo>
                  <a:pt x="133964" y="0"/>
                </a:lnTo>
                <a:lnTo>
                  <a:pt x="133964" y="171157"/>
                </a:lnTo>
                <a:lnTo>
                  <a:pt x="0" y="171157"/>
                </a:lnTo>
                <a:lnTo>
                  <a:pt x="0" y="308074"/>
                </a:lnTo>
                <a:lnTo>
                  <a:pt x="133964" y="308074"/>
                </a:lnTo>
                <a:lnTo>
                  <a:pt x="133964" y="575689"/>
                </a:lnTo>
                <a:lnTo>
                  <a:pt x="137256" y="625787"/>
                </a:lnTo>
                <a:lnTo>
                  <a:pt x="147449" y="670743"/>
                </a:lnTo>
                <a:lnTo>
                  <a:pt x="165017" y="710085"/>
                </a:lnTo>
                <a:lnTo>
                  <a:pt x="190436" y="743337"/>
                </a:lnTo>
                <a:lnTo>
                  <a:pt x="224180" y="770025"/>
                </a:lnTo>
                <a:lnTo>
                  <a:pt x="266725" y="789675"/>
                </a:lnTo>
                <a:lnTo>
                  <a:pt x="318544" y="801813"/>
                </a:lnTo>
                <a:lnTo>
                  <a:pt x="380114" y="805964"/>
                </a:lnTo>
                <a:lnTo>
                  <a:pt x="428990" y="802074"/>
                </a:lnTo>
                <a:lnTo>
                  <a:pt x="469689" y="793515"/>
                </a:lnTo>
                <a:lnTo>
                  <a:pt x="497537" y="784955"/>
                </a:lnTo>
                <a:lnTo>
                  <a:pt x="507858" y="781065"/>
                </a:lnTo>
                <a:lnTo>
                  <a:pt x="487560" y="656597"/>
                </a:lnTo>
                <a:lnTo>
                  <a:pt x="411275" y="656597"/>
                </a:lnTo>
                <a:lnTo>
                  <a:pt x="373202" y="652074"/>
                </a:lnTo>
                <a:lnTo>
                  <a:pt x="338048" y="636756"/>
                </a:lnTo>
                <a:lnTo>
                  <a:pt x="312241" y="608019"/>
                </a:lnTo>
                <a:lnTo>
                  <a:pt x="302210" y="563239"/>
                </a:lnTo>
                <a:lnTo>
                  <a:pt x="302210" y="304964"/>
                </a:lnTo>
                <a:lnTo>
                  <a:pt x="510958" y="304964"/>
                </a:lnTo>
                <a:lnTo>
                  <a:pt x="510958" y="174266"/>
                </a:lnTo>
                <a:lnTo>
                  <a:pt x="305331" y="174266"/>
                </a:lnTo>
                <a:lnTo>
                  <a:pt x="305331" y="0"/>
                </a:lnTo>
                <a:close/>
              </a:path>
              <a:path w="511175" h="806450">
                <a:moveTo>
                  <a:pt x="486037" y="647257"/>
                </a:moveTo>
                <a:lnTo>
                  <a:pt x="465597" y="652657"/>
                </a:lnTo>
                <a:lnTo>
                  <a:pt x="450996" y="655430"/>
                </a:lnTo>
                <a:lnTo>
                  <a:pt x="435225" y="656451"/>
                </a:lnTo>
                <a:lnTo>
                  <a:pt x="411275" y="656597"/>
                </a:lnTo>
                <a:lnTo>
                  <a:pt x="487560" y="656597"/>
                </a:lnTo>
                <a:lnTo>
                  <a:pt x="486037" y="647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0351" y="9418045"/>
            <a:ext cx="673100" cy="654050"/>
          </a:xfrm>
          <a:custGeom>
            <a:avLst/>
            <a:gdLst/>
            <a:ahLst/>
            <a:cxnLst/>
            <a:rect l="l" t="t" r="r" b="b"/>
            <a:pathLst>
              <a:path w="673100" h="654050">
                <a:moveTo>
                  <a:pt x="336492" y="0"/>
                </a:moveTo>
                <a:lnTo>
                  <a:pt x="287224" y="3542"/>
                </a:lnTo>
                <a:lnTo>
                  <a:pt x="240047" y="13831"/>
                </a:lnTo>
                <a:lnTo>
                  <a:pt x="195511" y="30363"/>
                </a:lnTo>
                <a:lnTo>
                  <a:pt x="154162" y="52632"/>
                </a:lnTo>
                <a:lnTo>
                  <a:pt x="116549" y="80133"/>
                </a:lnTo>
                <a:lnTo>
                  <a:pt x="83219" y="112361"/>
                </a:lnTo>
                <a:lnTo>
                  <a:pt x="54721" y="148812"/>
                </a:lnTo>
                <a:lnTo>
                  <a:pt x="31602" y="188979"/>
                </a:lnTo>
                <a:lnTo>
                  <a:pt x="14410" y="232358"/>
                </a:lnTo>
                <a:lnTo>
                  <a:pt x="3694" y="278445"/>
                </a:lnTo>
                <a:lnTo>
                  <a:pt x="0" y="326733"/>
                </a:lnTo>
                <a:lnTo>
                  <a:pt x="3623" y="375024"/>
                </a:lnTo>
                <a:lnTo>
                  <a:pt x="14157" y="421112"/>
                </a:lnTo>
                <a:lnTo>
                  <a:pt x="31096" y="464493"/>
                </a:lnTo>
                <a:lnTo>
                  <a:pt x="53934" y="504662"/>
                </a:lnTo>
                <a:lnTo>
                  <a:pt x="82164" y="541114"/>
                </a:lnTo>
                <a:lnTo>
                  <a:pt x="115283" y="573343"/>
                </a:lnTo>
                <a:lnTo>
                  <a:pt x="152784" y="600844"/>
                </a:lnTo>
                <a:lnTo>
                  <a:pt x="194160" y="623114"/>
                </a:lnTo>
                <a:lnTo>
                  <a:pt x="238908" y="639645"/>
                </a:lnTo>
                <a:lnTo>
                  <a:pt x="286520" y="649935"/>
                </a:lnTo>
                <a:lnTo>
                  <a:pt x="336492" y="653477"/>
                </a:lnTo>
                <a:lnTo>
                  <a:pt x="385760" y="649935"/>
                </a:lnTo>
                <a:lnTo>
                  <a:pt x="432937" y="639645"/>
                </a:lnTo>
                <a:lnTo>
                  <a:pt x="477473" y="623114"/>
                </a:lnTo>
                <a:lnTo>
                  <a:pt x="518822" y="600844"/>
                </a:lnTo>
                <a:lnTo>
                  <a:pt x="556435" y="573343"/>
                </a:lnTo>
                <a:lnTo>
                  <a:pt x="589764" y="541114"/>
                </a:lnTo>
                <a:lnTo>
                  <a:pt x="618263" y="504662"/>
                </a:lnTo>
                <a:lnTo>
                  <a:pt x="622166" y="497880"/>
                </a:lnTo>
                <a:lnTo>
                  <a:pt x="336492" y="497880"/>
                </a:lnTo>
                <a:lnTo>
                  <a:pt x="290262" y="491916"/>
                </a:lnTo>
                <a:lnTo>
                  <a:pt x="249138" y="475061"/>
                </a:lnTo>
                <a:lnTo>
                  <a:pt x="214590" y="448872"/>
                </a:lnTo>
                <a:lnTo>
                  <a:pt x="188091" y="414904"/>
                </a:lnTo>
                <a:lnTo>
                  <a:pt x="171112" y="374712"/>
                </a:lnTo>
                <a:lnTo>
                  <a:pt x="165125" y="329853"/>
                </a:lnTo>
                <a:lnTo>
                  <a:pt x="171329" y="284990"/>
                </a:lnTo>
                <a:lnTo>
                  <a:pt x="188784" y="244796"/>
                </a:lnTo>
                <a:lnTo>
                  <a:pt x="215760" y="210826"/>
                </a:lnTo>
                <a:lnTo>
                  <a:pt x="250524" y="184635"/>
                </a:lnTo>
                <a:lnTo>
                  <a:pt x="291346" y="167781"/>
                </a:lnTo>
                <a:lnTo>
                  <a:pt x="336492" y="161817"/>
                </a:lnTo>
                <a:lnTo>
                  <a:pt x="626444" y="161817"/>
                </a:lnTo>
                <a:lnTo>
                  <a:pt x="619050" y="148812"/>
                </a:lnTo>
                <a:lnTo>
                  <a:pt x="590819" y="112361"/>
                </a:lnTo>
                <a:lnTo>
                  <a:pt x="557701" y="80133"/>
                </a:lnTo>
                <a:lnTo>
                  <a:pt x="520200" y="52632"/>
                </a:lnTo>
                <a:lnTo>
                  <a:pt x="478823" y="30363"/>
                </a:lnTo>
                <a:lnTo>
                  <a:pt x="434076" y="13831"/>
                </a:lnTo>
                <a:lnTo>
                  <a:pt x="386464" y="3542"/>
                </a:lnTo>
                <a:lnTo>
                  <a:pt x="336492" y="0"/>
                </a:lnTo>
                <a:close/>
              </a:path>
              <a:path w="673100" h="654050">
                <a:moveTo>
                  <a:pt x="626444" y="161817"/>
                </a:moveTo>
                <a:lnTo>
                  <a:pt x="336492" y="161817"/>
                </a:lnTo>
                <a:lnTo>
                  <a:pt x="382722" y="167781"/>
                </a:lnTo>
                <a:lnTo>
                  <a:pt x="423846" y="184635"/>
                </a:lnTo>
                <a:lnTo>
                  <a:pt x="458394" y="210826"/>
                </a:lnTo>
                <a:lnTo>
                  <a:pt x="484893" y="244796"/>
                </a:lnTo>
                <a:lnTo>
                  <a:pt x="501872" y="284990"/>
                </a:lnTo>
                <a:lnTo>
                  <a:pt x="507858" y="329853"/>
                </a:lnTo>
                <a:lnTo>
                  <a:pt x="502955" y="374712"/>
                </a:lnTo>
                <a:lnTo>
                  <a:pt x="486280" y="414904"/>
                </a:lnTo>
                <a:lnTo>
                  <a:pt x="459564" y="448872"/>
                </a:lnTo>
                <a:lnTo>
                  <a:pt x="424540" y="475061"/>
                </a:lnTo>
                <a:lnTo>
                  <a:pt x="382938" y="491916"/>
                </a:lnTo>
                <a:lnTo>
                  <a:pt x="336492" y="497880"/>
                </a:lnTo>
                <a:lnTo>
                  <a:pt x="622166" y="497880"/>
                </a:lnTo>
                <a:lnTo>
                  <a:pt x="641381" y="464493"/>
                </a:lnTo>
                <a:lnTo>
                  <a:pt x="658573" y="421112"/>
                </a:lnTo>
                <a:lnTo>
                  <a:pt x="669290" y="375024"/>
                </a:lnTo>
                <a:lnTo>
                  <a:pt x="672984" y="326733"/>
                </a:lnTo>
                <a:lnTo>
                  <a:pt x="669361" y="278445"/>
                </a:lnTo>
                <a:lnTo>
                  <a:pt x="658827" y="232358"/>
                </a:lnTo>
                <a:lnTo>
                  <a:pt x="641888" y="188979"/>
                </a:lnTo>
                <a:lnTo>
                  <a:pt x="626444" y="161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9785" y="9141099"/>
            <a:ext cx="218098" cy="2178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47084" y="8954386"/>
            <a:ext cx="1296670" cy="1294765"/>
            <a:chOff x="1047084" y="8954386"/>
            <a:chExt cx="1296670" cy="1294765"/>
          </a:xfrm>
        </p:grpSpPr>
        <p:sp>
          <p:nvSpPr>
            <p:cNvPr id="11" name="object 11"/>
            <p:cNvSpPr/>
            <p:nvPr/>
          </p:nvSpPr>
          <p:spPr>
            <a:xfrm>
              <a:off x="1047084" y="8954386"/>
              <a:ext cx="576580" cy="572770"/>
            </a:xfrm>
            <a:custGeom>
              <a:avLst/>
              <a:gdLst/>
              <a:ahLst/>
              <a:cxnLst/>
              <a:rect l="l" t="t" r="r" b="b"/>
              <a:pathLst>
                <a:path w="576580" h="572770">
                  <a:moveTo>
                    <a:pt x="286640" y="0"/>
                  </a:moveTo>
                  <a:lnTo>
                    <a:pt x="240002" y="3731"/>
                  </a:lnTo>
                  <a:lnTo>
                    <a:pt x="195813" y="14538"/>
                  </a:lnTo>
                  <a:lnTo>
                    <a:pt x="154653" y="31843"/>
                  </a:lnTo>
                  <a:lnTo>
                    <a:pt x="117100" y="55067"/>
                  </a:lnTo>
                  <a:lnTo>
                    <a:pt x="83734" y="83630"/>
                  </a:lnTo>
                  <a:lnTo>
                    <a:pt x="55135" y="116955"/>
                  </a:lnTo>
                  <a:lnTo>
                    <a:pt x="31883" y="154461"/>
                  </a:lnTo>
                  <a:lnTo>
                    <a:pt x="14556" y="195571"/>
                  </a:lnTo>
                  <a:lnTo>
                    <a:pt x="3735" y="239705"/>
                  </a:lnTo>
                  <a:lnTo>
                    <a:pt x="0" y="286284"/>
                  </a:lnTo>
                  <a:lnTo>
                    <a:pt x="3738" y="332947"/>
                  </a:lnTo>
                  <a:lnTo>
                    <a:pt x="14581" y="377296"/>
                  </a:lnTo>
                  <a:lnTo>
                    <a:pt x="31967" y="418694"/>
                  </a:lnTo>
                  <a:lnTo>
                    <a:pt x="55335" y="456509"/>
                  </a:lnTo>
                  <a:lnTo>
                    <a:pt x="84124" y="490104"/>
                  </a:lnTo>
                  <a:lnTo>
                    <a:pt x="117774" y="518844"/>
                  </a:lnTo>
                  <a:lnTo>
                    <a:pt x="155723" y="542096"/>
                  </a:lnTo>
                  <a:lnTo>
                    <a:pt x="197411" y="559224"/>
                  </a:lnTo>
                  <a:lnTo>
                    <a:pt x="242277" y="569593"/>
                  </a:lnTo>
                  <a:lnTo>
                    <a:pt x="289760" y="572568"/>
                  </a:lnTo>
                  <a:lnTo>
                    <a:pt x="336398" y="568837"/>
                  </a:lnTo>
                  <a:lnTo>
                    <a:pt x="380587" y="558030"/>
                  </a:lnTo>
                  <a:lnTo>
                    <a:pt x="421748" y="540725"/>
                  </a:lnTo>
                  <a:lnTo>
                    <a:pt x="459301" y="517501"/>
                  </a:lnTo>
                  <a:lnTo>
                    <a:pt x="492666" y="488937"/>
                  </a:lnTo>
                  <a:lnTo>
                    <a:pt x="521265" y="455613"/>
                  </a:lnTo>
                  <a:lnTo>
                    <a:pt x="544518" y="418107"/>
                  </a:lnTo>
                  <a:lnTo>
                    <a:pt x="561844" y="376997"/>
                  </a:lnTo>
                  <a:lnTo>
                    <a:pt x="572665" y="332863"/>
                  </a:lnTo>
                  <a:lnTo>
                    <a:pt x="576401" y="286284"/>
                  </a:lnTo>
                  <a:lnTo>
                    <a:pt x="572662" y="239705"/>
                  </a:lnTo>
                  <a:lnTo>
                    <a:pt x="561819" y="195571"/>
                  </a:lnTo>
                  <a:lnTo>
                    <a:pt x="544433" y="154461"/>
                  </a:lnTo>
                  <a:lnTo>
                    <a:pt x="521066" y="116955"/>
                  </a:lnTo>
                  <a:lnTo>
                    <a:pt x="492276" y="83630"/>
                  </a:lnTo>
                  <a:lnTo>
                    <a:pt x="458627" y="55067"/>
                  </a:lnTo>
                  <a:lnTo>
                    <a:pt x="420677" y="31843"/>
                  </a:lnTo>
                  <a:lnTo>
                    <a:pt x="378989" y="14538"/>
                  </a:lnTo>
                  <a:lnTo>
                    <a:pt x="334123" y="3731"/>
                  </a:lnTo>
                  <a:lnTo>
                    <a:pt x="286640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295" y="955184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29">
                  <a:moveTo>
                    <a:pt x="348952" y="0"/>
                  </a:moveTo>
                  <a:lnTo>
                    <a:pt x="301508" y="3172"/>
                  </a:lnTo>
                  <a:lnTo>
                    <a:pt x="256032" y="12418"/>
                  </a:lnTo>
                  <a:lnTo>
                    <a:pt x="212936" y="27325"/>
                  </a:lnTo>
                  <a:lnTo>
                    <a:pt x="172631" y="47483"/>
                  </a:lnTo>
                  <a:lnTo>
                    <a:pt x="135528" y="72481"/>
                  </a:lnTo>
                  <a:lnTo>
                    <a:pt x="102038" y="101910"/>
                  </a:lnTo>
                  <a:lnTo>
                    <a:pt x="72573" y="135358"/>
                  </a:lnTo>
                  <a:lnTo>
                    <a:pt x="47543" y="172415"/>
                  </a:lnTo>
                  <a:lnTo>
                    <a:pt x="27359" y="212671"/>
                  </a:lnTo>
                  <a:lnTo>
                    <a:pt x="12433" y="255715"/>
                  </a:lnTo>
                  <a:lnTo>
                    <a:pt x="3177" y="301135"/>
                  </a:lnTo>
                  <a:lnTo>
                    <a:pt x="0" y="348523"/>
                  </a:lnTo>
                  <a:lnTo>
                    <a:pt x="3177" y="395908"/>
                  </a:lnTo>
                  <a:lnTo>
                    <a:pt x="12433" y="441328"/>
                  </a:lnTo>
                  <a:lnTo>
                    <a:pt x="27359" y="484370"/>
                  </a:lnTo>
                  <a:lnTo>
                    <a:pt x="47543" y="524626"/>
                  </a:lnTo>
                  <a:lnTo>
                    <a:pt x="72573" y="561683"/>
                  </a:lnTo>
                  <a:lnTo>
                    <a:pt x="102038" y="595132"/>
                  </a:lnTo>
                  <a:lnTo>
                    <a:pt x="135528" y="624561"/>
                  </a:lnTo>
                  <a:lnTo>
                    <a:pt x="172631" y="649561"/>
                  </a:lnTo>
                  <a:lnTo>
                    <a:pt x="212936" y="669720"/>
                  </a:lnTo>
                  <a:lnTo>
                    <a:pt x="256032" y="684627"/>
                  </a:lnTo>
                  <a:lnTo>
                    <a:pt x="301508" y="693873"/>
                  </a:lnTo>
                  <a:lnTo>
                    <a:pt x="348952" y="697046"/>
                  </a:lnTo>
                  <a:lnTo>
                    <a:pt x="396397" y="693873"/>
                  </a:lnTo>
                  <a:lnTo>
                    <a:pt x="441872" y="684627"/>
                  </a:lnTo>
                  <a:lnTo>
                    <a:pt x="484968" y="669720"/>
                  </a:lnTo>
                  <a:lnTo>
                    <a:pt x="525273" y="649561"/>
                  </a:lnTo>
                  <a:lnTo>
                    <a:pt x="562376" y="624561"/>
                  </a:lnTo>
                  <a:lnTo>
                    <a:pt x="595866" y="595132"/>
                  </a:lnTo>
                  <a:lnTo>
                    <a:pt x="625332" y="561683"/>
                  </a:lnTo>
                  <a:lnTo>
                    <a:pt x="650362" y="524626"/>
                  </a:lnTo>
                  <a:lnTo>
                    <a:pt x="670545" y="484370"/>
                  </a:lnTo>
                  <a:lnTo>
                    <a:pt x="685471" y="441328"/>
                  </a:lnTo>
                  <a:lnTo>
                    <a:pt x="694728" y="395908"/>
                  </a:lnTo>
                  <a:lnTo>
                    <a:pt x="697905" y="348523"/>
                  </a:lnTo>
                  <a:lnTo>
                    <a:pt x="694728" y="301076"/>
                  </a:lnTo>
                  <a:lnTo>
                    <a:pt x="685471" y="255499"/>
                  </a:lnTo>
                  <a:lnTo>
                    <a:pt x="670545" y="212234"/>
                  </a:lnTo>
                  <a:lnTo>
                    <a:pt x="650362" y="171724"/>
                  </a:lnTo>
                  <a:lnTo>
                    <a:pt x="625332" y="134413"/>
                  </a:lnTo>
                  <a:lnTo>
                    <a:pt x="595866" y="100744"/>
                  </a:lnTo>
                  <a:lnTo>
                    <a:pt x="562376" y="71159"/>
                  </a:lnTo>
                  <a:lnTo>
                    <a:pt x="525273" y="46100"/>
                  </a:lnTo>
                  <a:lnTo>
                    <a:pt x="484968" y="26013"/>
                  </a:lnTo>
                  <a:lnTo>
                    <a:pt x="441872" y="11338"/>
                  </a:lnTo>
                  <a:lnTo>
                    <a:pt x="396397" y="2519"/>
                  </a:lnTo>
                  <a:lnTo>
                    <a:pt x="348952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9917" y="9016625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09">
                  <a:moveTo>
                    <a:pt x="224328" y="0"/>
                  </a:moveTo>
                  <a:lnTo>
                    <a:pt x="178908" y="4521"/>
                  </a:lnTo>
                  <a:lnTo>
                    <a:pt x="136701" y="17503"/>
                  </a:lnTo>
                  <a:lnTo>
                    <a:pt x="98582" y="38070"/>
                  </a:lnTo>
                  <a:lnTo>
                    <a:pt x="65429" y="65347"/>
                  </a:lnTo>
                  <a:lnTo>
                    <a:pt x="38118" y="98458"/>
                  </a:lnTo>
                  <a:lnTo>
                    <a:pt x="17525" y="136528"/>
                  </a:lnTo>
                  <a:lnTo>
                    <a:pt x="4527" y="178682"/>
                  </a:lnTo>
                  <a:lnTo>
                    <a:pt x="0" y="224045"/>
                  </a:lnTo>
                  <a:lnTo>
                    <a:pt x="4527" y="269408"/>
                  </a:lnTo>
                  <a:lnTo>
                    <a:pt x="17525" y="311562"/>
                  </a:lnTo>
                  <a:lnTo>
                    <a:pt x="38118" y="349632"/>
                  </a:lnTo>
                  <a:lnTo>
                    <a:pt x="65429" y="382743"/>
                  </a:lnTo>
                  <a:lnTo>
                    <a:pt x="98582" y="410020"/>
                  </a:lnTo>
                  <a:lnTo>
                    <a:pt x="136701" y="430587"/>
                  </a:lnTo>
                  <a:lnTo>
                    <a:pt x="178908" y="443569"/>
                  </a:lnTo>
                  <a:lnTo>
                    <a:pt x="224328" y="448091"/>
                  </a:lnTo>
                  <a:lnTo>
                    <a:pt x="269748" y="443569"/>
                  </a:lnTo>
                  <a:lnTo>
                    <a:pt x="311955" y="430587"/>
                  </a:lnTo>
                  <a:lnTo>
                    <a:pt x="350073" y="410020"/>
                  </a:lnTo>
                  <a:lnTo>
                    <a:pt x="383226" y="382743"/>
                  </a:lnTo>
                  <a:lnTo>
                    <a:pt x="410537" y="349632"/>
                  </a:lnTo>
                  <a:lnTo>
                    <a:pt x="431130" y="311562"/>
                  </a:lnTo>
                  <a:lnTo>
                    <a:pt x="444128" y="269408"/>
                  </a:lnTo>
                  <a:lnTo>
                    <a:pt x="448656" y="224045"/>
                  </a:lnTo>
                  <a:lnTo>
                    <a:pt x="444128" y="178682"/>
                  </a:lnTo>
                  <a:lnTo>
                    <a:pt x="431130" y="136528"/>
                  </a:lnTo>
                  <a:lnTo>
                    <a:pt x="410537" y="98458"/>
                  </a:lnTo>
                  <a:lnTo>
                    <a:pt x="383226" y="65347"/>
                  </a:lnTo>
                  <a:lnTo>
                    <a:pt x="350073" y="38070"/>
                  </a:lnTo>
                  <a:lnTo>
                    <a:pt x="311955" y="17503"/>
                  </a:lnTo>
                  <a:lnTo>
                    <a:pt x="269748" y="4521"/>
                  </a:lnTo>
                  <a:lnTo>
                    <a:pt x="224328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4824" y="9738552"/>
              <a:ext cx="324485" cy="323850"/>
            </a:xfrm>
            <a:custGeom>
              <a:avLst/>
              <a:gdLst/>
              <a:ahLst/>
              <a:cxnLst/>
              <a:rect l="l" t="t" r="r" b="b"/>
              <a:pathLst>
                <a:path w="324484" h="323850">
                  <a:moveTo>
                    <a:pt x="162016" y="0"/>
                  </a:moveTo>
                  <a:lnTo>
                    <a:pt x="118642" y="5719"/>
                  </a:lnTo>
                  <a:lnTo>
                    <a:pt x="79854" y="21899"/>
                  </a:lnTo>
                  <a:lnTo>
                    <a:pt x="47125" y="47069"/>
                  </a:lnTo>
                  <a:lnTo>
                    <a:pt x="21925" y="79758"/>
                  </a:lnTo>
                  <a:lnTo>
                    <a:pt x="5726" y="118497"/>
                  </a:lnTo>
                  <a:lnTo>
                    <a:pt x="0" y="161817"/>
                  </a:lnTo>
                  <a:lnTo>
                    <a:pt x="5726" y="205139"/>
                  </a:lnTo>
                  <a:lnTo>
                    <a:pt x="21925" y="243880"/>
                  </a:lnTo>
                  <a:lnTo>
                    <a:pt x="47125" y="276568"/>
                  </a:lnTo>
                  <a:lnTo>
                    <a:pt x="79854" y="301736"/>
                  </a:lnTo>
                  <a:lnTo>
                    <a:pt x="118642" y="317914"/>
                  </a:lnTo>
                  <a:lnTo>
                    <a:pt x="162016" y="323634"/>
                  </a:lnTo>
                  <a:lnTo>
                    <a:pt x="205389" y="317914"/>
                  </a:lnTo>
                  <a:lnTo>
                    <a:pt x="244177" y="301736"/>
                  </a:lnTo>
                  <a:lnTo>
                    <a:pt x="276906" y="276568"/>
                  </a:lnTo>
                  <a:lnTo>
                    <a:pt x="302106" y="243880"/>
                  </a:lnTo>
                  <a:lnTo>
                    <a:pt x="318305" y="205139"/>
                  </a:lnTo>
                  <a:lnTo>
                    <a:pt x="324032" y="161817"/>
                  </a:lnTo>
                  <a:lnTo>
                    <a:pt x="318089" y="118281"/>
                  </a:lnTo>
                  <a:lnTo>
                    <a:pt x="301415" y="79067"/>
                  </a:lnTo>
                  <a:lnTo>
                    <a:pt x="275740" y="45903"/>
                  </a:lnTo>
                  <a:lnTo>
                    <a:pt x="242795" y="20517"/>
                  </a:lnTo>
                  <a:lnTo>
                    <a:pt x="204310" y="4640"/>
                  </a:lnTo>
                  <a:lnTo>
                    <a:pt x="162016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337302" y="10684"/>
            <a:ext cx="9766935" cy="11297920"/>
            <a:chOff x="10337302" y="10684"/>
            <a:chExt cx="9766935" cy="11297920"/>
          </a:xfrm>
        </p:grpSpPr>
        <p:sp>
          <p:nvSpPr>
            <p:cNvPr id="16" name="object 16"/>
            <p:cNvSpPr/>
            <p:nvPr/>
          </p:nvSpPr>
          <p:spPr>
            <a:xfrm>
              <a:off x="10637813" y="4958556"/>
              <a:ext cx="8846820" cy="6350000"/>
            </a:xfrm>
            <a:custGeom>
              <a:avLst/>
              <a:gdLst/>
              <a:ahLst/>
              <a:cxnLst/>
              <a:rect l="l" t="t" r="r" b="b"/>
              <a:pathLst>
                <a:path w="8846819" h="6350000">
                  <a:moveTo>
                    <a:pt x="5191345" y="63500"/>
                  </a:moveTo>
                  <a:lnTo>
                    <a:pt x="3664451" y="63500"/>
                  </a:lnTo>
                  <a:lnTo>
                    <a:pt x="3620172" y="76200"/>
                  </a:lnTo>
                  <a:lnTo>
                    <a:pt x="3575974" y="76200"/>
                  </a:lnTo>
                  <a:lnTo>
                    <a:pt x="3443898" y="114300"/>
                  </a:lnTo>
                  <a:lnTo>
                    <a:pt x="3400058" y="114300"/>
                  </a:lnTo>
                  <a:lnTo>
                    <a:pt x="2967706" y="241300"/>
                  </a:lnTo>
                  <a:lnTo>
                    <a:pt x="2925157" y="266700"/>
                  </a:lnTo>
                  <a:lnTo>
                    <a:pt x="2798362" y="304800"/>
                  </a:lnTo>
                  <a:lnTo>
                    <a:pt x="2756393" y="330200"/>
                  </a:lnTo>
                  <a:lnTo>
                    <a:pt x="2672922" y="355600"/>
                  </a:lnTo>
                  <a:lnTo>
                    <a:pt x="2631428" y="381000"/>
                  </a:lnTo>
                  <a:lnTo>
                    <a:pt x="2590098" y="393700"/>
                  </a:lnTo>
                  <a:lnTo>
                    <a:pt x="2548938" y="419100"/>
                  </a:lnTo>
                  <a:lnTo>
                    <a:pt x="2507951" y="431800"/>
                  </a:lnTo>
                  <a:lnTo>
                    <a:pt x="2467140" y="457200"/>
                  </a:lnTo>
                  <a:lnTo>
                    <a:pt x="2426510" y="469900"/>
                  </a:lnTo>
                  <a:lnTo>
                    <a:pt x="2345804" y="520700"/>
                  </a:lnTo>
                  <a:lnTo>
                    <a:pt x="2305737" y="533400"/>
                  </a:lnTo>
                  <a:lnTo>
                    <a:pt x="2147453" y="635000"/>
                  </a:lnTo>
                  <a:lnTo>
                    <a:pt x="2108398" y="647700"/>
                  </a:lnTo>
                  <a:lnTo>
                    <a:pt x="2030931" y="698500"/>
                  </a:lnTo>
                  <a:lnTo>
                    <a:pt x="1841193" y="825500"/>
                  </a:lnTo>
                  <a:lnTo>
                    <a:pt x="1803949" y="863600"/>
                  </a:lnTo>
                  <a:lnTo>
                    <a:pt x="1657441" y="965200"/>
                  </a:lnTo>
                  <a:lnTo>
                    <a:pt x="1621449" y="1003300"/>
                  </a:lnTo>
                  <a:lnTo>
                    <a:pt x="1550255" y="1054100"/>
                  </a:lnTo>
                  <a:lnTo>
                    <a:pt x="1515059" y="1092200"/>
                  </a:lnTo>
                  <a:lnTo>
                    <a:pt x="1480136" y="1117600"/>
                  </a:lnTo>
                  <a:lnTo>
                    <a:pt x="1445489" y="1155700"/>
                  </a:lnTo>
                  <a:lnTo>
                    <a:pt x="1411122" y="1181100"/>
                  </a:lnTo>
                  <a:lnTo>
                    <a:pt x="1377039" y="1219200"/>
                  </a:lnTo>
                  <a:lnTo>
                    <a:pt x="1343244" y="1244600"/>
                  </a:lnTo>
                  <a:lnTo>
                    <a:pt x="1309740" y="1282700"/>
                  </a:lnTo>
                  <a:lnTo>
                    <a:pt x="1276530" y="1308100"/>
                  </a:lnTo>
                  <a:lnTo>
                    <a:pt x="1243619" y="1346200"/>
                  </a:lnTo>
                  <a:lnTo>
                    <a:pt x="1211011" y="1384300"/>
                  </a:lnTo>
                  <a:lnTo>
                    <a:pt x="1178708" y="1422400"/>
                  </a:lnTo>
                  <a:lnTo>
                    <a:pt x="1146715" y="1447800"/>
                  </a:lnTo>
                  <a:lnTo>
                    <a:pt x="1115035" y="1485900"/>
                  </a:lnTo>
                  <a:lnTo>
                    <a:pt x="1083673" y="1524000"/>
                  </a:lnTo>
                  <a:lnTo>
                    <a:pt x="1052631" y="1562100"/>
                  </a:lnTo>
                  <a:lnTo>
                    <a:pt x="1021914" y="1600200"/>
                  </a:lnTo>
                  <a:lnTo>
                    <a:pt x="991524" y="1638300"/>
                  </a:lnTo>
                  <a:lnTo>
                    <a:pt x="961467" y="1676400"/>
                  </a:lnTo>
                  <a:lnTo>
                    <a:pt x="931745" y="1701800"/>
                  </a:lnTo>
                  <a:lnTo>
                    <a:pt x="902362" y="1739900"/>
                  </a:lnTo>
                  <a:lnTo>
                    <a:pt x="873323" y="1790700"/>
                  </a:lnTo>
                  <a:lnTo>
                    <a:pt x="844629" y="1828800"/>
                  </a:lnTo>
                  <a:lnTo>
                    <a:pt x="816357" y="1866900"/>
                  </a:lnTo>
                  <a:lnTo>
                    <a:pt x="788578" y="1905000"/>
                  </a:lnTo>
                  <a:lnTo>
                    <a:pt x="761290" y="1943100"/>
                  </a:lnTo>
                  <a:lnTo>
                    <a:pt x="734494" y="1981200"/>
                  </a:lnTo>
                  <a:lnTo>
                    <a:pt x="708188" y="2019300"/>
                  </a:lnTo>
                  <a:lnTo>
                    <a:pt x="682373" y="2057400"/>
                  </a:lnTo>
                  <a:lnTo>
                    <a:pt x="657047" y="2108200"/>
                  </a:lnTo>
                  <a:lnTo>
                    <a:pt x="632210" y="2146300"/>
                  </a:lnTo>
                  <a:lnTo>
                    <a:pt x="607862" y="2184400"/>
                  </a:lnTo>
                  <a:lnTo>
                    <a:pt x="584001" y="2222500"/>
                  </a:lnTo>
                  <a:lnTo>
                    <a:pt x="560628" y="2273300"/>
                  </a:lnTo>
                  <a:lnTo>
                    <a:pt x="537741" y="2311400"/>
                  </a:lnTo>
                  <a:lnTo>
                    <a:pt x="515341" y="2349500"/>
                  </a:lnTo>
                  <a:lnTo>
                    <a:pt x="493426" y="2387600"/>
                  </a:lnTo>
                  <a:lnTo>
                    <a:pt x="471996" y="2438400"/>
                  </a:lnTo>
                  <a:lnTo>
                    <a:pt x="451050" y="2476500"/>
                  </a:lnTo>
                  <a:lnTo>
                    <a:pt x="430587" y="2514600"/>
                  </a:lnTo>
                  <a:lnTo>
                    <a:pt x="410608" y="2565400"/>
                  </a:lnTo>
                  <a:lnTo>
                    <a:pt x="391112" y="2603500"/>
                  </a:lnTo>
                  <a:lnTo>
                    <a:pt x="372097" y="2641600"/>
                  </a:lnTo>
                  <a:lnTo>
                    <a:pt x="353564" y="2692400"/>
                  </a:lnTo>
                  <a:lnTo>
                    <a:pt x="335512" y="2730500"/>
                  </a:lnTo>
                  <a:lnTo>
                    <a:pt x="317940" y="2768600"/>
                  </a:lnTo>
                  <a:lnTo>
                    <a:pt x="300847" y="2819400"/>
                  </a:lnTo>
                  <a:lnTo>
                    <a:pt x="284234" y="2857500"/>
                  </a:lnTo>
                  <a:lnTo>
                    <a:pt x="268099" y="2908300"/>
                  </a:lnTo>
                  <a:lnTo>
                    <a:pt x="252441" y="2946400"/>
                  </a:lnTo>
                  <a:lnTo>
                    <a:pt x="237261" y="2997200"/>
                  </a:lnTo>
                  <a:lnTo>
                    <a:pt x="222558" y="3035300"/>
                  </a:lnTo>
                  <a:lnTo>
                    <a:pt x="208331" y="3073400"/>
                  </a:lnTo>
                  <a:lnTo>
                    <a:pt x="194580" y="3124200"/>
                  </a:lnTo>
                  <a:lnTo>
                    <a:pt x="181303" y="3162300"/>
                  </a:lnTo>
                  <a:lnTo>
                    <a:pt x="168501" y="3213100"/>
                  </a:lnTo>
                  <a:lnTo>
                    <a:pt x="156172" y="3251200"/>
                  </a:lnTo>
                  <a:lnTo>
                    <a:pt x="144317" y="3302000"/>
                  </a:lnTo>
                  <a:lnTo>
                    <a:pt x="132934" y="3340100"/>
                  </a:lnTo>
                  <a:lnTo>
                    <a:pt x="122023" y="3390900"/>
                  </a:lnTo>
                  <a:lnTo>
                    <a:pt x="111584" y="3429000"/>
                  </a:lnTo>
                  <a:lnTo>
                    <a:pt x="101615" y="3479800"/>
                  </a:lnTo>
                  <a:lnTo>
                    <a:pt x="92117" y="3517900"/>
                  </a:lnTo>
                  <a:lnTo>
                    <a:pt x="83088" y="3568700"/>
                  </a:lnTo>
                  <a:lnTo>
                    <a:pt x="74529" y="3606800"/>
                  </a:lnTo>
                  <a:lnTo>
                    <a:pt x="66437" y="3657600"/>
                  </a:lnTo>
                  <a:lnTo>
                    <a:pt x="58814" y="3695700"/>
                  </a:lnTo>
                  <a:lnTo>
                    <a:pt x="51658" y="3746500"/>
                  </a:lnTo>
                  <a:lnTo>
                    <a:pt x="44969" y="3784600"/>
                  </a:lnTo>
                  <a:lnTo>
                    <a:pt x="38746" y="3835400"/>
                  </a:lnTo>
                  <a:lnTo>
                    <a:pt x="32989" y="3886200"/>
                  </a:lnTo>
                  <a:lnTo>
                    <a:pt x="27696" y="3924300"/>
                  </a:lnTo>
                  <a:lnTo>
                    <a:pt x="22868" y="3975100"/>
                  </a:lnTo>
                  <a:lnTo>
                    <a:pt x="18504" y="4013200"/>
                  </a:lnTo>
                  <a:lnTo>
                    <a:pt x="14603" y="4064000"/>
                  </a:lnTo>
                  <a:lnTo>
                    <a:pt x="11164" y="4102100"/>
                  </a:lnTo>
                  <a:lnTo>
                    <a:pt x="8188" y="4152900"/>
                  </a:lnTo>
                  <a:lnTo>
                    <a:pt x="5673" y="4191000"/>
                  </a:lnTo>
                  <a:lnTo>
                    <a:pt x="3619" y="4241800"/>
                  </a:lnTo>
                  <a:lnTo>
                    <a:pt x="2025" y="4279900"/>
                  </a:lnTo>
                  <a:lnTo>
                    <a:pt x="891" y="4330700"/>
                  </a:lnTo>
                  <a:lnTo>
                    <a:pt x="216" y="4381500"/>
                  </a:lnTo>
                  <a:lnTo>
                    <a:pt x="0" y="4419600"/>
                  </a:lnTo>
                  <a:lnTo>
                    <a:pt x="241" y="4470400"/>
                  </a:lnTo>
                  <a:lnTo>
                    <a:pt x="940" y="4508500"/>
                  </a:lnTo>
                  <a:lnTo>
                    <a:pt x="2095" y="4559300"/>
                  </a:lnTo>
                  <a:lnTo>
                    <a:pt x="3707" y="4597400"/>
                  </a:lnTo>
                  <a:lnTo>
                    <a:pt x="5774" y="4648200"/>
                  </a:lnTo>
                  <a:lnTo>
                    <a:pt x="8297" y="4686300"/>
                  </a:lnTo>
                  <a:lnTo>
                    <a:pt x="11274" y="4737100"/>
                  </a:lnTo>
                  <a:lnTo>
                    <a:pt x="14704" y="4775200"/>
                  </a:lnTo>
                  <a:lnTo>
                    <a:pt x="18588" y="4826000"/>
                  </a:lnTo>
                  <a:lnTo>
                    <a:pt x="22925" y="4864100"/>
                  </a:lnTo>
                  <a:lnTo>
                    <a:pt x="27713" y="4914900"/>
                  </a:lnTo>
                  <a:lnTo>
                    <a:pt x="32953" y="4965700"/>
                  </a:lnTo>
                  <a:lnTo>
                    <a:pt x="38644" y="5003800"/>
                  </a:lnTo>
                  <a:lnTo>
                    <a:pt x="44786" y="5054600"/>
                  </a:lnTo>
                  <a:lnTo>
                    <a:pt x="51377" y="5092700"/>
                  </a:lnTo>
                  <a:lnTo>
                    <a:pt x="58417" y="5143500"/>
                  </a:lnTo>
                  <a:lnTo>
                    <a:pt x="65906" y="5181600"/>
                  </a:lnTo>
                  <a:lnTo>
                    <a:pt x="73842" y="5232400"/>
                  </a:lnTo>
                  <a:lnTo>
                    <a:pt x="82227" y="5270500"/>
                  </a:lnTo>
                  <a:lnTo>
                    <a:pt x="91057" y="5308600"/>
                  </a:lnTo>
                  <a:lnTo>
                    <a:pt x="100335" y="5359400"/>
                  </a:lnTo>
                  <a:lnTo>
                    <a:pt x="110057" y="5397500"/>
                  </a:lnTo>
                  <a:lnTo>
                    <a:pt x="120225" y="5448300"/>
                  </a:lnTo>
                  <a:lnTo>
                    <a:pt x="130838" y="5486400"/>
                  </a:lnTo>
                  <a:lnTo>
                    <a:pt x="141894" y="5537200"/>
                  </a:lnTo>
                  <a:lnTo>
                    <a:pt x="153393" y="5575300"/>
                  </a:lnTo>
                  <a:lnTo>
                    <a:pt x="165335" y="5626100"/>
                  </a:lnTo>
                  <a:lnTo>
                    <a:pt x="177720" y="5664200"/>
                  </a:lnTo>
                  <a:lnTo>
                    <a:pt x="190545" y="5702300"/>
                  </a:lnTo>
                  <a:lnTo>
                    <a:pt x="203812" y="5753100"/>
                  </a:lnTo>
                  <a:lnTo>
                    <a:pt x="217519" y="5791200"/>
                  </a:lnTo>
                  <a:lnTo>
                    <a:pt x="231666" y="5842000"/>
                  </a:lnTo>
                  <a:lnTo>
                    <a:pt x="246252" y="5880100"/>
                  </a:lnTo>
                  <a:lnTo>
                    <a:pt x="261277" y="5918200"/>
                  </a:lnTo>
                  <a:lnTo>
                    <a:pt x="276740" y="5969000"/>
                  </a:lnTo>
                  <a:lnTo>
                    <a:pt x="292640" y="6007100"/>
                  </a:lnTo>
                  <a:lnTo>
                    <a:pt x="308977" y="6045200"/>
                  </a:lnTo>
                  <a:lnTo>
                    <a:pt x="325750" y="6096000"/>
                  </a:lnTo>
                  <a:lnTo>
                    <a:pt x="342959" y="6134100"/>
                  </a:lnTo>
                  <a:lnTo>
                    <a:pt x="360603" y="6172200"/>
                  </a:lnTo>
                  <a:lnTo>
                    <a:pt x="378681" y="6210300"/>
                  </a:lnTo>
                  <a:lnTo>
                    <a:pt x="397193" y="6261100"/>
                  </a:lnTo>
                  <a:lnTo>
                    <a:pt x="416139" y="6299200"/>
                  </a:lnTo>
                  <a:lnTo>
                    <a:pt x="435517" y="6337300"/>
                  </a:lnTo>
                  <a:lnTo>
                    <a:pt x="444019" y="6350000"/>
                  </a:lnTo>
                  <a:lnTo>
                    <a:pt x="8402478" y="6350000"/>
                  </a:lnTo>
                  <a:lnTo>
                    <a:pt x="8415885" y="6324600"/>
                  </a:lnTo>
                  <a:lnTo>
                    <a:pt x="8435864" y="6286500"/>
                  </a:lnTo>
                  <a:lnTo>
                    <a:pt x="8455361" y="6248400"/>
                  </a:lnTo>
                  <a:lnTo>
                    <a:pt x="8474375" y="6197600"/>
                  </a:lnTo>
                  <a:lnTo>
                    <a:pt x="8492908" y="6159500"/>
                  </a:lnTo>
                  <a:lnTo>
                    <a:pt x="8510960" y="6121400"/>
                  </a:lnTo>
                  <a:lnTo>
                    <a:pt x="8528532" y="6070600"/>
                  </a:lnTo>
                  <a:lnTo>
                    <a:pt x="8545625" y="6032500"/>
                  </a:lnTo>
                  <a:lnTo>
                    <a:pt x="8562238" y="5981700"/>
                  </a:lnTo>
                  <a:lnTo>
                    <a:pt x="8578373" y="5943600"/>
                  </a:lnTo>
                  <a:lnTo>
                    <a:pt x="8594030" y="5905500"/>
                  </a:lnTo>
                  <a:lnTo>
                    <a:pt x="8609210" y="5854700"/>
                  </a:lnTo>
                  <a:lnTo>
                    <a:pt x="8623913" y="5816600"/>
                  </a:lnTo>
                  <a:lnTo>
                    <a:pt x="8638140" y="5765800"/>
                  </a:lnTo>
                  <a:lnTo>
                    <a:pt x="8651892" y="5727700"/>
                  </a:lnTo>
                  <a:lnTo>
                    <a:pt x="8665169" y="5676900"/>
                  </a:lnTo>
                  <a:lnTo>
                    <a:pt x="8677971" y="5638800"/>
                  </a:lnTo>
                  <a:lnTo>
                    <a:pt x="8690299" y="5588000"/>
                  </a:lnTo>
                  <a:lnTo>
                    <a:pt x="8702155" y="5549900"/>
                  </a:lnTo>
                  <a:lnTo>
                    <a:pt x="8713537" y="5499100"/>
                  </a:lnTo>
                  <a:lnTo>
                    <a:pt x="8724448" y="5461000"/>
                  </a:lnTo>
                  <a:lnTo>
                    <a:pt x="8734887" y="5410200"/>
                  </a:lnTo>
                  <a:lnTo>
                    <a:pt x="8744856" y="5372100"/>
                  </a:lnTo>
                  <a:lnTo>
                    <a:pt x="8754354" y="5321300"/>
                  </a:lnTo>
                  <a:lnTo>
                    <a:pt x="8763383" y="5283200"/>
                  </a:lnTo>
                  <a:lnTo>
                    <a:pt x="8771942" y="5232400"/>
                  </a:lnTo>
                  <a:lnTo>
                    <a:pt x="8780033" y="5194300"/>
                  </a:lnTo>
                  <a:lnTo>
                    <a:pt x="8787656" y="5143500"/>
                  </a:lnTo>
                  <a:lnTo>
                    <a:pt x="8794812" y="5105400"/>
                  </a:lnTo>
                  <a:lnTo>
                    <a:pt x="8801501" y="5054600"/>
                  </a:lnTo>
                  <a:lnTo>
                    <a:pt x="8807724" y="5016500"/>
                  </a:lnTo>
                  <a:lnTo>
                    <a:pt x="8813482" y="4965700"/>
                  </a:lnTo>
                  <a:lnTo>
                    <a:pt x="8818774" y="4927600"/>
                  </a:lnTo>
                  <a:lnTo>
                    <a:pt x="8823602" y="4876800"/>
                  </a:lnTo>
                  <a:lnTo>
                    <a:pt x="8827967" y="4826000"/>
                  </a:lnTo>
                  <a:lnTo>
                    <a:pt x="8831868" y="4787900"/>
                  </a:lnTo>
                  <a:lnTo>
                    <a:pt x="8835306" y="4737100"/>
                  </a:lnTo>
                  <a:lnTo>
                    <a:pt x="8838283" y="4699000"/>
                  </a:lnTo>
                  <a:lnTo>
                    <a:pt x="8840797" y="4648200"/>
                  </a:lnTo>
                  <a:lnTo>
                    <a:pt x="8842852" y="4610100"/>
                  </a:lnTo>
                  <a:lnTo>
                    <a:pt x="8844445" y="4559300"/>
                  </a:lnTo>
                  <a:lnTo>
                    <a:pt x="8845579" y="4521200"/>
                  </a:lnTo>
                  <a:lnTo>
                    <a:pt x="8846254" y="4470400"/>
                  </a:lnTo>
                  <a:lnTo>
                    <a:pt x="8846471" y="4432300"/>
                  </a:lnTo>
                  <a:lnTo>
                    <a:pt x="8846229" y="4381500"/>
                  </a:lnTo>
                  <a:lnTo>
                    <a:pt x="8845531" y="4330700"/>
                  </a:lnTo>
                  <a:lnTo>
                    <a:pt x="8844375" y="4292600"/>
                  </a:lnTo>
                  <a:lnTo>
                    <a:pt x="8842763" y="4241800"/>
                  </a:lnTo>
                  <a:lnTo>
                    <a:pt x="8840696" y="4203700"/>
                  </a:lnTo>
                  <a:lnTo>
                    <a:pt x="8838174" y="4152900"/>
                  </a:lnTo>
                  <a:lnTo>
                    <a:pt x="8835197" y="4114800"/>
                  </a:lnTo>
                  <a:lnTo>
                    <a:pt x="8831766" y="4064000"/>
                  </a:lnTo>
                  <a:lnTo>
                    <a:pt x="8827882" y="4025900"/>
                  </a:lnTo>
                  <a:lnTo>
                    <a:pt x="8823546" y="3975100"/>
                  </a:lnTo>
                  <a:lnTo>
                    <a:pt x="8818757" y="3937000"/>
                  </a:lnTo>
                  <a:lnTo>
                    <a:pt x="8813517" y="3886200"/>
                  </a:lnTo>
                  <a:lnTo>
                    <a:pt x="8807826" y="3848100"/>
                  </a:lnTo>
                  <a:lnTo>
                    <a:pt x="8801685" y="3797300"/>
                  </a:lnTo>
                  <a:lnTo>
                    <a:pt x="8795094" y="3759200"/>
                  </a:lnTo>
                  <a:lnTo>
                    <a:pt x="8788053" y="3708400"/>
                  </a:lnTo>
                  <a:lnTo>
                    <a:pt x="8780565" y="3670300"/>
                  </a:lnTo>
                  <a:lnTo>
                    <a:pt x="8772628" y="3619500"/>
                  </a:lnTo>
                  <a:lnTo>
                    <a:pt x="8764244" y="3581400"/>
                  </a:lnTo>
                  <a:lnTo>
                    <a:pt x="8755413" y="3530600"/>
                  </a:lnTo>
                  <a:lnTo>
                    <a:pt x="8746136" y="3492500"/>
                  </a:lnTo>
                  <a:lnTo>
                    <a:pt x="8736413" y="3441700"/>
                  </a:lnTo>
                  <a:lnTo>
                    <a:pt x="8726245" y="3403600"/>
                  </a:lnTo>
                  <a:lnTo>
                    <a:pt x="8715633" y="3352800"/>
                  </a:lnTo>
                  <a:lnTo>
                    <a:pt x="8704577" y="3314700"/>
                  </a:lnTo>
                  <a:lnTo>
                    <a:pt x="8693077" y="3263900"/>
                  </a:lnTo>
                  <a:lnTo>
                    <a:pt x="8681135" y="3225800"/>
                  </a:lnTo>
                  <a:lnTo>
                    <a:pt x="8668751" y="3187700"/>
                  </a:lnTo>
                  <a:lnTo>
                    <a:pt x="8655925" y="3136900"/>
                  </a:lnTo>
                  <a:lnTo>
                    <a:pt x="8642658" y="3098800"/>
                  </a:lnTo>
                  <a:lnTo>
                    <a:pt x="8628951" y="3048000"/>
                  </a:lnTo>
                  <a:lnTo>
                    <a:pt x="8614804" y="3009900"/>
                  </a:lnTo>
                  <a:lnTo>
                    <a:pt x="8600218" y="2971800"/>
                  </a:lnTo>
                  <a:lnTo>
                    <a:pt x="8585193" y="2921000"/>
                  </a:lnTo>
                  <a:lnTo>
                    <a:pt x="8569731" y="2882900"/>
                  </a:lnTo>
                  <a:lnTo>
                    <a:pt x="8553831" y="2844800"/>
                  </a:lnTo>
                  <a:lnTo>
                    <a:pt x="8537494" y="2794000"/>
                  </a:lnTo>
                  <a:lnTo>
                    <a:pt x="8520720" y="2755900"/>
                  </a:lnTo>
                  <a:lnTo>
                    <a:pt x="8503512" y="2717800"/>
                  </a:lnTo>
                  <a:lnTo>
                    <a:pt x="8485868" y="2667000"/>
                  </a:lnTo>
                  <a:lnTo>
                    <a:pt x="8467789" y="2628900"/>
                  </a:lnTo>
                  <a:lnTo>
                    <a:pt x="8449277" y="2590800"/>
                  </a:lnTo>
                  <a:lnTo>
                    <a:pt x="8430331" y="2552700"/>
                  </a:lnTo>
                  <a:lnTo>
                    <a:pt x="8410953" y="2514600"/>
                  </a:lnTo>
                  <a:lnTo>
                    <a:pt x="8391142" y="2463800"/>
                  </a:lnTo>
                  <a:lnTo>
                    <a:pt x="8370900" y="2425700"/>
                  </a:lnTo>
                  <a:lnTo>
                    <a:pt x="8350227" y="2387600"/>
                  </a:lnTo>
                  <a:lnTo>
                    <a:pt x="8329123" y="2349500"/>
                  </a:lnTo>
                  <a:lnTo>
                    <a:pt x="8307590" y="2311400"/>
                  </a:lnTo>
                  <a:lnTo>
                    <a:pt x="8285627" y="2260600"/>
                  </a:lnTo>
                  <a:lnTo>
                    <a:pt x="8263236" y="2222500"/>
                  </a:lnTo>
                  <a:lnTo>
                    <a:pt x="8240417" y="2184400"/>
                  </a:lnTo>
                  <a:lnTo>
                    <a:pt x="8217170" y="2146300"/>
                  </a:lnTo>
                  <a:lnTo>
                    <a:pt x="8193496" y="2108200"/>
                  </a:lnTo>
                  <a:lnTo>
                    <a:pt x="8169396" y="2070100"/>
                  </a:lnTo>
                  <a:lnTo>
                    <a:pt x="8144871" y="2032000"/>
                  </a:lnTo>
                  <a:lnTo>
                    <a:pt x="8119920" y="1993900"/>
                  </a:lnTo>
                  <a:lnTo>
                    <a:pt x="8094545" y="1955800"/>
                  </a:lnTo>
                  <a:lnTo>
                    <a:pt x="8068745" y="1917700"/>
                  </a:lnTo>
                  <a:lnTo>
                    <a:pt x="8042523" y="1879600"/>
                  </a:lnTo>
                  <a:lnTo>
                    <a:pt x="8015877" y="1841500"/>
                  </a:lnTo>
                  <a:lnTo>
                    <a:pt x="7988810" y="1803400"/>
                  </a:lnTo>
                  <a:lnTo>
                    <a:pt x="7961321" y="1765300"/>
                  </a:lnTo>
                  <a:lnTo>
                    <a:pt x="7933410" y="1727200"/>
                  </a:lnTo>
                  <a:lnTo>
                    <a:pt x="7905080" y="1689100"/>
                  </a:lnTo>
                  <a:lnTo>
                    <a:pt x="7876329" y="1663700"/>
                  </a:lnTo>
                  <a:lnTo>
                    <a:pt x="7847159" y="1625600"/>
                  </a:lnTo>
                  <a:lnTo>
                    <a:pt x="7817571" y="1587500"/>
                  </a:lnTo>
                  <a:lnTo>
                    <a:pt x="7787564" y="1549400"/>
                  </a:lnTo>
                  <a:lnTo>
                    <a:pt x="7757140" y="1511300"/>
                  </a:lnTo>
                  <a:lnTo>
                    <a:pt x="7726299" y="1485900"/>
                  </a:lnTo>
                  <a:lnTo>
                    <a:pt x="7695042" y="1447800"/>
                  </a:lnTo>
                  <a:lnTo>
                    <a:pt x="7663369" y="1409700"/>
                  </a:lnTo>
                  <a:lnTo>
                    <a:pt x="7631281" y="1371600"/>
                  </a:lnTo>
                  <a:lnTo>
                    <a:pt x="7598778" y="1346200"/>
                  </a:lnTo>
                  <a:lnTo>
                    <a:pt x="7565861" y="1308100"/>
                  </a:lnTo>
                  <a:lnTo>
                    <a:pt x="7532531" y="1282700"/>
                  </a:lnTo>
                  <a:lnTo>
                    <a:pt x="7498788" y="1244600"/>
                  </a:lnTo>
                  <a:lnTo>
                    <a:pt x="7464633" y="1206500"/>
                  </a:lnTo>
                  <a:lnTo>
                    <a:pt x="7430066" y="1181100"/>
                  </a:lnTo>
                  <a:lnTo>
                    <a:pt x="7395088" y="1143000"/>
                  </a:lnTo>
                  <a:lnTo>
                    <a:pt x="7359699" y="1117600"/>
                  </a:lnTo>
                  <a:lnTo>
                    <a:pt x="7323901" y="1079500"/>
                  </a:lnTo>
                  <a:lnTo>
                    <a:pt x="7287693" y="1054100"/>
                  </a:lnTo>
                  <a:lnTo>
                    <a:pt x="7251077" y="1016000"/>
                  </a:lnTo>
                  <a:lnTo>
                    <a:pt x="7176621" y="965200"/>
                  </a:lnTo>
                  <a:lnTo>
                    <a:pt x="7138782" y="927100"/>
                  </a:lnTo>
                  <a:lnTo>
                    <a:pt x="7061885" y="876300"/>
                  </a:lnTo>
                  <a:lnTo>
                    <a:pt x="7022829" y="850900"/>
                  </a:lnTo>
                  <a:lnTo>
                    <a:pt x="6983467" y="812800"/>
                  </a:lnTo>
                  <a:lnTo>
                    <a:pt x="6743132" y="660400"/>
                  </a:lnTo>
                  <a:lnTo>
                    <a:pt x="6537810" y="533400"/>
                  </a:lnTo>
                  <a:lnTo>
                    <a:pt x="6496239" y="520700"/>
                  </a:lnTo>
                  <a:lnTo>
                    <a:pt x="6412622" y="469900"/>
                  </a:lnTo>
                  <a:lnTo>
                    <a:pt x="6370582" y="457200"/>
                  </a:lnTo>
                  <a:lnTo>
                    <a:pt x="6286061" y="406400"/>
                  </a:lnTo>
                  <a:lnTo>
                    <a:pt x="6243586" y="393700"/>
                  </a:lnTo>
                  <a:lnTo>
                    <a:pt x="6200973" y="368300"/>
                  </a:lnTo>
                  <a:lnTo>
                    <a:pt x="6158226" y="355600"/>
                  </a:lnTo>
                  <a:lnTo>
                    <a:pt x="6115348" y="330200"/>
                  </a:lnTo>
                  <a:lnTo>
                    <a:pt x="6029217" y="304800"/>
                  </a:lnTo>
                  <a:lnTo>
                    <a:pt x="5985971" y="279400"/>
                  </a:lnTo>
                  <a:lnTo>
                    <a:pt x="5811865" y="228600"/>
                  </a:lnTo>
                  <a:lnTo>
                    <a:pt x="5768078" y="203200"/>
                  </a:lnTo>
                  <a:lnTo>
                    <a:pt x="5503442" y="127000"/>
                  </a:lnTo>
                  <a:lnTo>
                    <a:pt x="5459052" y="127000"/>
                  </a:lnTo>
                  <a:lnTo>
                    <a:pt x="5325469" y="88900"/>
                  </a:lnTo>
                  <a:lnTo>
                    <a:pt x="5280817" y="88900"/>
                  </a:lnTo>
                  <a:lnTo>
                    <a:pt x="5191345" y="63500"/>
                  </a:lnTo>
                  <a:close/>
                </a:path>
                <a:path w="8846819" h="6350000">
                  <a:moveTo>
                    <a:pt x="5101678" y="50800"/>
                  </a:moveTo>
                  <a:lnTo>
                    <a:pt x="3753235" y="50800"/>
                  </a:lnTo>
                  <a:lnTo>
                    <a:pt x="3708806" y="63500"/>
                  </a:lnTo>
                  <a:lnTo>
                    <a:pt x="5146534" y="63500"/>
                  </a:lnTo>
                  <a:lnTo>
                    <a:pt x="5101678" y="50800"/>
                  </a:lnTo>
                  <a:close/>
                </a:path>
                <a:path w="8846819" h="6350000">
                  <a:moveTo>
                    <a:pt x="5011844" y="38100"/>
                  </a:moveTo>
                  <a:lnTo>
                    <a:pt x="3842296" y="38100"/>
                  </a:lnTo>
                  <a:lnTo>
                    <a:pt x="3797732" y="50800"/>
                  </a:lnTo>
                  <a:lnTo>
                    <a:pt x="5056780" y="50800"/>
                  </a:lnTo>
                  <a:lnTo>
                    <a:pt x="5011844" y="38100"/>
                  </a:lnTo>
                  <a:close/>
                </a:path>
                <a:path w="8846819" h="6350000">
                  <a:moveTo>
                    <a:pt x="4921873" y="25400"/>
                  </a:moveTo>
                  <a:lnTo>
                    <a:pt x="3931604" y="25400"/>
                  </a:lnTo>
                  <a:lnTo>
                    <a:pt x="3886921" y="38100"/>
                  </a:lnTo>
                  <a:lnTo>
                    <a:pt x="4966874" y="38100"/>
                  </a:lnTo>
                  <a:lnTo>
                    <a:pt x="4921873" y="25400"/>
                  </a:lnTo>
                  <a:close/>
                </a:path>
                <a:path w="8846819" h="6350000">
                  <a:moveTo>
                    <a:pt x="4831794" y="12700"/>
                  </a:moveTo>
                  <a:lnTo>
                    <a:pt x="4021130" y="12700"/>
                  </a:lnTo>
                  <a:lnTo>
                    <a:pt x="3976342" y="25400"/>
                  </a:lnTo>
                  <a:lnTo>
                    <a:pt x="4876845" y="25400"/>
                  </a:lnTo>
                  <a:lnTo>
                    <a:pt x="4831794" y="12700"/>
                  </a:lnTo>
                  <a:close/>
                </a:path>
                <a:path w="8846819" h="6350000">
                  <a:moveTo>
                    <a:pt x="4651433" y="0"/>
                  </a:moveTo>
                  <a:lnTo>
                    <a:pt x="4200719" y="0"/>
                  </a:lnTo>
                  <a:lnTo>
                    <a:pt x="4155764" y="12700"/>
                  </a:lnTo>
                  <a:lnTo>
                    <a:pt x="4696539" y="12700"/>
                  </a:lnTo>
                  <a:lnTo>
                    <a:pt x="4651433" y="0"/>
                  </a:lnTo>
                  <a:close/>
                </a:path>
              </a:pathLst>
            </a:custGeom>
            <a:solidFill>
              <a:srgbClr val="97C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49270" y="2474466"/>
              <a:ext cx="2155190" cy="5050155"/>
            </a:xfrm>
            <a:custGeom>
              <a:avLst/>
              <a:gdLst/>
              <a:ahLst/>
              <a:cxnLst/>
              <a:rect l="l" t="t" r="r" b="b"/>
              <a:pathLst>
                <a:path w="2155190" h="5050155">
                  <a:moveTo>
                    <a:pt x="2154829" y="0"/>
                  </a:moveTo>
                  <a:lnTo>
                    <a:pt x="2089924" y="11087"/>
                  </a:lnTo>
                  <a:lnTo>
                    <a:pt x="2045716" y="19699"/>
                  </a:lnTo>
                  <a:lnTo>
                    <a:pt x="2001659" y="29089"/>
                  </a:lnTo>
                  <a:lnTo>
                    <a:pt x="1957765" y="39257"/>
                  </a:lnTo>
                  <a:lnTo>
                    <a:pt x="1914045" y="50200"/>
                  </a:lnTo>
                  <a:lnTo>
                    <a:pt x="1870510" y="61917"/>
                  </a:lnTo>
                  <a:lnTo>
                    <a:pt x="1827170" y="74406"/>
                  </a:lnTo>
                  <a:lnTo>
                    <a:pt x="1784036" y="87666"/>
                  </a:lnTo>
                  <a:lnTo>
                    <a:pt x="1741121" y="101694"/>
                  </a:lnTo>
                  <a:lnTo>
                    <a:pt x="1698433" y="116489"/>
                  </a:lnTo>
                  <a:lnTo>
                    <a:pt x="1655986" y="132049"/>
                  </a:lnTo>
                  <a:lnTo>
                    <a:pt x="1613789" y="148373"/>
                  </a:lnTo>
                  <a:lnTo>
                    <a:pt x="1571853" y="165458"/>
                  </a:lnTo>
                  <a:lnTo>
                    <a:pt x="1530190" y="183303"/>
                  </a:lnTo>
                  <a:lnTo>
                    <a:pt x="1488811" y="201906"/>
                  </a:lnTo>
                  <a:lnTo>
                    <a:pt x="1447726" y="221266"/>
                  </a:lnTo>
                  <a:lnTo>
                    <a:pt x="1406946" y="241380"/>
                  </a:lnTo>
                  <a:lnTo>
                    <a:pt x="1366483" y="262247"/>
                  </a:lnTo>
                  <a:lnTo>
                    <a:pt x="1326348" y="283866"/>
                  </a:lnTo>
                  <a:lnTo>
                    <a:pt x="1286551" y="306233"/>
                  </a:lnTo>
                  <a:lnTo>
                    <a:pt x="1247104" y="329349"/>
                  </a:lnTo>
                  <a:lnTo>
                    <a:pt x="1208017" y="353210"/>
                  </a:lnTo>
                  <a:lnTo>
                    <a:pt x="1169301" y="377816"/>
                  </a:lnTo>
                  <a:lnTo>
                    <a:pt x="1130968" y="403164"/>
                  </a:lnTo>
                  <a:lnTo>
                    <a:pt x="1093028" y="429253"/>
                  </a:lnTo>
                  <a:lnTo>
                    <a:pt x="1055493" y="456081"/>
                  </a:lnTo>
                  <a:lnTo>
                    <a:pt x="1018374" y="483646"/>
                  </a:lnTo>
                  <a:lnTo>
                    <a:pt x="981680" y="511947"/>
                  </a:lnTo>
                  <a:lnTo>
                    <a:pt x="945425" y="540981"/>
                  </a:lnTo>
                  <a:lnTo>
                    <a:pt x="909617" y="570748"/>
                  </a:lnTo>
                  <a:lnTo>
                    <a:pt x="874269" y="601245"/>
                  </a:lnTo>
                  <a:lnTo>
                    <a:pt x="839392" y="632470"/>
                  </a:lnTo>
                  <a:lnTo>
                    <a:pt x="804995" y="664422"/>
                  </a:lnTo>
                  <a:lnTo>
                    <a:pt x="771092" y="697099"/>
                  </a:lnTo>
                  <a:lnTo>
                    <a:pt x="737691" y="730500"/>
                  </a:lnTo>
                  <a:lnTo>
                    <a:pt x="704805" y="764622"/>
                  </a:lnTo>
                  <a:lnTo>
                    <a:pt x="672444" y="799464"/>
                  </a:lnTo>
                  <a:lnTo>
                    <a:pt x="640620" y="835024"/>
                  </a:lnTo>
                  <a:lnTo>
                    <a:pt x="609343" y="871300"/>
                  </a:lnTo>
                  <a:lnTo>
                    <a:pt x="578625" y="908291"/>
                  </a:lnTo>
                  <a:lnTo>
                    <a:pt x="548475" y="945995"/>
                  </a:lnTo>
                  <a:lnTo>
                    <a:pt x="518906" y="984410"/>
                  </a:lnTo>
                  <a:lnTo>
                    <a:pt x="489929" y="1023534"/>
                  </a:lnTo>
                  <a:lnTo>
                    <a:pt x="461680" y="1063188"/>
                  </a:lnTo>
                  <a:lnTo>
                    <a:pt x="434289" y="1103185"/>
                  </a:lnTo>
                  <a:lnTo>
                    <a:pt x="407753" y="1143514"/>
                  </a:lnTo>
                  <a:lnTo>
                    <a:pt x="382072" y="1184163"/>
                  </a:lnTo>
                  <a:lnTo>
                    <a:pt x="357242" y="1225123"/>
                  </a:lnTo>
                  <a:lnTo>
                    <a:pt x="333263" y="1266382"/>
                  </a:lnTo>
                  <a:lnTo>
                    <a:pt x="310133" y="1307930"/>
                  </a:lnTo>
                  <a:lnTo>
                    <a:pt x="287850" y="1349754"/>
                  </a:lnTo>
                  <a:lnTo>
                    <a:pt x="266412" y="1391844"/>
                  </a:lnTo>
                  <a:lnTo>
                    <a:pt x="245818" y="1434189"/>
                  </a:lnTo>
                  <a:lnTo>
                    <a:pt x="226065" y="1476779"/>
                  </a:lnTo>
                  <a:lnTo>
                    <a:pt x="207152" y="1519601"/>
                  </a:lnTo>
                  <a:lnTo>
                    <a:pt x="189078" y="1562646"/>
                  </a:lnTo>
                  <a:lnTo>
                    <a:pt x="171840" y="1605902"/>
                  </a:lnTo>
                  <a:lnTo>
                    <a:pt x="155437" y="1649358"/>
                  </a:lnTo>
                  <a:lnTo>
                    <a:pt x="139867" y="1693003"/>
                  </a:lnTo>
                  <a:lnTo>
                    <a:pt x="125128" y="1736827"/>
                  </a:lnTo>
                  <a:lnTo>
                    <a:pt x="111219" y="1780817"/>
                  </a:lnTo>
                  <a:lnTo>
                    <a:pt x="98138" y="1824964"/>
                  </a:lnTo>
                  <a:lnTo>
                    <a:pt x="85883" y="1869256"/>
                  </a:lnTo>
                  <a:lnTo>
                    <a:pt x="74452" y="1913682"/>
                  </a:lnTo>
                  <a:lnTo>
                    <a:pt x="63843" y="1958231"/>
                  </a:lnTo>
                  <a:lnTo>
                    <a:pt x="54056" y="2002892"/>
                  </a:lnTo>
                  <a:lnTo>
                    <a:pt x="45088" y="2047655"/>
                  </a:lnTo>
                  <a:lnTo>
                    <a:pt x="36937" y="2092508"/>
                  </a:lnTo>
                  <a:lnTo>
                    <a:pt x="29601" y="2137440"/>
                  </a:lnTo>
                  <a:lnTo>
                    <a:pt x="23080" y="2182440"/>
                  </a:lnTo>
                  <a:lnTo>
                    <a:pt x="17371" y="2227498"/>
                  </a:lnTo>
                  <a:lnTo>
                    <a:pt x="12472" y="2272602"/>
                  </a:lnTo>
                  <a:lnTo>
                    <a:pt x="8382" y="2317741"/>
                  </a:lnTo>
                  <a:lnTo>
                    <a:pt x="5098" y="2362904"/>
                  </a:lnTo>
                  <a:lnTo>
                    <a:pt x="2620" y="2408081"/>
                  </a:lnTo>
                  <a:lnTo>
                    <a:pt x="946" y="2453260"/>
                  </a:lnTo>
                  <a:lnTo>
                    <a:pt x="73" y="2498430"/>
                  </a:lnTo>
                  <a:lnTo>
                    <a:pt x="0" y="2543580"/>
                  </a:lnTo>
                  <a:lnTo>
                    <a:pt x="725" y="2588700"/>
                  </a:lnTo>
                  <a:lnTo>
                    <a:pt x="2246" y="2633778"/>
                  </a:lnTo>
                  <a:lnTo>
                    <a:pt x="4563" y="2678803"/>
                  </a:lnTo>
                  <a:lnTo>
                    <a:pt x="7672" y="2723765"/>
                  </a:lnTo>
                  <a:lnTo>
                    <a:pt x="11573" y="2768652"/>
                  </a:lnTo>
                  <a:lnTo>
                    <a:pt x="16263" y="2813453"/>
                  </a:lnTo>
                  <a:lnTo>
                    <a:pt x="21741" y="2858158"/>
                  </a:lnTo>
                  <a:lnTo>
                    <a:pt x="28005" y="2902755"/>
                  </a:lnTo>
                  <a:lnTo>
                    <a:pt x="35053" y="2947233"/>
                  </a:lnTo>
                  <a:lnTo>
                    <a:pt x="42884" y="2991582"/>
                  </a:lnTo>
                  <a:lnTo>
                    <a:pt x="51495" y="3035790"/>
                  </a:lnTo>
                  <a:lnTo>
                    <a:pt x="60886" y="3079846"/>
                  </a:lnTo>
                  <a:lnTo>
                    <a:pt x="71054" y="3123740"/>
                  </a:lnTo>
                  <a:lnTo>
                    <a:pt x="81997" y="3167460"/>
                  </a:lnTo>
                  <a:lnTo>
                    <a:pt x="93714" y="3210996"/>
                  </a:lnTo>
                  <a:lnTo>
                    <a:pt x="106204" y="3254336"/>
                  </a:lnTo>
                  <a:lnTo>
                    <a:pt x="119463" y="3297469"/>
                  </a:lnTo>
                  <a:lnTo>
                    <a:pt x="133492" y="3340385"/>
                  </a:lnTo>
                  <a:lnTo>
                    <a:pt x="148287" y="3383072"/>
                  </a:lnTo>
                  <a:lnTo>
                    <a:pt x="163847" y="3425520"/>
                  </a:lnTo>
                  <a:lnTo>
                    <a:pt x="180171" y="3467717"/>
                  </a:lnTo>
                  <a:lnTo>
                    <a:pt x="197256" y="3509653"/>
                  </a:lnTo>
                  <a:lnTo>
                    <a:pt x="215101" y="3551316"/>
                  </a:lnTo>
                  <a:lnTo>
                    <a:pt x="233705" y="3592695"/>
                  </a:lnTo>
                  <a:lnTo>
                    <a:pt x="253064" y="3633780"/>
                  </a:lnTo>
                  <a:lnTo>
                    <a:pt x="273179" y="3674559"/>
                  </a:lnTo>
                  <a:lnTo>
                    <a:pt x="294046" y="3715022"/>
                  </a:lnTo>
                  <a:lnTo>
                    <a:pt x="315665" y="3755158"/>
                  </a:lnTo>
                  <a:lnTo>
                    <a:pt x="338033" y="3794955"/>
                  </a:lnTo>
                  <a:lnTo>
                    <a:pt x="361148" y="3834402"/>
                  </a:lnTo>
                  <a:lnTo>
                    <a:pt x="385010" y="3873489"/>
                  </a:lnTo>
                  <a:lnTo>
                    <a:pt x="409616" y="3912204"/>
                  </a:lnTo>
                  <a:lnTo>
                    <a:pt x="434964" y="3950537"/>
                  </a:lnTo>
                  <a:lnTo>
                    <a:pt x="461053" y="3988477"/>
                  </a:lnTo>
                  <a:lnTo>
                    <a:pt x="487881" y="4026012"/>
                  </a:lnTo>
                  <a:lnTo>
                    <a:pt x="515446" y="4063131"/>
                  </a:lnTo>
                  <a:lnTo>
                    <a:pt x="543747" y="4099824"/>
                  </a:lnTo>
                  <a:lnTo>
                    <a:pt x="572782" y="4136080"/>
                  </a:lnTo>
                  <a:lnTo>
                    <a:pt x="602548" y="4171887"/>
                  </a:lnTo>
                  <a:lnTo>
                    <a:pt x="633045" y="4207235"/>
                  </a:lnTo>
                  <a:lnTo>
                    <a:pt x="664271" y="4242113"/>
                  </a:lnTo>
                  <a:lnTo>
                    <a:pt x="696223" y="4276508"/>
                  </a:lnTo>
                  <a:lnTo>
                    <a:pt x="728900" y="4310412"/>
                  </a:lnTo>
                  <a:lnTo>
                    <a:pt x="762301" y="4343812"/>
                  </a:lnTo>
                  <a:lnTo>
                    <a:pt x="796423" y="4376698"/>
                  </a:lnTo>
                  <a:lnTo>
                    <a:pt x="831265" y="4409058"/>
                  </a:lnTo>
                  <a:lnTo>
                    <a:pt x="866825" y="4440883"/>
                  </a:lnTo>
                  <a:lnTo>
                    <a:pt x="903101" y="4472159"/>
                  </a:lnTo>
                  <a:lnTo>
                    <a:pt x="940092" y="4502878"/>
                  </a:lnTo>
                  <a:lnTo>
                    <a:pt x="977796" y="4533027"/>
                  </a:lnTo>
                  <a:lnTo>
                    <a:pt x="1016211" y="4562595"/>
                  </a:lnTo>
                  <a:lnTo>
                    <a:pt x="1055336" y="4591572"/>
                  </a:lnTo>
                  <a:lnTo>
                    <a:pt x="1094989" y="4619821"/>
                  </a:lnTo>
                  <a:lnTo>
                    <a:pt x="1134985" y="4647213"/>
                  </a:lnTo>
                  <a:lnTo>
                    <a:pt x="1175314" y="4673749"/>
                  </a:lnTo>
                  <a:lnTo>
                    <a:pt x="1215963" y="4699431"/>
                  </a:lnTo>
                  <a:lnTo>
                    <a:pt x="1256923" y="4724260"/>
                  </a:lnTo>
                  <a:lnTo>
                    <a:pt x="1298181" y="4748240"/>
                  </a:lnTo>
                  <a:lnTo>
                    <a:pt x="1339728" y="4771370"/>
                  </a:lnTo>
                  <a:lnTo>
                    <a:pt x="1381552" y="4793653"/>
                  </a:lnTo>
                  <a:lnTo>
                    <a:pt x="1423642" y="4815092"/>
                  </a:lnTo>
                  <a:lnTo>
                    <a:pt x="1465987" y="4835686"/>
                  </a:lnTo>
                  <a:lnTo>
                    <a:pt x="1508576" y="4855439"/>
                  </a:lnTo>
                  <a:lnTo>
                    <a:pt x="1551399" y="4874352"/>
                  </a:lnTo>
                  <a:lnTo>
                    <a:pt x="1594443" y="4892427"/>
                  </a:lnTo>
                  <a:lnTo>
                    <a:pt x="1637699" y="4909665"/>
                  </a:lnTo>
                  <a:lnTo>
                    <a:pt x="1681155" y="4926068"/>
                  </a:lnTo>
                  <a:lnTo>
                    <a:pt x="1724800" y="4941638"/>
                  </a:lnTo>
                  <a:lnTo>
                    <a:pt x="1768623" y="4956377"/>
                  </a:lnTo>
                  <a:lnTo>
                    <a:pt x="1812613" y="4970286"/>
                  </a:lnTo>
                  <a:lnTo>
                    <a:pt x="1856759" y="4983368"/>
                  </a:lnTo>
                  <a:lnTo>
                    <a:pt x="1901051" y="4995623"/>
                  </a:lnTo>
                  <a:lnTo>
                    <a:pt x="1945477" y="5007054"/>
                  </a:lnTo>
                  <a:lnTo>
                    <a:pt x="1990026" y="5017662"/>
                  </a:lnTo>
                  <a:lnTo>
                    <a:pt x="2034687" y="5027450"/>
                  </a:lnTo>
                  <a:lnTo>
                    <a:pt x="2079450" y="5036418"/>
                  </a:lnTo>
                  <a:lnTo>
                    <a:pt x="2124302" y="5044569"/>
                  </a:lnTo>
                  <a:lnTo>
                    <a:pt x="2154829" y="5049553"/>
                  </a:lnTo>
                  <a:lnTo>
                    <a:pt x="2154829" y="0"/>
                  </a:lnTo>
                  <a:close/>
                </a:path>
              </a:pathLst>
            </a:custGeom>
            <a:solidFill>
              <a:srgbClr val="FF6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37302" y="3141003"/>
              <a:ext cx="2830195" cy="2830195"/>
            </a:xfrm>
            <a:custGeom>
              <a:avLst/>
              <a:gdLst/>
              <a:ahLst/>
              <a:cxnLst/>
              <a:rect l="l" t="t" r="r" b="b"/>
              <a:pathLst>
                <a:path w="2830194" h="2830195">
                  <a:moveTo>
                    <a:pt x="1417371" y="0"/>
                  </a:moveTo>
                  <a:lnTo>
                    <a:pt x="1372178" y="536"/>
                  </a:lnTo>
                  <a:lnTo>
                    <a:pt x="1327074" y="2530"/>
                  </a:lnTo>
                  <a:lnTo>
                    <a:pt x="1282093" y="5977"/>
                  </a:lnTo>
                  <a:lnTo>
                    <a:pt x="1237269" y="10872"/>
                  </a:lnTo>
                  <a:lnTo>
                    <a:pt x="1192638" y="17208"/>
                  </a:lnTo>
                  <a:lnTo>
                    <a:pt x="1148234" y="24980"/>
                  </a:lnTo>
                  <a:lnTo>
                    <a:pt x="1104094" y="34183"/>
                  </a:lnTo>
                  <a:lnTo>
                    <a:pt x="1060250" y="44812"/>
                  </a:lnTo>
                  <a:lnTo>
                    <a:pt x="1016739" y="56859"/>
                  </a:lnTo>
                  <a:lnTo>
                    <a:pt x="973595" y="70321"/>
                  </a:lnTo>
                  <a:lnTo>
                    <a:pt x="930853" y="85192"/>
                  </a:lnTo>
                  <a:lnTo>
                    <a:pt x="888548" y="101465"/>
                  </a:lnTo>
                  <a:lnTo>
                    <a:pt x="846716" y="119136"/>
                  </a:lnTo>
                  <a:lnTo>
                    <a:pt x="805390" y="138199"/>
                  </a:lnTo>
                  <a:lnTo>
                    <a:pt x="764605" y="158649"/>
                  </a:lnTo>
                  <a:lnTo>
                    <a:pt x="724398" y="180479"/>
                  </a:lnTo>
                  <a:lnTo>
                    <a:pt x="684802" y="203685"/>
                  </a:lnTo>
                  <a:lnTo>
                    <a:pt x="645853" y="228260"/>
                  </a:lnTo>
                  <a:lnTo>
                    <a:pt x="607585" y="254200"/>
                  </a:lnTo>
                  <a:lnTo>
                    <a:pt x="570033" y="281498"/>
                  </a:lnTo>
                  <a:lnTo>
                    <a:pt x="533233" y="310150"/>
                  </a:lnTo>
                  <a:lnTo>
                    <a:pt x="497218" y="340149"/>
                  </a:lnTo>
                  <a:lnTo>
                    <a:pt x="462025" y="371490"/>
                  </a:lnTo>
                  <a:lnTo>
                    <a:pt x="427688" y="404168"/>
                  </a:lnTo>
                  <a:lnTo>
                    <a:pt x="394241" y="438178"/>
                  </a:lnTo>
                  <a:lnTo>
                    <a:pt x="361721" y="473512"/>
                  </a:lnTo>
                  <a:lnTo>
                    <a:pt x="330161" y="510167"/>
                  </a:lnTo>
                  <a:lnTo>
                    <a:pt x="299596" y="548136"/>
                  </a:lnTo>
                  <a:lnTo>
                    <a:pt x="270063" y="587414"/>
                  </a:lnTo>
                  <a:lnTo>
                    <a:pt x="242419" y="626847"/>
                  </a:lnTo>
                  <a:lnTo>
                    <a:pt x="216290" y="666923"/>
                  </a:lnTo>
                  <a:lnTo>
                    <a:pt x="191671" y="707604"/>
                  </a:lnTo>
                  <a:lnTo>
                    <a:pt x="168560" y="748853"/>
                  </a:lnTo>
                  <a:lnTo>
                    <a:pt x="146951" y="790634"/>
                  </a:lnTo>
                  <a:lnTo>
                    <a:pt x="126841" y="832908"/>
                  </a:lnTo>
                  <a:lnTo>
                    <a:pt x="108226" y="875640"/>
                  </a:lnTo>
                  <a:lnTo>
                    <a:pt x="91101" y="918792"/>
                  </a:lnTo>
                  <a:lnTo>
                    <a:pt x="75464" y="962327"/>
                  </a:lnTo>
                  <a:lnTo>
                    <a:pt x="61309" y="1006207"/>
                  </a:lnTo>
                  <a:lnTo>
                    <a:pt x="48634" y="1050396"/>
                  </a:lnTo>
                  <a:lnTo>
                    <a:pt x="37433" y="1094857"/>
                  </a:lnTo>
                  <a:lnTo>
                    <a:pt x="27704" y="1139553"/>
                  </a:lnTo>
                  <a:lnTo>
                    <a:pt x="19442" y="1184446"/>
                  </a:lnTo>
                  <a:lnTo>
                    <a:pt x="12643" y="1229500"/>
                  </a:lnTo>
                  <a:lnTo>
                    <a:pt x="7303" y="1274677"/>
                  </a:lnTo>
                  <a:lnTo>
                    <a:pt x="3419" y="1319940"/>
                  </a:lnTo>
                  <a:lnTo>
                    <a:pt x="985" y="1365253"/>
                  </a:lnTo>
                  <a:lnTo>
                    <a:pt x="0" y="1410577"/>
                  </a:lnTo>
                  <a:lnTo>
                    <a:pt x="457" y="1455877"/>
                  </a:lnTo>
                  <a:lnTo>
                    <a:pt x="2354" y="1501115"/>
                  </a:lnTo>
                  <a:lnTo>
                    <a:pt x="5687" y="1546254"/>
                  </a:lnTo>
                  <a:lnTo>
                    <a:pt x="10451" y="1591257"/>
                  </a:lnTo>
                  <a:lnTo>
                    <a:pt x="16642" y="1636086"/>
                  </a:lnTo>
                  <a:lnTo>
                    <a:pt x="24257" y="1680706"/>
                  </a:lnTo>
                  <a:lnTo>
                    <a:pt x="33292" y="1725078"/>
                  </a:lnTo>
                  <a:lnTo>
                    <a:pt x="43743" y="1769165"/>
                  </a:lnTo>
                  <a:lnTo>
                    <a:pt x="55605" y="1812931"/>
                  </a:lnTo>
                  <a:lnTo>
                    <a:pt x="68875" y="1856339"/>
                  </a:lnTo>
                  <a:lnTo>
                    <a:pt x="83549" y="1899351"/>
                  </a:lnTo>
                  <a:lnTo>
                    <a:pt x="99623" y="1941930"/>
                  </a:lnTo>
                  <a:lnTo>
                    <a:pt x="117093" y="1984040"/>
                  </a:lnTo>
                  <a:lnTo>
                    <a:pt x="135955" y="2025642"/>
                  </a:lnTo>
                  <a:lnTo>
                    <a:pt x="156204" y="2066701"/>
                  </a:lnTo>
                  <a:lnTo>
                    <a:pt x="177838" y="2107178"/>
                  </a:lnTo>
                  <a:lnTo>
                    <a:pt x="200852" y="2147038"/>
                  </a:lnTo>
                  <a:lnTo>
                    <a:pt x="225242" y="2186242"/>
                  </a:lnTo>
                  <a:lnTo>
                    <a:pt x="251004" y="2224754"/>
                  </a:lnTo>
                  <a:lnTo>
                    <a:pt x="278135" y="2262537"/>
                  </a:lnTo>
                  <a:lnTo>
                    <a:pt x="306629" y="2299554"/>
                  </a:lnTo>
                  <a:lnTo>
                    <a:pt x="336484" y="2335767"/>
                  </a:lnTo>
                  <a:lnTo>
                    <a:pt x="367696" y="2371139"/>
                  </a:lnTo>
                  <a:lnTo>
                    <a:pt x="400260" y="2405634"/>
                  </a:lnTo>
                  <a:lnTo>
                    <a:pt x="434172" y="2439214"/>
                  </a:lnTo>
                  <a:lnTo>
                    <a:pt x="469428" y="2471843"/>
                  </a:lnTo>
                  <a:lnTo>
                    <a:pt x="506026" y="2503483"/>
                  </a:lnTo>
                  <a:lnTo>
                    <a:pt x="543959" y="2534096"/>
                  </a:lnTo>
                  <a:lnTo>
                    <a:pt x="583226" y="2563647"/>
                  </a:lnTo>
                  <a:lnTo>
                    <a:pt x="622671" y="2591275"/>
                  </a:lnTo>
                  <a:lnTo>
                    <a:pt x="662783" y="2617355"/>
                  </a:lnTo>
                  <a:lnTo>
                    <a:pt x="703522" y="2641894"/>
                  </a:lnTo>
                  <a:lnTo>
                    <a:pt x="744849" y="2664898"/>
                  </a:lnTo>
                  <a:lnTo>
                    <a:pt x="786727" y="2686373"/>
                  </a:lnTo>
                  <a:lnTo>
                    <a:pt x="829116" y="2706326"/>
                  </a:lnTo>
                  <a:lnTo>
                    <a:pt x="871978" y="2724762"/>
                  </a:lnTo>
                  <a:lnTo>
                    <a:pt x="915275" y="2741688"/>
                  </a:lnTo>
                  <a:lnTo>
                    <a:pt x="958966" y="2757110"/>
                  </a:lnTo>
                  <a:lnTo>
                    <a:pt x="1003015" y="2771033"/>
                  </a:lnTo>
                  <a:lnTo>
                    <a:pt x="1047382" y="2783464"/>
                  </a:lnTo>
                  <a:lnTo>
                    <a:pt x="1092028" y="2794410"/>
                  </a:lnTo>
                  <a:lnTo>
                    <a:pt x="1136915" y="2803875"/>
                  </a:lnTo>
                  <a:lnTo>
                    <a:pt x="1182005" y="2811867"/>
                  </a:lnTo>
                  <a:lnTo>
                    <a:pt x="1227258" y="2818391"/>
                  </a:lnTo>
                  <a:lnTo>
                    <a:pt x="1272636" y="2823454"/>
                  </a:lnTo>
                  <a:lnTo>
                    <a:pt x="1318100" y="2827062"/>
                  </a:lnTo>
                  <a:lnTo>
                    <a:pt x="1363612" y="2829221"/>
                  </a:lnTo>
                  <a:lnTo>
                    <a:pt x="1409134" y="2829936"/>
                  </a:lnTo>
                  <a:lnTo>
                    <a:pt x="1454625" y="2829215"/>
                  </a:lnTo>
                  <a:lnTo>
                    <a:pt x="1500048" y="2827062"/>
                  </a:lnTo>
                  <a:lnTo>
                    <a:pt x="1545365" y="2823485"/>
                  </a:lnTo>
                  <a:lnTo>
                    <a:pt x="1590536" y="2818490"/>
                  </a:lnTo>
                  <a:lnTo>
                    <a:pt x="1635522" y="2812082"/>
                  </a:lnTo>
                  <a:lnTo>
                    <a:pt x="1680286" y="2804268"/>
                  </a:lnTo>
                  <a:lnTo>
                    <a:pt x="1724788" y="2795054"/>
                  </a:lnTo>
                  <a:lnTo>
                    <a:pt x="1768990" y="2784445"/>
                  </a:lnTo>
                  <a:lnTo>
                    <a:pt x="1812854" y="2772449"/>
                  </a:lnTo>
                  <a:lnTo>
                    <a:pt x="1856340" y="2759071"/>
                  </a:lnTo>
                  <a:lnTo>
                    <a:pt x="1899410" y="2744317"/>
                  </a:lnTo>
                  <a:lnTo>
                    <a:pt x="1942025" y="2728194"/>
                  </a:lnTo>
                  <a:lnTo>
                    <a:pt x="1984146" y="2710707"/>
                  </a:lnTo>
                  <a:lnTo>
                    <a:pt x="2025736" y="2691863"/>
                  </a:lnTo>
                  <a:lnTo>
                    <a:pt x="2066755" y="2671668"/>
                  </a:lnTo>
                  <a:lnTo>
                    <a:pt x="2107165" y="2650128"/>
                  </a:lnTo>
                  <a:lnTo>
                    <a:pt x="2146927" y="2627249"/>
                  </a:lnTo>
                  <a:lnTo>
                    <a:pt x="2186002" y="2603037"/>
                  </a:lnTo>
                  <a:lnTo>
                    <a:pt x="2224352" y="2577499"/>
                  </a:lnTo>
                  <a:lnTo>
                    <a:pt x="2261938" y="2550640"/>
                  </a:lnTo>
                  <a:lnTo>
                    <a:pt x="2298721" y="2522466"/>
                  </a:lnTo>
                  <a:lnTo>
                    <a:pt x="2334663" y="2492984"/>
                  </a:lnTo>
                  <a:lnTo>
                    <a:pt x="2369726" y="2462200"/>
                  </a:lnTo>
                  <a:lnTo>
                    <a:pt x="2403870" y="2430120"/>
                  </a:lnTo>
                  <a:lnTo>
                    <a:pt x="2437056" y="2396751"/>
                  </a:lnTo>
                  <a:lnTo>
                    <a:pt x="2469247" y="2362097"/>
                  </a:lnTo>
                  <a:lnTo>
                    <a:pt x="2500404" y="2326166"/>
                  </a:lnTo>
                  <a:lnTo>
                    <a:pt x="2530487" y="2288963"/>
                  </a:lnTo>
                  <a:lnTo>
                    <a:pt x="2559459" y="2250494"/>
                  </a:lnTo>
                  <a:lnTo>
                    <a:pt x="2587665" y="2210251"/>
                  </a:lnTo>
                  <a:lnTo>
                    <a:pt x="2614276" y="2169410"/>
                  </a:lnTo>
                  <a:lnTo>
                    <a:pt x="2639298" y="2128005"/>
                  </a:lnTo>
                  <a:lnTo>
                    <a:pt x="2662740" y="2086075"/>
                  </a:lnTo>
                  <a:lnTo>
                    <a:pt x="2684609" y="2043655"/>
                  </a:lnTo>
                  <a:lnTo>
                    <a:pt x="2704912" y="2000782"/>
                  </a:lnTo>
                  <a:lnTo>
                    <a:pt x="2723659" y="1957493"/>
                  </a:lnTo>
                  <a:lnTo>
                    <a:pt x="2740855" y="1913824"/>
                  </a:lnTo>
                  <a:lnTo>
                    <a:pt x="2756510" y="1869811"/>
                  </a:lnTo>
                  <a:lnTo>
                    <a:pt x="2770630" y="1825491"/>
                  </a:lnTo>
                  <a:lnTo>
                    <a:pt x="2783224" y="1780901"/>
                  </a:lnTo>
                  <a:lnTo>
                    <a:pt x="2794298" y="1736076"/>
                  </a:lnTo>
                  <a:lnTo>
                    <a:pt x="2803862" y="1691054"/>
                  </a:lnTo>
                  <a:lnTo>
                    <a:pt x="2811922" y="1645871"/>
                  </a:lnTo>
                  <a:lnTo>
                    <a:pt x="2818485" y="1600563"/>
                  </a:lnTo>
                  <a:lnTo>
                    <a:pt x="2823561" y="1555167"/>
                  </a:lnTo>
                  <a:lnTo>
                    <a:pt x="2827157" y="1509720"/>
                  </a:lnTo>
                  <a:lnTo>
                    <a:pt x="2829279" y="1464257"/>
                  </a:lnTo>
                  <a:lnTo>
                    <a:pt x="2829937" y="1418815"/>
                  </a:lnTo>
                  <a:lnTo>
                    <a:pt x="2829137" y="1373431"/>
                  </a:lnTo>
                  <a:lnTo>
                    <a:pt x="2826887" y="1328142"/>
                  </a:lnTo>
                  <a:lnTo>
                    <a:pt x="2823196" y="1282983"/>
                  </a:lnTo>
                  <a:lnTo>
                    <a:pt x="2818070" y="1237991"/>
                  </a:lnTo>
                  <a:lnTo>
                    <a:pt x="2811518" y="1193203"/>
                  </a:lnTo>
                  <a:lnTo>
                    <a:pt x="2803547" y="1148656"/>
                  </a:lnTo>
                  <a:lnTo>
                    <a:pt x="2794164" y="1104385"/>
                  </a:lnTo>
                  <a:lnTo>
                    <a:pt x="2783378" y="1060427"/>
                  </a:lnTo>
                  <a:lnTo>
                    <a:pt x="2771197" y="1016819"/>
                  </a:lnTo>
                  <a:lnTo>
                    <a:pt x="2757627" y="973596"/>
                  </a:lnTo>
                  <a:lnTo>
                    <a:pt x="2742677" y="930797"/>
                  </a:lnTo>
                  <a:lnTo>
                    <a:pt x="2726354" y="888457"/>
                  </a:lnTo>
                  <a:lnTo>
                    <a:pt x="2708667" y="846612"/>
                  </a:lnTo>
                  <a:lnTo>
                    <a:pt x="2689622" y="805299"/>
                  </a:lnTo>
                  <a:lnTo>
                    <a:pt x="2669227" y="764555"/>
                  </a:lnTo>
                  <a:lnTo>
                    <a:pt x="2647490" y="724415"/>
                  </a:lnTo>
                  <a:lnTo>
                    <a:pt x="2624420" y="684918"/>
                  </a:lnTo>
                  <a:lnTo>
                    <a:pt x="2600022" y="646098"/>
                  </a:lnTo>
                  <a:lnTo>
                    <a:pt x="2574306" y="607993"/>
                  </a:lnTo>
                  <a:lnTo>
                    <a:pt x="2547279" y="570638"/>
                  </a:lnTo>
                  <a:lnTo>
                    <a:pt x="2518949" y="534071"/>
                  </a:lnTo>
                  <a:lnTo>
                    <a:pt x="2489323" y="498328"/>
                  </a:lnTo>
                  <a:lnTo>
                    <a:pt x="2458408" y="463446"/>
                  </a:lnTo>
                  <a:lnTo>
                    <a:pt x="2426214" y="429460"/>
                  </a:lnTo>
                  <a:lnTo>
                    <a:pt x="2392747" y="396408"/>
                  </a:lnTo>
                  <a:lnTo>
                    <a:pt x="2358015" y="364325"/>
                  </a:lnTo>
                  <a:lnTo>
                    <a:pt x="2322025" y="333249"/>
                  </a:lnTo>
                  <a:lnTo>
                    <a:pt x="2284787" y="303216"/>
                  </a:lnTo>
                  <a:lnTo>
                    <a:pt x="2246306" y="274261"/>
                  </a:lnTo>
                  <a:lnTo>
                    <a:pt x="2206075" y="246037"/>
                  </a:lnTo>
                  <a:lnTo>
                    <a:pt x="2165269" y="219377"/>
                  </a:lnTo>
                  <a:lnTo>
                    <a:pt x="2123923" y="194274"/>
                  </a:lnTo>
                  <a:lnTo>
                    <a:pt x="2082071" y="170724"/>
                  </a:lnTo>
                  <a:lnTo>
                    <a:pt x="2039749" y="148721"/>
                  </a:lnTo>
                  <a:lnTo>
                    <a:pt x="1996990" y="128259"/>
                  </a:lnTo>
                  <a:lnTo>
                    <a:pt x="1953831" y="109333"/>
                  </a:lnTo>
                  <a:lnTo>
                    <a:pt x="1910307" y="91937"/>
                  </a:lnTo>
                  <a:lnTo>
                    <a:pt x="1866451" y="76066"/>
                  </a:lnTo>
                  <a:lnTo>
                    <a:pt x="1822299" y="61714"/>
                  </a:lnTo>
                  <a:lnTo>
                    <a:pt x="1777886" y="48876"/>
                  </a:lnTo>
                  <a:lnTo>
                    <a:pt x="1733247" y="37546"/>
                  </a:lnTo>
                  <a:lnTo>
                    <a:pt x="1688416" y="27719"/>
                  </a:lnTo>
                  <a:lnTo>
                    <a:pt x="1643429" y="19388"/>
                  </a:lnTo>
                  <a:lnTo>
                    <a:pt x="1598321" y="12550"/>
                  </a:lnTo>
                  <a:lnTo>
                    <a:pt x="1553126" y="7197"/>
                  </a:lnTo>
                  <a:lnTo>
                    <a:pt x="1507879" y="3325"/>
                  </a:lnTo>
                  <a:lnTo>
                    <a:pt x="1462616" y="927"/>
                  </a:lnTo>
                  <a:lnTo>
                    <a:pt x="1417371" y="0"/>
                  </a:lnTo>
                  <a:close/>
                </a:path>
              </a:pathLst>
            </a:custGeom>
            <a:solidFill>
              <a:srgbClr val="A16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4864" y="10684"/>
              <a:ext cx="6986270" cy="4940300"/>
            </a:xfrm>
            <a:custGeom>
              <a:avLst/>
              <a:gdLst/>
              <a:ahLst/>
              <a:cxnLst/>
              <a:rect l="l" t="t" r="r" b="b"/>
              <a:pathLst>
                <a:path w="6986269" h="4940300">
                  <a:moveTo>
                    <a:pt x="3817551" y="4927600"/>
                  </a:moveTo>
                  <a:lnTo>
                    <a:pt x="3145330" y="4927600"/>
                  </a:lnTo>
                  <a:lnTo>
                    <a:pt x="3190161" y="4940300"/>
                  </a:lnTo>
                  <a:lnTo>
                    <a:pt x="3772931" y="4940300"/>
                  </a:lnTo>
                  <a:lnTo>
                    <a:pt x="3817551" y="4927600"/>
                  </a:lnTo>
                  <a:close/>
                </a:path>
                <a:path w="6986269" h="4940300">
                  <a:moveTo>
                    <a:pt x="3951030" y="4914900"/>
                  </a:moveTo>
                  <a:lnTo>
                    <a:pt x="3055760" y="4914900"/>
                  </a:lnTo>
                  <a:lnTo>
                    <a:pt x="3100527" y="4927600"/>
                  </a:lnTo>
                  <a:lnTo>
                    <a:pt x="3906606" y="4927600"/>
                  </a:lnTo>
                  <a:lnTo>
                    <a:pt x="3951030" y="4914900"/>
                  </a:lnTo>
                  <a:close/>
                </a:path>
                <a:path w="6986269" h="4940300">
                  <a:moveTo>
                    <a:pt x="4039641" y="4902200"/>
                  </a:moveTo>
                  <a:lnTo>
                    <a:pt x="2966354" y="4902200"/>
                  </a:lnTo>
                  <a:lnTo>
                    <a:pt x="3011034" y="4914900"/>
                  </a:lnTo>
                  <a:lnTo>
                    <a:pt x="3995377" y="4914900"/>
                  </a:lnTo>
                  <a:lnTo>
                    <a:pt x="4039641" y="4902200"/>
                  </a:lnTo>
                  <a:close/>
                </a:path>
                <a:path w="6986269" h="4940300">
                  <a:moveTo>
                    <a:pt x="6668077" y="0"/>
                  </a:moveTo>
                  <a:lnTo>
                    <a:pt x="316153" y="0"/>
                  </a:lnTo>
                  <a:lnTo>
                    <a:pt x="309574" y="12700"/>
                  </a:lnTo>
                  <a:lnTo>
                    <a:pt x="290726" y="50800"/>
                  </a:lnTo>
                  <a:lnTo>
                    <a:pt x="272479" y="88900"/>
                  </a:lnTo>
                  <a:lnTo>
                    <a:pt x="254833" y="139700"/>
                  </a:lnTo>
                  <a:lnTo>
                    <a:pt x="237787" y="177800"/>
                  </a:lnTo>
                  <a:lnTo>
                    <a:pt x="221339" y="228600"/>
                  </a:lnTo>
                  <a:lnTo>
                    <a:pt x="205488" y="266700"/>
                  </a:lnTo>
                  <a:lnTo>
                    <a:pt x="190234" y="304800"/>
                  </a:lnTo>
                  <a:lnTo>
                    <a:pt x="175576" y="355600"/>
                  </a:lnTo>
                  <a:lnTo>
                    <a:pt x="161513" y="393700"/>
                  </a:lnTo>
                  <a:lnTo>
                    <a:pt x="148043" y="444500"/>
                  </a:lnTo>
                  <a:lnTo>
                    <a:pt x="135167" y="482600"/>
                  </a:lnTo>
                  <a:lnTo>
                    <a:pt x="122882" y="533400"/>
                  </a:lnTo>
                  <a:lnTo>
                    <a:pt x="111188" y="571500"/>
                  </a:lnTo>
                  <a:lnTo>
                    <a:pt x="100085" y="622300"/>
                  </a:lnTo>
                  <a:lnTo>
                    <a:pt x="89571" y="660400"/>
                  </a:lnTo>
                  <a:lnTo>
                    <a:pt x="79645" y="698500"/>
                  </a:lnTo>
                  <a:lnTo>
                    <a:pt x="70306" y="749300"/>
                  </a:lnTo>
                  <a:lnTo>
                    <a:pt x="61554" y="787400"/>
                  </a:lnTo>
                  <a:lnTo>
                    <a:pt x="53387" y="838200"/>
                  </a:lnTo>
                  <a:lnTo>
                    <a:pt x="45804" y="876300"/>
                  </a:lnTo>
                  <a:lnTo>
                    <a:pt x="38806" y="927100"/>
                  </a:lnTo>
                  <a:lnTo>
                    <a:pt x="32389" y="977900"/>
                  </a:lnTo>
                  <a:lnTo>
                    <a:pt x="26555" y="1016000"/>
                  </a:lnTo>
                  <a:lnTo>
                    <a:pt x="21301" y="1066800"/>
                  </a:lnTo>
                  <a:lnTo>
                    <a:pt x="16628" y="1104900"/>
                  </a:lnTo>
                  <a:lnTo>
                    <a:pt x="12533" y="1155700"/>
                  </a:lnTo>
                  <a:lnTo>
                    <a:pt x="9016" y="1193800"/>
                  </a:lnTo>
                  <a:lnTo>
                    <a:pt x="6076" y="1244600"/>
                  </a:lnTo>
                  <a:lnTo>
                    <a:pt x="3712" y="1282700"/>
                  </a:lnTo>
                  <a:lnTo>
                    <a:pt x="1924" y="1333500"/>
                  </a:lnTo>
                  <a:lnTo>
                    <a:pt x="709" y="1371600"/>
                  </a:lnTo>
                  <a:lnTo>
                    <a:pt x="68" y="1422400"/>
                  </a:lnTo>
                  <a:lnTo>
                    <a:pt x="0" y="1460500"/>
                  </a:lnTo>
                  <a:lnTo>
                    <a:pt x="502" y="1511300"/>
                  </a:lnTo>
                  <a:lnTo>
                    <a:pt x="1576" y="1549400"/>
                  </a:lnTo>
                  <a:lnTo>
                    <a:pt x="3218" y="1600200"/>
                  </a:lnTo>
                  <a:lnTo>
                    <a:pt x="5430" y="1638300"/>
                  </a:lnTo>
                  <a:lnTo>
                    <a:pt x="8209" y="1689100"/>
                  </a:lnTo>
                  <a:lnTo>
                    <a:pt x="11555" y="1727200"/>
                  </a:lnTo>
                  <a:lnTo>
                    <a:pt x="15467" y="1778000"/>
                  </a:lnTo>
                  <a:lnTo>
                    <a:pt x="19944" y="1828800"/>
                  </a:lnTo>
                  <a:lnTo>
                    <a:pt x="24985" y="1866900"/>
                  </a:lnTo>
                  <a:lnTo>
                    <a:pt x="30588" y="1917700"/>
                  </a:lnTo>
                  <a:lnTo>
                    <a:pt x="36754" y="1955800"/>
                  </a:lnTo>
                  <a:lnTo>
                    <a:pt x="43481" y="2006600"/>
                  </a:lnTo>
                  <a:lnTo>
                    <a:pt x="50768" y="2044700"/>
                  </a:lnTo>
                  <a:lnTo>
                    <a:pt x="58615" y="2082800"/>
                  </a:lnTo>
                  <a:lnTo>
                    <a:pt x="67020" y="2133600"/>
                  </a:lnTo>
                  <a:lnTo>
                    <a:pt x="75982" y="2171700"/>
                  </a:lnTo>
                  <a:lnTo>
                    <a:pt x="85501" y="2222500"/>
                  </a:lnTo>
                  <a:lnTo>
                    <a:pt x="95576" y="2260600"/>
                  </a:lnTo>
                  <a:lnTo>
                    <a:pt x="106205" y="2311400"/>
                  </a:lnTo>
                  <a:lnTo>
                    <a:pt x="117388" y="2349500"/>
                  </a:lnTo>
                  <a:lnTo>
                    <a:pt x="129123" y="2387600"/>
                  </a:lnTo>
                  <a:lnTo>
                    <a:pt x="141411" y="2438400"/>
                  </a:lnTo>
                  <a:lnTo>
                    <a:pt x="154249" y="2476500"/>
                  </a:lnTo>
                  <a:lnTo>
                    <a:pt x="167637" y="2527300"/>
                  </a:lnTo>
                  <a:lnTo>
                    <a:pt x="181575" y="2565400"/>
                  </a:lnTo>
                  <a:lnTo>
                    <a:pt x="196060" y="2603500"/>
                  </a:lnTo>
                  <a:lnTo>
                    <a:pt x="211092" y="2654300"/>
                  </a:lnTo>
                  <a:lnTo>
                    <a:pt x="226671" y="2692400"/>
                  </a:lnTo>
                  <a:lnTo>
                    <a:pt x="242795" y="2730500"/>
                  </a:lnTo>
                  <a:lnTo>
                    <a:pt x="259464" y="2781300"/>
                  </a:lnTo>
                  <a:lnTo>
                    <a:pt x="276676" y="2819400"/>
                  </a:lnTo>
                  <a:lnTo>
                    <a:pt x="294430" y="2857500"/>
                  </a:lnTo>
                  <a:lnTo>
                    <a:pt x="312726" y="2895600"/>
                  </a:lnTo>
                  <a:lnTo>
                    <a:pt x="331563" y="2946400"/>
                  </a:lnTo>
                  <a:lnTo>
                    <a:pt x="350939" y="2984500"/>
                  </a:lnTo>
                  <a:lnTo>
                    <a:pt x="370854" y="3022600"/>
                  </a:lnTo>
                  <a:lnTo>
                    <a:pt x="391307" y="3060700"/>
                  </a:lnTo>
                  <a:lnTo>
                    <a:pt x="412297" y="3098800"/>
                  </a:lnTo>
                  <a:lnTo>
                    <a:pt x="433822" y="3136900"/>
                  </a:lnTo>
                  <a:lnTo>
                    <a:pt x="455883" y="3187700"/>
                  </a:lnTo>
                  <a:lnTo>
                    <a:pt x="478478" y="3225800"/>
                  </a:lnTo>
                  <a:lnTo>
                    <a:pt x="501606" y="3263900"/>
                  </a:lnTo>
                  <a:lnTo>
                    <a:pt x="525266" y="3302000"/>
                  </a:lnTo>
                  <a:lnTo>
                    <a:pt x="549458" y="3340100"/>
                  </a:lnTo>
                  <a:lnTo>
                    <a:pt x="574180" y="3378200"/>
                  </a:lnTo>
                  <a:lnTo>
                    <a:pt x="599431" y="3416300"/>
                  </a:lnTo>
                  <a:lnTo>
                    <a:pt x="625211" y="3454400"/>
                  </a:lnTo>
                  <a:lnTo>
                    <a:pt x="651518" y="3492500"/>
                  </a:lnTo>
                  <a:lnTo>
                    <a:pt x="678352" y="3530600"/>
                  </a:lnTo>
                  <a:lnTo>
                    <a:pt x="705712" y="3568700"/>
                  </a:lnTo>
                  <a:lnTo>
                    <a:pt x="733597" y="3594100"/>
                  </a:lnTo>
                  <a:lnTo>
                    <a:pt x="762005" y="3632200"/>
                  </a:lnTo>
                  <a:lnTo>
                    <a:pt x="790936" y="3670300"/>
                  </a:lnTo>
                  <a:lnTo>
                    <a:pt x="820389" y="3708400"/>
                  </a:lnTo>
                  <a:lnTo>
                    <a:pt x="850363" y="3746500"/>
                  </a:lnTo>
                  <a:lnTo>
                    <a:pt x="880858" y="3771900"/>
                  </a:lnTo>
                  <a:lnTo>
                    <a:pt x="911871" y="3810000"/>
                  </a:lnTo>
                  <a:lnTo>
                    <a:pt x="943403" y="3848100"/>
                  </a:lnTo>
                  <a:lnTo>
                    <a:pt x="975452" y="3873500"/>
                  </a:lnTo>
                  <a:lnTo>
                    <a:pt x="1008017" y="3911600"/>
                  </a:lnTo>
                  <a:lnTo>
                    <a:pt x="1041098" y="3949700"/>
                  </a:lnTo>
                  <a:lnTo>
                    <a:pt x="1074693" y="3975100"/>
                  </a:lnTo>
                  <a:lnTo>
                    <a:pt x="1108801" y="4013200"/>
                  </a:lnTo>
                  <a:lnTo>
                    <a:pt x="1143423" y="4038600"/>
                  </a:lnTo>
                  <a:lnTo>
                    <a:pt x="1178556" y="4076700"/>
                  </a:lnTo>
                  <a:lnTo>
                    <a:pt x="1214200" y="4102100"/>
                  </a:lnTo>
                  <a:lnTo>
                    <a:pt x="1250353" y="4140200"/>
                  </a:lnTo>
                  <a:lnTo>
                    <a:pt x="1324186" y="4191000"/>
                  </a:lnTo>
                  <a:lnTo>
                    <a:pt x="1361864" y="4229100"/>
                  </a:lnTo>
                  <a:lnTo>
                    <a:pt x="1400047" y="4254500"/>
                  </a:lnTo>
                  <a:lnTo>
                    <a:pt x="1517139" y="4330700"/>
                  </a:lnTo>
                  <a:lnTo>
                    <a:pt x="1556723" y="4368800"/>
                  </a:lnTo>
                  <a:lnTo>
                    <a:pt x="1717471" y="4470400"/>
                  </a:lnTo>
                  <a:lnTo>
                    <a:pt x="1758231" y="4483100"/>
                  </a:lnTo>
                  <a:lnTo>
                    <a:pt x="1881795" y="4559300"/>
                  </a:lnTo>
                  <a:lnTo>
                    <a:pt x="1923391" y="4572000"/>
                  </a:lnTo>
                  <a:lnTo>
                    <a:pt x="2007159" y="4622800"/>
                  </a:lnTo>
                  <a:lnTo>
                    <a:pt x="2049319" y="4635500"/>
                  </a:lnTo>
                  <a:lnTo>
                    <a:pt x="2091655" y="4660900"/>
                  </a:lnTo>
                  <a:lnTo>
                    <a:pt x="2176834" y="4686300"/>
                  </a:lnTo>
                  <a:lnTo>
                    <a:pt x="2219665" y="4711700"/>
                  </a:lnTo>
                  <a:lnTo>
                    <a:pt x="2305778" y="4737100"/>
                  </a:lnTo>
                  <a:lnTo>
                    <a:pt x="2349049" y="4762500"/>
                  </a:lnTo>
                  <a:lnTo>
                    <a:pt x="2655401" y="4851400"/>
                  </a:lnTo>
                  <a:lnTo>
                    <a:pt x="2699589" y="4851400"/>
                  </a:lnTo>
                  <a:lnTo>
                    <a:pt x="2832655" y="4889500"/>
                  </a:lnTo>
                  <a:lnTo>
                    <a:pt x="2877159" y="4889500"/>
                  </a:lnTo>
                  <a:lnTo>
                    <a:pt x="2921727" y="4902200"/>
                  </a:lnTo>
                  <a:lnTo>
                    <a:pt x="4083816" y="4902200"/>
                  </a:lnTo>
                  <a:lnTo>
                    <a:pt x="4171877" y="4876800"/>
                  </a:lnTo>
                  <a:lnTo>
                    <a:pt x="4215750" y="4876800"/>
                  </a:lnTo>
                  <a:lnTo>
                    <a:pt x="4731785" y="4724400"/>
                  </a:lnTo>
                  <a:lnTo>
                    <a:pt x="4773739" y="4699000"/>
                  </a:lnTo>
                  <a:lnTo>
                    <a:pt x="4857073" y="4673600"/>
                  </a:lnTo>
                  <a:lnTo>
                    <a:pt x="4898442" y="4648200"/>
                  </a:lnTo>
                  <a:lnTo>
                    <a:pt x="4939604" y="4635500"/>
                  </a:lnTo>
                  <a:lnTo>
                    <a:pt x="4980554" y="4610100"/>
                  </a:lnTo>
                  <a:lnTo>
                    <a:pt x="5021286" y="4597400"/>
                  </a:lnTo>
                  <a:lnTo>
                    <a:pt x="5061793" y="4572000"/>
                  </a:lnTo>
                  <a:lnTo>
                    <a:pt x="5102070" y="4559300"/>
                  </a:lnTo>
                  <a:lnTo>
                    <a:pt x="5181909" y="4508500"/>
                  </a:lnTo>
                  <a:lnTo>
                    <a:pt x="5221460" y="4495800"/>
                  </a:lnTo>
                  <a:lnTo>
                    <a:pt x="5377068" y="4394200"/>
                  </a:lnTo>
                  <a:lnTo>
                    <a:pt x="5490882" y="4318000"/>
                  </a:lnTo>
                  <a:lnTo>
                    <a:pt x="5602041" y="4241800"/>
                  </a:lnTo>
                  <a:lnTo>
                    <a:pt x="5638476" y="4216400"/>
                  </a:lnTo>
                  <a:lnTo>
                    <a:pt x="5674593" y="4178300"/>
                  </a:lnTo>
                  <a:lnTo>
                    <a:pt x="5745847" y="4127500"/>
                  </a:lnTo>
                  <a:lnTo>
                    <a:pt x="5780973" y="4102100"/>
                  </a:lnTo>
                  <a:lnTo>
                    <a:pt x="5815757" y="4064000"/>
                  </a:lnTo>
                  <a:lnTo>
                    <a:pt x="5850192" y="4038600"/>
                  </a:lnTo>
                  <a:lnTo>
                    <a:pt x="5884274" y="4000500"/>
                  </a:lnTo>
                  <a:lnTo>
                    <a:pt x="5917996" y="3975100"/>
                  </a:lnTo>
                  <a:lnTo>
                    <a:pt x="5951352" y="3937000"/>
                  </a:lnTo>
                  <a:lnTo>
                    <a:pt x="5984336" y="3911600"/>
                  </a:lnTo>
                  <a:lnTo>
                    <a:pt x="6016943" y="3873500"/>
                  </a:lnTo>
                  <a:lnTo>
                    <a:pt x="6049167" y="3835400"/>
                  </a:lnTo>
                  <a:lnTo>
                    <a:pt x="6081001" y="3797300"/>
                  </a:lnTo>
                  <a:lnTo>
                    <a:pt x="6112440" y="3771900"/>
                  </a:lnTo>
                  <a:lnTo>
                    <a:pt x="6143478" y="3733800"/>
                  </a:lnTo>
                  <a:lnTo>
                    <a:pt x="6174109" y="3695700"/>
                  </a:lnTo>
                  <a:lnTo>
                    <a:pt x="6204327" y="3657600"/>
                  </a:lnTo>
                  <a:lnTo>
                    <a:pt x="6234127" y="3619500"/>
                  </a:lnTo>
                  <a:lnTo>
                    <a:pt x="6263502" y="3581400"/>
                  </a:lnTo>
                  <a:lnTo>
                    <a:pt x="6292446" y="3543300"/>
                  </a:lnTo>
                  <a:lnTo>
                    <a:pt x="6320954" y="3505200"/>
                  </a:lnTo>
                  <a:lnTo>
                    <a:pt x="6348933" y="3467100"/>
                  </a:lnTo>
                  <a:lnTo>
                    <a:pt x="6376298" y="3429000"/>
                  </a:lnTo>
                  <a:lnTo>
                    <a:pt x="6403048" y="3390900"/>
                  </a:lnTo>
                  <a:lnTo>
                    <a:pt x="6429184" y="3352800"/>
                  </a:lnTo>
                  <a:lnTo>
                    <a:pt x="6454708" y="3314700"/>
                  </a:lnTo>
                  <a:lnTo>
                    <a:pt x="6479620" y="3263900"/>
                  </a:lnTo>
                  <a:lnTo>
                    <a:pt x="6503922" y="3225800"/>
                  </a:lnTo>
                  <a:lnTo>
                    <a:pt x="6527614" y="3187700"/>
                  </a:lnTo>
                  <a:lnTo>
                    <a:pt x="6550697" y="3149600"/>
                  </a:lnTo>
                  <a:lnTo>
                    <a:pt x="6573173" y="3111500"/>
                  </a:lnTo>
                  <a:lnTo>
                    <a:pt x="6595041" y="3060700"/>
                  </a:lnTo>
                  <a:lnTo>
                    <a:pt x="6616303" y="3022600"/>
                  </a:lnTo>
                  <a:lnTo>
                    <a:pt x="6636961" y="2984500"/>
                  </a:lnTo>
                  <a:lnTo>
                    <a:pt x="6657014" y="2933700"/>
                  </a:lnTo>
                  <a:lnTo>
                    <a:pt x="6676464" y="2895600"/>
                  </a:lnTo>
                  <a:lnTo>
                    <a:pt x="6695312" y="2857500"/>
                  </a:lnTo>
                  <a:lnTo>
                    <a:pt x="6713558" y="2806700"/>
                  </a:lnTo>
                  <a:lnTo>
                    <a:pt x="6731204" y="2768600"/>
                  </a:lnTo>
                  <a:lnTo>
                    <a:pt x="6748251" y="2730500"/>
                  </a:lnTo>
                  <a:lnTo>
                    <a:pt x="6764699" y="2679700"/>
                  </a:lnTo>
                  <a:lnTo>
                    <a:pt x="6780550" y="2641600"/>
                  </a:lnTo>
                  <a:lnTo>
                    <a:pt x="6795803" y="2603500"/>
                  </a:lnTo>
                  <a:lnTo>
                    <a:pt x="6810462" y="2552700"/>
                  </a:lnTo>
                  <a:lnTo>
                    <a:pt x="6824525" y="2514600"/>
                  </a:lnTo>
                  <a:lnTo>
                    <a:pt x="6837995" y="2463800"/>
                  </a:lnTo>
                  <a:lnTo>
                    <a:pt x="6850871" y="2425700"/>
                  </a:lnTo>
                  <a:lnTo>
                    <a:pt x="6863156" y="2374900"/>
                  </a:lnTo>
                  <a:lnTo>
                    <a:pt x="6874849" y="2336800"/>
                  </a:lnTo>
                  <a:lnTo>
                    <a:pt x="6885953" y="2286000"/>
                  </a:lnTo>
                  <a:lnTo>
                    <a:pt x="6896467" y="2247900"/>
                  </a:lnTo>
                  <a:lnTo>
                    <a:pt x="6906393" y="2197100"/>
                  </a:lnTo>
                  <a:lnTo>
                    <a:pt x="6915732" y="2159000"/>
                  </a:lnTo>
                  <a:lnTo>
                    <a:pt x="6924484" y="2108200"/>
                  </a:lnTo>
                  <a:lnTo>
                    <a:pt x="6932651" y="2070100"/>
                  </a:lnTo>
                  <a:lnTo>
                    <a:pt x="6940233" y="2019300"/>
                  </a:lnTo>
                  <a:lnTo>
                    <a:pt x="6947232" y="1981200"/>
                  </a:lnTo>
                  <a:lnTo>
                    <a:pt x="6953648" y="1930400"/>
                  </a:lnTo>
                  <a:lnTo>
                    <a:pt x="6959483" y="1892300"/>
                  </a:lnTo>
                  <a:lnTo>
                    <a:pt x="6964736" y="1841500"/>
                  </a:lnTo>
                  <a:lnTo>
                    <a:pt x="6969410" y="1803400"/>
                  </a:lnTo>
                  <a:lnTo>
                    <a:pt x="6973505" y="1752600"/>
                  </a:lnTo>
                  <a:lnTo>
                    <a:pt x="6977022" y="1714500"/>
                  </a:lnTo>
                  <a:lnTo>
                    <a:pt x="6979962" y="1663700"/>
                  </a:lnTo>
                  <a:lnTo>
                    <a:pt x="6982326" y="1625600"/>
                  </a:lnTo>
                  <a:lnTo>
                    <a:pt x="6984114" y="1574800"/>
                  </a:lnTo>
                  <a:lnTo>
                    <a:pt x="6985329" y="1536700"/>
                  </a:lnTo>
                  <a:lnTo>
                    <a:pt x="6985970" y="1485900"/>
                  </a:lnTo>
                  <a:lnTo>
                    <a:pt x="6986038" y="1447800"/>
                  </a:lnTo>
                  <a:lnTo>
                    <a:pt x="6985535" y="1397000"/>
                  </a:lnTo>
                  <a:lnTo>
                    <a:pt x="6984462" y="1358900"/>
                  </a:lnTo>
                  <a:lnTo>
                    <a:pt x="6982819" y="1308100"/>
                  </a:lnTo>
                  <a:lnTo>
                    <a:pt x="6980608" y="1257300"/>
                  </a:lnTo>
                  <a:lnTo>
                    <a:pt x="6977828" y="1219200"/>
                  </a:lnTo>
                  <a:lnTo>
                    <a:pt x="6974482" y="1168400"/>
                  </a:lnTo>
                  <a:lnTo>
                    <a:pt x="6970571" y="1130300"/>
                  </a:lnTo>
                  <a:lnTo>
                    <a:pt x="6966094" y="1079500"/>
                  </a:lnTo>
                  <a:lnTo>
                    <a:pt x="6961053" y="1041400"/>
                  </a:lnTo>
                  <a:lnTo>
                    <a:pt x="6955449" y="990600"/>
                  </a:lnTo>
                  <a:lnTo>
                    <a:pt x="6949284" y="952500"/>
                  </a:lnTo>
                  <a:lnTo>
                    <a:pt x="6942556" y="901700"/>
                  </a:lnTo>
                  <a:lnTo>
                    <a:pt x="6935269" y="863600"/>
                  </a:lnTo>
                  <a:lnTo>
                    <a:pt x="6927423" y="812800"/>
                  </a:lnTo>
                  <a:lnTo>
                    <a:pt x="6919018" y="774700"/>
                  </a:lnTo>
                  <a:lnTo>
                    <a:pt x="6910055" y="736600"/>
                  </a:lnTo>
                  <a:lnTo>
                    <a:pt x="6900536" y="685800"/>
                  </a:lnTo>
                  <a:lnTo>
                    <a:pt x="6890462" y="647700"/>
                  </a:lnTo>
                  <a:lnTo>
                    <a:pt x="6879833" y="596900"/>
                  </a:lnTo>
                  <a:lnTo>
                    <a:pt x="6868650" y="558800"/>
                  </a:lnTo>
                  <a:lnTo>
                    <a:pt x="6856914" y="508000"/>
                  </a:lnTo>
                  <a:lnTo>
                    <a:pt x="6844627" y="469900"/>
                  </a:lnTo>
                  <a:lnTo>
                    <a:pt x="6831789" y="431800"/>
                  </a:lnTo>
                  <a:lnTo>
                    <a:pt x="6818400" y="381000"/>
                  </a:lnTo>
                  <a:lnTo>
                    <a:pt x="6804463" y="342900"/>
                  </a:lnTo>
                  <a:lnTo>
                    <a:pt x="6789978" y="304800"/>
                  </a:lnTo>
                  <a:lnTo>
                    <a:pt x="6774945" y="254000"/>
                  </a:lnTo>
                  <a:lnTo>
                    <a:pt x="6759366" y="215900"/>
                  </a:lnTo>
                  <a:lnTo>
                    <a:pt x="6743242" y="177800"/>
                  </a:lnTo>
                  <a:lnTo>
                    <a:pt x="6726574" y="127000"/>
                  </a:lnTo>
                  <a:lnTo>
                    <a:pt x="6709362" y="88900"/>
                  </a:lnTo>
                  <a:lnTo>
                    <a:pt x="6691608" y="50800"/>
                  </a:lnTo>
                  <a:lnTo>
                    <a:pt x="6673312" y="12700"/>
                  </a:lnTo>
                  <a:lnTo>
                    <a:pt x="6668077" y="0"/>
                  </a:lnTo>
                  <a:close/>
                </a:path>
              </a:pathLst>
            </a:custGeom>
            <a:solidFill>
              <a:srgbClr val="00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73098" y="8850065"/>
            <a:ext cx="4507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&amp; </a:t>
            </a:r>
            <a:r>
              <a:rPr lang="en-US" sz="10000" b="1" dirty="0"/>
              <a:t>FUCC</a:t>
            </a:r>
            <a:endParaRPr lang="ru-RU" sz="10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E2D79-4779-404B-770A-875D0B3D5902}"/>
              </a:ext>
            </a:extLst>
          </p:cNvPr>
          <p:cNvSpPr txBox="1"/>
          <p:nvPr/>
        </p:nvSpPr>
        <p:spPr>
          <a:xfrm>
            <a:off x="1047084" y="1918093"/>
            <a:ext cx="92902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Состоит из: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Анализа конкурентов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Финансовой модели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Описания с</a:t>
            </a:r>
            <a:r>
              <a:rPr lang="ru-RU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истемы заботы о клиентах</a:t>
            </a:r>
          </a:p>
          <a:p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Описания с</a:t>
            </a:r>
            <a:r>
              <a:rPr lang="ru-RU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ервиса для автоматизации документооборота</a:t>
            </a:r>
          </a:p>
          <a:p>
            <a:r>
              <a:rPr lang="ru-RU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5)</a:t>
            </a:r>
            <a:r>
              <a:rPr lang="ru-RU" sz="1800" spc="-35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000" spc="-35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Сравнения тарифов и возможностей конкурентов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6) Интеллектуальной карты, отражающей наш путь в работе над проектом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7) Макетов анкет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8) Портрета ЦА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Размещено на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гугл.диске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ссылке: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https://drive.google.com/drive/folders/1rEPJK61vPPTACx9wLaf6_OAzZLcvvLkE?usp=sharing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5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PB_Sep-2021">
    <a:dk1>
      <a:srgbClr val="000000"/>
    </a:dk1>
    <a:lt1>
      <a:srgbClr val="FFFFFF"/>
    </a:lt1>
    <a:dk2>
      <a:srgbClr val="000000"/>
    </a:dk2>
    <a:lt2>
      <a:srgbClr val="FFFF98"/>
    </a:lt2>
    <a:accent1>
      <a:srgbClr val="006AB4"/>
    </a:accent1>
    <a:accent2>
      <a:srgbClr val="00ADEF"/>
    </a:accent2>
    <a:accent3>
      <a:srgbClr val="0037DE"/>
    </a:accent3>
    <a:accent4>
      <a:srgbClr val="00447C"/>
    </a:accent4>
    <a:accent5>
      <a:srgbClr val="AC426E"/>
    </a:accent5>
    <a:accent6>
      <a:srgbClr val="82096C"/>
    </a:accent6>
    <a:hlink>
      <a:srgbClr val="000000"/>
    </a:hlink>
    <a:folHlink>
      <a:srgbClr val="000000"/>
    </a:folHlink>
  </a:clrScheme>
  <a:fontScheme name="Custom 6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1976</Words>
  <Application>Microsoft Office PowerPoint</Application>
  <PresentationFormat>Произвольный</PresentationFormat>
  <Paragraphs>241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Гранкова</dc:creator>
  <cp:lastModifiedBy>Ксения Посохова</cp:lastModifiedBy>
  <cp:revision>82</cp:revision>
  <dcterms:created xsi:type="dcterms:W3CDTF">2024-03-18T11:39:24Z</dcterms:created>
  <dcterms:modified xsi:type="dcterms:W3CDTF">2024-03-30T10:40:03Z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2022-07-25T00:00:00Z</vt:filetime>
  </property>
  <property fmtid="{D5CDD505-2E9C-101B-9397-08002B2CF9AE}" pid="3" name="Creator">
    <vt:lpwstr>Adobe InDesign 17.1 (Windows)</vt:lpwstr>
  </property>
  <property fmtid="{D5CDD505-2E9C-101B-9397-08002B2CF9AE}" pid="4" name="LastSaved">
    <vt:filetime>2024-03-18T00:00:00Z</vt:filetime>
  </property>
</Properties>
</file>