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F39"/>
    <a:srgbClr val="4D7830"/>
    <a:srgbClr val="F2F7FC"/>
    <a:srgbClr val="FF7415"/>
    <a:srgbClr val="FFA86D"/>
    <a:srgbClr val="FFC8A3"/>
    <a:srgbClr val="92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232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E49E8-893A-43DF-B7B5-D92CDA5F3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ADA6C5-8E66-44D9-9D56-76F404541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E99F6-A79E-4A16-B976-B225F7AE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68139-7050-47D2-A472-8D91FCB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D6E4A-5E53-4BD9-AAED-3B5520C9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68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DA8DD-8E92-432D-AF0E-D93563F3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E00F9-5EB7-4C25-A8BE-8D94B692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7C7EE-8015-48E8-8A2D-8D920AE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6BAC1C-215C-4BBF-9681-CAB7E754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F3A79-2426-4B54-A88B-EDF11B5F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8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EFC1B5-7CB9-4A1D-B973-9F0CE630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6A528-D79C-4DDB-9DBD-9E2F3C49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328A8-3CB4-4D79-B9F3-7211ECDF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B3A61-D11C-4329-A289-D756D340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18419-A6AF-45CD-81BF-701124B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39246-B72E-4DC7-B5F0-8447A67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3EB54-EBB9-489C-AC71-8E6FECA4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AC5DF-B6A2-457F-BE17-9E0426FD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DEA34-3324-4F08-BA8D-4D3C5A5F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B9998-82F9-46BA-B185-C07B30F0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4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82D13-9A41-4D3B-93CC-D13618BC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03427-5686-457E-813F-6CF0C328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59AEF-F2F1-4064-AD13-4E98181F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986DB-7A5A-40B8-8EAB-EF8C281D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4756E-4CF1-4592-9ED9-D1005BD1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E201C-181E-4BA5-B264-C7D4BE48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B40BA-1C9F-4B90-BEBD-06505C29C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27929-3800-4F3D-89BD-0127DA5D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82A0E8-ACC7-4DE1-91EB-74210433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5E37E9-5BE2-4E4E-A1DA-DF8D3FC9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B3DD5-8701-4AC3-AA29-FCC70468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8FE9-5E0D-41D6-A96B-A95FABFF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F74F0-E755-413B-8754-E8FD39BC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1BAC45-65B3-4FFB-9F09-C397E380C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E30ED2-AA5A-4336-89F1-FA8DC8BB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AF22B3-1BDE-40A2-AE12-CC43B6590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58DF7F-6F08-423B-8231-AAF329E3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531310-FE8A-4021-82B8-4F37E77C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8A8390-25BB-450E-B369-2479EF4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DDB39-30E4-45B7-A829-427DF6DC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7BB5DD-1C9E-422F-891B-F324BD0E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3DC7F7-2D61-4762-BAA5-CCF4BC56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5FBAED-A90A-44D3-8FC6-9F54736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8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BBD8FF-133B-4B0D-A0E5-58602542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6C15F5-396F-469A-9588-F3C9CB42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31DBA4-571D-45E6-BE4E-C61A5AB9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959B2-0F39-4AF0-B176-895E0595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4098A-036E-439D-8434-2A6EDB2D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88D89B-84D7-43AB-88B7-5760EE7A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44FA98-0CD5-4970-9779-736AED1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2AB2E5-2154-407B-9ACD-D2E15D64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5DF2EA-6CCF-46EF-9757-61D8F57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1BDC1-2EAD-4671-B4C3-0B2A0F71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159E2C-ABAF-4A96-8B48-A5BF3A15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65C87E-772C-4E9B-87A5-D17EA75D3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C3217-DC00-4919-AC67-8D9A0FF9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A0F47-27DF-451A-8612-4FAF67DD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2409A-0CEC-486F-A5E0-DC7D023E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5C8D0-ADF3-42CD-9368-47E9309E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54FA2-8AD7-48DB-A193-B224D24D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D49FE-B413-467D-B2BE-EC86466FB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A87D-8246-42A3-92A8-83DEFBAAB25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8FDB4-E23D-45E6-BBCA-F910208D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AD107-8C6D-44EA-A5E4-C643D9E1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6709-C779-4A78-95F1-B80D98582A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EA57C65-6649-444B-989D-B55DD909B77B}"/>
              </a:ext>
            </a:extLst>
          </p:cNvPr>
          <p:cNvSpPr/>
          <p:nvPr/>
        </p:nvSpPr>
        <p:spPr>
          <a:xfrm>
            <a:off x="3818389" y="2627851"/>
            <a:ext cx="4555222" cy="16022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Pixel slime</a:t>
            </a:r>
            <a:endParaRPr lang="ru-RU" sz="4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8E758E9-6444-4ECD-8053-70CE035EC654}"/>
              </a:ext>
            </a:extLst>
          </p:cNvPr>
          <p:cNvSpPr/>
          <p:nvPr/>
        </p:nvSpPr>
        <p:spPr>
          <a:xfrm>
            <a:off x="3818389" y="4550328"/>
            <a:ext cx="4555222" cy="8354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By:</a:t>
            </a:r>
            <a:endParaRPr lang="ru-RU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59E156D-A2A5-4B5D-9287-61D4E30C5F4A}"/>
              </a:ext>
            </a:extLst>
          </p:cNvPr>
          <p:cNvSpPr/>
          <p:nvPr/>
        </p:nvSpPr>
        <p:spPr>
          <a:xfrm>
            <a:off x="1807945" y="-2413472"/>
            <a:ext cx="8576110" cy="1617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Цели </a:t>
            </a:r>
            <a:r>
              <a:rPr lang="ru-RU" sz="4800" dirty="0">
                <a:solidFill>
                  <a:schemeClr val="bg1"/>
                </a:solidFill>
              </a:rPr>
              <a:t>реализации</a:t>
            </a:r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480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74968D3-FC9A-436E-8B0E-5600A84EF299}"/>
              </a:ext>
            </a:extLst>
          </p:cNvPr>
          <p:cNvSpPr/>
          <p:nvPr/>
        </p:nvSpPr>
        <p:spPr>
          <a:xfrm>
            <a:off x="1807945" y="7654428"/>
            <a:ext cx="8576110" cy="44276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ru-RU" sz="2800" dirty="0"/>
              <a:t>Создание увлекательного игрового процесса</a:t>
            </a:r>
            <a:endParaRPr lang="en-US" sz="2800" dirty="0"/>
          </a:p>
          <a:p>
            <a:r>
              <a:rPr lang="en-US" sz="2800" dirty="0"/>
              <a:t>    2)   </a:t>
            </a:r>
            <a:r>
              <a:rPr lang="ru-RU" sz="2800" dirty="0"/>
              <a:t>Создание уникального стиля и эстетики</a:t>
            </a:r>
            <a:endParaRPr lang="en-US" sz="2800" dirty="0"/>
          </a:p>
          <a:p>
            <a:r>
              <a:rPr lang="en-US" sz="2800" dirty="0"/>
              <a:t>    3) </a:t>
            </a:r>
            <a:r>
              <a:rPr lang="ru-RU" sz="2800" dirty="0"/>
              <a:t>Оптимизация игры и ее платформ</a:t>
            </a:r>
            <a:endParaRPr lang="en-US" sz="2800" dirty="0"/>
          </a:p>
          <a:p>
            <a:pPr algn="ctr"/>
            <a:r>
              <a:rPr lang="en-US" sz="2800" dirty="0"/>
              <a:t>4) </a:t>
            </a:r>
            <a:r>
              <a:rPr lang="ru-RU" sz="2800" dirty="0"/>
              <a:t>Предложение различных игровых режимов и </a:t>
            </a:r>
            <a:r>
              <a:rPr lang="en-US" sz="2800" dirty="0"/>
              <a:t>        </a:t>
            </a:r>
            <a:r>
              <a:rPr lang="ru-RU" sz="2800" dirty="0"/>
              <a:t>возможностей</a:t>
            </a:r>
            <a:endParaRPr lang="en-US" sz="2800" dirty="0"/>
          </a:p>
          <a:p>
            <a:r>
              <a:rPr lang="en-US" sz="2800" dirty="0"/>
              <a:t>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0653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8F39">
            <a:alpha val="839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78C2DAF-3643-4CFB-AE3E-B819E32757BF}"/>
              </a:ext>
            </a:extLst>
          </p:cNvPr>
          <p:cNvSpPr/>
          <p:nvPr/>
        </p:nvSpPr>
        <p:spPr>
          <a:xfrm>
            <a:off x="2079057" y="2242686"/>
            <a:ext cx="8576110" cy="44276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ru-RU" sz="2800" dirty="0"/>
              <a:t>Создание увлекательного игрового процесса</a:t>
            </a:r>
            <a:endParaRPr lang="en-US" sz="2800" dirty="0"/>
          </a:p>
          <a:p>
            <a:r>
              <a:rPr lang="en-US" sz="2800" dirty="0"/>
              <a:t>    2)   </a:t>
            </a:r>
            <a:r>
              <a:rPr lang="ru-RU" sz="2800" dirty="0"/>
              <a:t>Создание уникального стиля и эстетики</a:t>
            </a:r>
            <a:endParaRPr lang="en-US" sz="2800" dirty="0"/>
          </a:p>
          <a:p>
            <a:r>
              <a:rPr lang="en-US" sz="2800" dirty="0"/>
              <a:t>    3) </a:t>
            </a:r>
            <a:r>
              <a:rPr lang="ru-RU" sz="2800" dirty="0"/>
              <a:t>Оптимизация игры и ее платформ</a:t>
            </a:r>
            <a:endParaRPr lang="en-US" sz="2800" dirty="0"/>
          </a:p>
          <a:p>
            <a:pPr algn="ctr"/>
            <a:r>
              <a:rPr lang="en-US" sz="2800" dirty="0"/>
              <a:t>4) </a:t>
            </a:r>
            <a:r>
              <a:rPr lang="ru-RU" sz="2800" dirty="0"/>
              <a:t>Предложение различных игровых режимов и </a:t>
            </a:r>
            <a:r>
              <a:rPr lang="en-US" sz="2800" dirty="0"/>
              <a:t>        </a:t>
            </a:r>
            <a:r>
              <a:rPr lang="ru-RU" sz="2800" dirty="0"/>
              <a:t>возможностей</a:t>
            </a:r>
            <a:endParaRPr lang="en-US" sz="2800" dirty="0"/>
          </a:p>
          <a:p>
            <a:r>
              <a:rPr lang="en-US" sz="2800" dirty="0"/>
              <a:t>    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B4239A3-8C4F-406C-B7E6-78E322F6796D}"/>
              </a:ext>
            </a:extLst>
          </p:cNvPr>
          <p:cNvSpPr/>
          <p:nvPr/>
        </p:nvSpPr>
        <p:spPr>
          <a:xfrm>
            <a:off x="2079057" y="423513"/>
            <a:ext cx="8576110" cy="16170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Цели </a:t>
            </a:r>
            <a:r>
              <a:rPr lang="ru-RU" sz="4800" dirty="0">
                <a:solidFill>
                  <a:schemeClr val="bg1"/>
                </a:solidFill>
              </a:rPr>
              <a:t>реализации</a:t>
            </a:r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480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345389E-5936-4692-A353-93CADD8913AD}"/>
              </a:ext>
            </a:extLst>
          </p:cNvPr>
          <p:cNvSpPr/>
          <p:nvPr/>
        </p:nvSpPr>
        <p:spPr>
          <a:xfrm>
            <a:off x="2914356" y="-3996889"/>
            <a:ext cx="6035041" cy="171329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D6EF4F9-C6FC-4085-99BA-8E33CDB3AE80}"/>
              </a:ext>
            </a:extLst>
          </p:cNvPr>
          <p:cNvSpPr/>
          <p:nvPr/>
        </p:nvSpPr>
        <p:spPr>
          <a:xfrm>
            <a:off x="-3392658" y="4456496"/>
            <a:ext cx="2388670" cy="17132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ru-RU" sz="4800" dirty="0" err="1">
                <a:solidFill>
                  <a:schemeClr val="bg1"/>
                </a:solidFill>
              </a:rPr>
              <a:t>ygame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EE459A-C53B-484F-BADE-E051CE4380FB}"/>
              </a:ext>
            </a:extLst>
          </p:cNvPr>
          <p:cNvSpPr/>
          <p:nvPr/>
        </p:nvSpPr>
        <p:spPr>
          <a:xfrm>
            <a:off x="13078759" y="4456496"/>
            <a:ext cx="2388670" cy="17132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Sqlite3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0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415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F41672A-3296-4F1C-988A-FA4F6F655A5C}"/>
              </a:ext>
            </a:extLst>
          </p:cNvPr>
          <p:cNvSpPr/>
          <p:nvPr/>
        </p:nvSpPr>
        <p:spPr>
          <a:xfrm>
            <a:off x="3078479" y="1145407"/>
            <a:ext cx="6035041" cy="171329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1D6A5B2-CCBF-4A11-90D9-0F1298A68701}"/>
              </a:ext>
            </a:extLst>
          </p:cNvPr>
          <p:cNvSpPr/>
          <p:nvPr/>
        </p:nvSpPr>
        <p:spPr>
          <a:xfrm>
            <a:off x="3078480" y="3429000"/>
            <a:ext cx="2388670" cy="17132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ru-RU" sz="4800" dirty="0" err="1">
                <a:solidFill>
                  <a:schemeClr val="bg1"/>
                </a:solidFill>
              </a:rPr>
              <a:t>ygame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04FD633-E683-47E7-ABA9-A21C38481BCB}"/>
              </a:ext>
            </a:extLst>
          </p:cNvPr>
          <p:cNvSpPr/>
          <p:nvPr/>
        </p:nvSpPr>
        <p:spPr>
          <a:xfrm>
            <a:off x="6724852" y="3429000"/>
            <a:ext cx="2388670" cy="17132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Sqlite3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5F88A2-9603-40E2-951F-234BF6E57FE7}"/>
              </a:ext>
            </a:extLst>
          </p:cNvPr>
          <p:cNvSpPr/>
          <p:nvPr/>
        </p:nvSpPr>
        <p:spPr>
          <a:xfrm>
            <a:off x="3275307" y="-2557116"/>
            <a:ext cx="5641383" cy="2278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solidFill>
                  <a:schemeClr val="bg1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997516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46E7A91-EA61-4097-9B2A-6DCA9C31F3BB}"/>
              </a:ext>
            </a:extLst>
          </p:cNvPr>
          <p:cNvSpPr/>
          <p:nvPr/>
        </p:nvSpPr>
        <p:spPr>
          <a:xfrm>
            <a:off x="3275308" y="2289875"/>
            <a:ext cx="5641383" cy="22782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4A775C6-41CC-46FA-8974-F1D0121F887E}"/>
              </a:ext>
            </a:extLst>
          </p:cNvPr>
          <p:cNvSpPr/>
          <p:nvPr/>
        </p:nvSpPr>
        <p:spPr>
          <a:xfrm>
            <a:off x="8916691" y="-6479384"/>
            <a:ext cx="11236271" cy="5842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В рамках нашей презентации я хочу предложить вам перейти к более наглядному рассмотрению, используя демонстрацию нашего экрана. Давайте вместе рассмотрим ключевые моменты и функционал в действии.</a:t>
            </a:r>
          </a:p>
        </p:txBody>
      </p:sp>
    </p:spTree>
    <p:extLst>
      <p:ext uri="{BB962C8B-B14F-4D97-AF65-F5344CB8AC3E}">
        <p14:creationId xmlns:p14="http://schemas.microsoft.com/office/powerpoint/2010/main" val="1226672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83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1755EC5-686A-47EF-91C7-450FF55355A5}"/>
              </a:ext>
            </a:extLst>
          </p:cNvPr>
          <p:cNvSpPr/>
          <p:nvPr/>
        </p:nvSpPr>
        <p:spPr>
          <a:xfrm>
            <a:off x="477864" y="507570"/>
            <a:ext cx="11236271" cy="5842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В рамках нашей презентации я хочу предложить вам перейти к более наглядному рассмотрению, используя демонстрацию нашего экрана. Давайте вместе рассмотрим ключевые моменты и функционал в действии.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806712F-41E8-4EF7-8463-3BC1D39B069A}"/>
              </a:ext>
            </a:extLst>
          </p:cNvPr>
          <p:cNvSpPr/>
          <p:nvPr/>
        </p:nvSpPr>
        <p:spPr>
          <a:xfrm>
            <a:off x="12754708" y="1987061"/>
            <a:ext cx="8534400" cy="28838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Спасибо, что уделили внимание презентации. Если у вас есть какие-либо вопросы или комментарии, буду рад на них ответить.</a:t>
            </a:r>
          </a:p>
        </p:txBody>
      </p:sp>
    </p:spTree>
    <p:extLst>
      <p:ext uri="{BB962C8B-B14F-4D97-AF65-F5344CB8AC3E}">
        <p14:creationId xmlns:p14="http://schemas.microsoft.com/office/powerpoint/2010/main" val="1877269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CD8016-8B51-48EE-B5F1-1E2906B93A3F}"/>
              </a:ext>
            </a:extLst>
          </p:cNvPr>
          <p:cNvSpPr/>
          <p:nvPr/>
        </p:nvSpPr>
        <p:spPr>
          <a:xfrm>
            <a:off x="1828800" y="1987061"/>
            <a:ext cx="8534400" cy="28838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Спасибо, что уделили внимание презентации. Если у вас есть какие-либо вопросы или комментарии, будем рады на них ответить.</a:t>
            </a:r>
          </a:p>
        </p:txBody>
      </p:sp>
    </p:spTree>
    <p:extLst>
      <p:ext uri="{BB962C8B-B14F-4D97-AF65-F5344CB8AC3E}">
        <p14:creationId xmlns:p14="http://schemas.microsoft.com/office/powerpoint/2010/main" val="2890219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2024-01-12T16:35:36Z</dcterms:created>
  <dcterms:modified xsi:type="dcterms:W3CDTF">2024-01-14T11:22:15Z</dcterms:modified>
</cp:coreProperties>
</file>