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59" r:id="rId5"/>
    <p:sldId id="275" r:id="rId6"/>
    <p:sldId id="276" r:id="rId7"/>
    <p:sldId id="279" r:id="rId8"/>
    <p:sldId id="277" r:id="rId9"/>
    <p:sldId id="278" r:id="rId10"/>
    <p:sldId id="280" r:id="rId11"/>
    <p:sldId id="283" r:id="rId12"/>
    <p:sldId id="268" r:id="rId13"/>
    <p:sldId id="266" r:id="rId14"/>
    <p:sldId id="265" r:id="rId15"/>
    <p:sldId id="26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F6337"/>
    <a:srgbClr val="044C73"/>
    <a:srgbClr val="FF7415"/>
    <a:srgbClr val="8DB6B0"/>
    <a:srgbClr val="5C8F39"/>
    <a:srgbClr val="4D7830"/>
    <a:srgbClr val="F2F7FC"/>
    <a:srgbClr val="FFA86D"/>
    <a:srgbClr val="FFC8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0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62F503-02B5-4E53-AC39-783F21B13A53}" type="doc">
      <dgm:prSet loTypeId="list" loCatId="list" qsTypeId="urn:microsoft.com/office/officeart/2005/8/quickstyle/simple1" qsCatId="simple" csTypeId="urn:microsoft.com/office/officeart/2005/8/colors/accent2_2" csCatId="accent1" phldr="1"/>
      <dgm:spPr/>
      <dgm:t>
        <a:bodyPr/>
        <a:lstStyle/>
        <a:p>
          <a:endParaRPr lang="ru-RU"/>
        </a:p>
      </dgm:t>
    </dgm:pt>
    <dgm:pt modelId="{0DC25DA9-D4A8-4355-9044-38F76B8CAE27}">
      <dgm:prSet phldrT="[Текст]"/>
      <dgm:spPr/>
      <dgm:t>
        <a:bodyPr/>
        <a:lstStyle/>
        <a:p>
          <a:r>
            <a:rPr lang="ru-RU" b="0" i="0" dirty="0"/>
            <a:t>Николаевский Дмитрий</a:t>
          </a:r>
          <a:endParaRPr lang="ru-RU" dirty="0"/>
        </a:p>
      </dgm:t>
    </dgm:pt>
    <dgm:pt modelId="{14E326D3-E5B7-4571-B6E0-9F03B416BABE}" cxnId="{349696D7-F04D-4037-9853-1FD2BEB39273}" type="parTrans">
      <dgm:prSet/>
      <dgm:spPr/>
      <dgm:t>
        <a:bodyPr/>
        <a:lstStyle/>
        <a:p>
          <a:endParaRPr lang="ru-RU"/>
        </a:p>
      </dgm:t>
    </dgm:pt>
    <dgm:pt modelId="{E1E3D835-29DD-4B86-8F49-32D15D0BE450}" cxnId="{349696D7-F04D-4037-9853-1FD2BEB39273}" type="sibTrans">
      <dgm:prSet/>
      <dgm:spPr/>
      <dgm:t>
        <a:bodyPr/>
        <a:lstStyle/>
        <a:p>
          <a:endParaRPr lang="ru-RU"/>
        </a:p>
      </dgm:t>
    </dgm:pt>
    <dgm:pt modelId="{B8BCB0FA-19B6-4BED-8EB1-9304BA18E302}">
      <dgm:prSet phldrT="[Текст]"/>
      <dgm:spPr/>
      <dgm:t>
        <a:bodyPr/>
        <a:lstStyle/>
        <a:p>
          <a:r>
            <a:rPr lang="ru-RU" b="0" i="0" dirty="0"/>
            <a:t>Журавлев Александр</a:t>
          </a:r>
          <a:endParaRPr lang="ru-RU" dirty="0"/>
        </a:p>
      </dgm:t>
    </dgm:pt>
    <dgm:pt modelId="{9DF90231-A056-4599-B281-208EECE81035}" cxnId="{0B58DC6E-2D0E-42A4-850F-4D6888008644}" type="parTrans">
      <dgm:prSet/>
      <dgm:spPr/>
      <dgm:t>
        <a:bodyPr/>
        <a:lstStyle/>
        <a:p>
          <a:endParaRPr lang="ru-RU"/>
        </a:p>
      </dgm:t>
    </dgm:pt>
    <dgm:pt modelId="{0C112338-5145-4E6D-BAB8-B7C44F246A4E}" cxnId="{0B58DC6E-2D0E-42A4-850F-4D6888008644}" type="sibTrans">
      <dgm:prSet/>
      <dgm:spPr/>
      <dgm:t>
        <a:bodyPr/>
        <a:lstStyle/>
        <a:p>
          <a:endParaRPr lang="ru-RU"/>
        </a:p>
      </dgm:t>
    </dgm:pt>
    <dgm:pt modelId="{DF8DF4D8-B3B4-4D95-B512-1681D486D8E2}">
      <dgm:prSet phldrT="[Текст]"/>
      <dgm:spPr/>
      <dgm:t>
        <a:bodyPr/>
        <a:lstStyle/>
        <a:p>
          <a:r>
            <a:rPr lang="ru-RU" b="0" i="0" dirty="0" err="1"/>
            <a:t>Годонюк</a:t>
          </a:r>
          <a:r>
            <a:rPr lang="ru-RU" b="0" i="0" dirty="0"/>
            <a:t> Матвей</a:t>
          </a:r>
          <a:endParaRPr lang="ru-RU" dirty="0"/>
        </a:p>
      </dgm:t>
    </dgm:pt>
    <dgm:pt modelId="{D20D7D1D-A1FF-4AC8-B852-5374799D2A20}" cxnId="{E8D2E6A9-7D0C-43C0-8504-B02B9A135E90}" type="parTrans">
      <dgm:prSet/>
      <dgm:spPr/>
      <dgm:t>
        <a:bodyPr/>
        <a:lstStyle/>
        <a:p>
          <a:endParaRPr lang="ru-RU"/>
        </a:p>
      </dgm:t>
    </dgm:pt>
    <dgm:pt modelId="{79187C8A-51B2-4380-860F-4372369FFDBF}" cxnId="{E8D2E6A9-7D0C-43C0-8504-B02B9A135E90}" type="sibTrans">
      <dgm:prSet/>
      <dgm:spPr/>
      <dgm:t>
        <a:bodyPr/>
        <a:lstStyle/>
        <a:p>
          <a:endParaRPr lang="ru-RU"/>
        </a:p>
      </dgm:t>
    </dgm:pt>
    <dgm:pt modelId="{F531C9B6-9AEB-4331-8567-D3D814CF704A}">
      <dgm:prSet/>
      <dgm:spPr/>
      <dgm:t>
        <a:bodyPr/>
        <a:lstStyle/>
        <a:p>
          <a:r>
            <a:rPr lang="ru-RU" b="0" i="0" dirty="0"/>
            <a:t>Создание пояснительной записки, </a:t>
          </a:r>
          <a:r>
            <a:rPr lang="ru-RU" b="0" i="0" dirty="0" err="1"/>
            <a:t>readme</a:t>
          </a:r>
          <a:r>
            <a:rPr lang="ru-RU" b="0" i="0" dirty="0"/>
            <a:t>, </a:t>
          </a:r>
          <a:r>
            <a:rPr lang="ru-RU" b="0" i="0" dirty="0" err="1"/>
            <a:t>requirments</a:t>
          </a:r>
          <a:r>
            <a:rPr lang="ru-RU" b="0" i="0" dirty="0"/>
            <a:t>, презентации</a:t>
          </a:r>
          <a:endParaRPr lang="ru-RU" dirty="0"/>
        </a:p>
      </dgm:t>
    </dgm:pt>
    <dgm:pt modelId="{6A2AEBE1-AF78-40A3-8C39-62E0BA910E31}" cxnId="{987C2DEA-2A00-4281-A793-865749734147}" type="parTrans">
      <dgm:prSet/>
      <dgm:spPr/>
      <dgm:t>
        <a:bodyPr/>
        <a:lstStyle/>
        <a:p>
          <a:endParaRPr lang="ru-RU"/>
        </a:p>
      </dgm:t>
    </dgm:pt>
    <dgm:pt modelId="{0B30169A-C7C1-4BA8-BCC7-6F9747DC79CE}" cxnId="{987C2DEA-2A00-4281-A793-865749734147}" type="sibTrans">
      <dgm:prSet/>
      <dgm:spPr/>
      <dgm:t>
        <a:bodyPr/>
        <a:lstStyle/>
        <a:p>
          <a:endParaRPr lang="ru-RU"/>
        </a:p>
      </dgm:t>
    </dgm:pt>
    <dgm:pt modelId="{F2DCA61A-9522-4E77-BF70-AB0FB042DF8B}">
      <dgm:prSet/>
      <dgm:spPr/>
      <dgm:t>
        <a:bodyPr/>
        <a:lstStyle/>
        <a:p>
          <a:endParaRPr lang="ru-RU" dirty="0"/>
        </a:p>
      </dgm:t>
    </dgm:pt>
    <dgm:pt modelId="{425A1DFA-A544-4AAA-A29F-B83478B15124}" cxnId="{A51EB676-F43D-40B9-84B2-090931A5B1D2}" type="parTrans">
      <dgm:prSet/>
      <dgm:spPr/>
      <dgm:t>
        <a:bodyPr/>
        <a:lstStyle/>
        <a:p>
          <a:endParaRPr lang="ru-RU"/>
        </a:p>
      </dgm:t>
    </dgm:pt>
    <dgm:pt modelId="{EEFD0660-8745-4620-AFA2-51C7589D62DF}" cxnId="{A51EB676-F43D-40B9-84B2-090931A5B1D2}" type="sibTrans">
      <dgm:prSet/>
      <dgm:spPr/>
      <dgm:t>
        <a:bodyPr/>
        <a:lstStyle/>
        <a:p>
          <a:endParaRPr lang="ru-RU"/>
        </a:p>
      </dgm:t>
    </dgm:pt>
    <dgm:pt modelId="{94091A84-98FF-4D24-82BE-F494824D4C3B}">
      <dgm:prSet/>
      <dgm:spPr/>
      <dgm:t>
        <a:bodyPr/>
        <a:lstStyle/>
        <a:p>
          <a:r>
            <a:rPr lang="ru-RU" dirty="0"/>
            <a:t>Передвижение персонажа</a:t>
          </a:r>
        </a:p>
      </dgm:t>
    </dgm:pt>
    <dgm:pt modelId="{37B2F391-9D1F-448D-B8F4-570314E900EA}" cxnId="{137D5C5D-CCA5-4C46-80C9-20BCD575CD15}" type="parTrans">
      <dgm:prSet/>
      <dgm:spPr/>
      <dgm:t>
        <a:bodyPr/>
        <a:lstStyle/>
        <a:p>
          <a:endParaRPr lang="ru-RU"/>
        </a:p>
      </dgm:t>
    </dgm:pt>
    <dgm:pt modelId="{C81275BF-AA61-4C54-B7A9-530A54002B59}" cxnId="{137D5C5D-CCA5-4C46-80C9-20BCD575CD15}" type="sibTrans">
      <dgm:prSet/>
      <dgm:spPr/>
      <dgm:t>
        <a:bodyPr/>
        <a:lstStyle/>
        <a:p>
          <a:endParaRPr lang="ru-RU"/>
        </a:p>
      </dgm:t>
    </dgm:pt>
    <dgm:pt modelId="{06592C77-B3BB-4D53-887D-1A27E502459E}">
      <dgm:prSet/>
      <dgm:spPr/>
      <dgm:t>
        <a:bodyPr/>
        <a:lstStyle/>
        <a:p>
          <a:r>
            <a:rPr lang="ru-RU" b="0" i="0" dirty="0"/>
            <a:t>Создание уровней</a:t>
          </a:r>
          <a:endParaRPr lang="ru-RU" dirty="0"/>
        </a:p>
      </dgm:t>
    </dgm:pt>
    <dgm:pt modelId="{7D683FDC-5099-48AA-9C61-09C907FF6751}" cxnId="{679EB231-E06D-4770-98C2-C5AA7DA2C7DE}" type="parTrans">
      <dgm:prSet/>
      <dgm:spPr/>
      <dgm:t>
        <a:bodyPr/>
        <a:lstStyle/>
        <a:p>
          <a:endParaRPr lang="ru-RU"/>
        </a:p>
      </dgm:t>
    </dgm:pt>
    <dgm:pt modelId="{3ABB66DD-0BAF-45C3-8BD6-4CE36B8195D5}" cxnId="{679EB231-E06D-4770-98C2-C5AA7DA2C7DE}" type="sibTrans">
      <dgm:prSet/>
      <dgm:spPr/>
      <dgm:t>
        <a:bodyPr/>
        <a:lstStyle/>
        <a:p>
          <a:endParaRPr lang="ru-RU"/>
        </a:p>
      </dgm:t>
    </dgm:pt>
    <dgm:pt modelId="{981976A8-B4CC-477F-AF29-EB5C2B5A898F}">
      <dgm:prSet/>
      <dgm:spPr/>
      <dgm:t>
        <a:bodyPr/>
        <a:lstStyle/>
        <a:p>
          <a:r>
            <a:rPr lang="ru-RU" b="0" i="0" dirty="0"/>
            <a:t>Меню уровней</a:t>
          </a:r>
          <a:endParaRPr lang="ru-RU" dirty="0"/>
        </a:p>
      </dgm:t>
    </dgm:pt>
    <dgm:pt modelId="{447790B1-F132-427F-A350-592D6A681542}" cxnId="{7D142756-B455-410F-AA7A-BF401E3B15B9}" type="parTrans">
      <dgm:prSet/>
      <dgm:spPr/>
      <dgm:t>
        <a:bodyPr/>
        <a:lstStyle/>
        <a:p>
          <a:endParaRPr lang="ru-RU"/>
        </a:p>
      </dgm:t>
    </dgm:pt>
    <dgm:pt modelId="{FE14A0BB-8D25-43A4-B47E-2D1AD97B68E5}" cxnId="{7D142756-B455-410F-AA7A-BF401E3B15B9}" type="sibTrans">
      <dgm:prSet/>
      <dgm:spPr/>
      <dgm:t>
        <a:bodyPr/>
        <a:lstStyle/>
        <a:p>
          <a:endParaRPr lang="ru-RU"/>
        </a:p>
      </dgm:t>
    </dgm:pt>
    <dgm:pt modelId="{5C10CB8B-4B0E-484B-979C-2AAD0589879D}">
      <dgm:prSet/>
      <dgm:spPr/>
      <dgm:t>
        <a:bodyPr/>
        <a:lstStyle/>
        <a:p>
          <a:r>
            <a:rPr lang="ru-RU" b="0" i="0" dirty="0"/>
            <a:t>Механики персонажа</a:t>
          </a:r>
          <a:endParaRPr lang="ru-RU" dirty="0"/>
        </a:p>
      </dgm:t>
    </dgm:pt>
    <dgm:pt modelId="{20EB7E8B-6F97-425B-B0EB-2B1F42D7FDB2}" cxnId="{1219779D-13DE-4953-B99D-AE4E061259F5}" type="parTrans">
      <dgm:prSet/>
      <dgm:spPr/>
      <dgm:t>
        <a:bodyPr/>
        <a:lstStyle/>
        <a:p>
          <a:endParaRPr lang="ru-RU"/>
        </a:p>
      </dgm:t>
    </dgm:pt>
    <dgm:pt modelId="{2050C5A6-A7F9-441A-A7BF-3823EE88904E}" cxnId="{1219779D-13DE-4953-B99D-AE4E061259F5}" type="sibTrans">
      <dgm:prSet/>
      <dgm:spPr/>
      <dgm:t>
        <a:bodyPr/>
        <a:lstStyle/>
        <a:p>
          <a:endParaRPr lang="ru-RU"/>
        </a:p>
      </dgm:t>
    </dgm:pt>
    <dgm:pt modelId="{7C00DE18-BC02-40F2-95A2-7F26236A85D1}">
      <dgm:prSet/>
      <dgm:spPr/>
      <dgm:t>
        <a:bodyPr/>
        <a:lstStyle/>
        <a:p>
          <a:r>
            <a:rPr lang="ru-RU" b="0" i="0" dirty="0"/>
            <a:t>Создание новых </a:t>
          </a:r>
          <a:r>
            <a:rPr lang="ru-RU" b="0" i="0" dirty="0" err="1"/>
            <a:t>тайлов</a:t>
          </a:r>
          <a:endParaRPr lang="ru-RU" dirty="0"/>
        </a:p>
      </dgm:t>
    </dgm:pt>
    <dgm:pt modelId="{D1A577C2-A2E5-4EAD-960E-71BE20DEA0B2}" cxnId="{4969B1C8-970A-433B-803B-0CD5CA119CF9}" type="parTrans">
      <dgm:prSet/>
      <dgm:spPr/>
      <dgm:t>
        <a:bodyPr/>
        <a:lstStyle/>
        <a:p>
          <a:endParaRPr lang="ru-RU"/>
        </a:p>
      </dgm:t>
    </dgm:pt>
    <dgm:pt modelId="{A6A081E5-78C5-4F8F-8F3C-4AD8056F4D4F}" cxnId="{4969B1C8-970A-433B-803B-0CD5CA119CF9}" type="sibTrans">
      <dgm:prSet/>
      <dgm:spPr/>
      <dgm:t>
        <a:bodyPr/>
        <a:lstStyle/>
        <a:p>
          <a:endParaRPr lang="ru-RU"/>
        </a:p>
      </dgm:t>
    </dgm:pt>
    <dgm:pt modelId="{28F1A946-A81A-4D51-A069-229992FE3B82}" type="pres">
      <dgm:prSet presAssocID="{BB62F503-02B5-4E53-AC39-783F21B13A53}" presName="linear" presStyleCnt="0">
        <dgm:presLayoutVars>
          <dgm:dir/>
          <dgm:animLvl val="lvl"/>
          <dgm:resizeHandles val="exact"/>
        </dgm:presLayoutVars>
      </dgm:prSet>
      <dgm:spPr/>
    </dgm:pt>
    <dgm:pt modelId="{42C00F15-FB58-4495-B4A7-7772046CCADA}" type="pres">
      <dgm:prSet presAssocID="{0DC25DA9-D4A8-4355-9044-38F76B8CAE27}" presName="parentLin" presStyleCnt="0"/>
      <dgm:spPr/>
    </dgm:pt>
    <dgm:pt modelId="{6C10841A-A2CC-4DF9-A6DE-5F7970CCF079}" type="pres">
      <dgm:prSet presAssocID="{0DC25DA9-D4A8-4355-9044-38F76B8CAE27}" presName="parentLeftMargin" presStyleLbl="node1" presStyleIdx="0" presStyleCnt="3"/>
      <dgm:spPr/>
    </dgm:pt>
    <dgm:pt modelId="{65D1CB7C-7351-4FE1-ACB7-F692372EC4E5}" type="pres">
      <dgm:prSet presAssocID="{0DC25DA9-D4A8-4355-9044-38F76B8CAE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A591E93-4522-4BA5-940E-F8FA2F50558C}" type="pres">
      <dgm:prSet presAssocID="{0DC25DA9-D4A8-4355-9044-38F76B8CAE27}" presName="negativeSpace" presStyleCnt="0"/>
      <dgm:spPr/>
    </dgm:pt>
    <dgm:pt modelId="{C1B07757-3988-4503-A1BC-6E3634825A18}" type="pres">
      <dgm:prSet presAssocID="{0DC25DA9-D4A8-4355-9044-38F76B8CAE27}" presName="childText" presStyleLbl="conFgAcc1" presStyleIdx="0" presStyleCnt="3">
        <dgm:presLayoutVars>
          <dgm:bulletEnabled val="1"/>
        </dgm:presLayoutVars>
      </dgm:prSet>
      <dgm:spPr/>
    </dgm:pt>
    <dgm:pt modelId="{0391EE26-306C-4FBC-8BE6-1362815961F2}" type="pres">
      <dgm:prSet presAssocID="{E1E3D835-29DD-4B86-8F49-32D15D0BE450}" presName="spaceBetweenRectangles" presStyleCnt="0"/>
      <dgm:spPr/>
    </dgm:pt>
    <dgm:pt modelId="{87F7D88A-FA52-402F-9433-9AEC834B6C73}" type="pres">
      <dgm:prSet presAssocID="{B8BCB0FA-19B6-4BED-8EB1-9304BA18E302}" presName="parentLin" presStyleCnt="0"/>
      <dgm:spPr/>
    </dgm:pt>
    <dgm:pt modelId="{7D08257E-9467-4B36-9015-B185136A1093}" type="pres">
      <dgm:prSet presAssocID="{B8BCB0FA-19B6-4BED-8EB1-9304BA18E302}" presName="parentLeftMargin" presStyleLbl="node1" presStyleIdx="0" presStyleCnt="3"/>
      <dgm:spPr/>
    </dgm:pt>
    <dgm:pt modelId="{4E9970BC-7B6D-4DF8-BF78-B25C4F0A112C}" type="pres">
      <dgm:prSet presAssocID="{B8BCB0FA-19B6-4BED-8EB1-9304BA18E30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249854-56A6-4E54-9BB3-538F96C448B0}" type="pres">
      <dgm:prSet presAssocID="{B8BCB0FA-19B6-4BED-8EB1-9304BA18E302}" presName="negativeSpace" presStyleCnt="0"/>
      <dgm:spPr/>
    </dgm:pt>
    <dgm:pt modelId="{B0D20393-0D2B-42BC-A7DD-9487766554EC}" type="pres">
      <dgm:prSet presAssocID="{B8BCB0FA-19B6-4BED-8EB1-9304BA18E302}" presName="childText" presStyleLbl="conFgAcc1" presStyleIdx="1" presStyleCnt="3">
        <dgm:presLayoutVars>
          <dgm:bulletEnabled val="1"/>
        </dgm:presLayoutVars>
      </dgm:prSet>
      <dgm:spPr/>
    </dgm:pt>
    <dgm:pt modelId="{D94FB84A-C5A2-4283-BE49-6AD6E46BAD44}" type="pres">
      <dgm:prSet presAssocID="{0C112338-5145-4E6D-BAB8-B7C44F246A4E}" presName="spaceBetweenRectangles" presStyleCnt="0"/>
      <dgm:spPr/>
    </dgm:pt>
    <dgm:pt modelId="{8AA0EADE-63E9-4433-BB1F-3A52D43CB4C5}" type="pres">
      <dgm:prSet presAssocID="{DF8DF4D8-B3B4-4D95-B512-1681D486D8E2}" presName="parentLin" presStyleCnt="0"/>
      <dgm:spPr/>
    </dgm:pt>
    <dgm:pt modelId="{0B037DE5-5902-4BBE-AC9A-25B5F55B1409}" type="pres">
      <dgm:prSet presAssocID="{DF8DF4D8-B3B4-4D95-B512-1681D486D8E2}" presName="parentLeftMargin" presStyleLbl="node1" presStyleIdx="1" presStyleCnt="3"/>
      <dgm:spPr/>
    </dgm:pt>
    <dgm:pt modelId="{2D3B5CEA-075F-40CB-9898-FF4159B773CD}" type="pres">
      <dgm:prSet presAssocID="{DF8DF4D8-B3B4-4D95-B512-1681D486D8E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86B1261-C48C-4538-BE70-7446EB740CF4}" type="pres">
      <dgm:prSet presAssocID="{DF8DF4D8-B3B4-4D95-B512-1681D486D8E2}" presName="negativeSpace" presStyleCnt="0"/>
      <dgm:spPr/>
    </dgm:pt>
    <dgm:pt modelId="{51D8B745-372D-420C-9F0C-BE97D9E9E3FD}" type="pres">
      <dgm:prSet presAssocID="{DF8DF4D8-B3B4-4D95-B512-1681D486D8E2}" presName="childText" presStyleLbl="conFgAcc1" presStyleIdx="2" presStyleCnt="3" custLinFactNeighborX="319">
        <dgm:presLayoutVars>
          <dgm:bulletEnabled val="1"/>
        </dgm:presLayoutVars>
      </dgm:prSet>
      <dgm:spPr/>
    </dgm:pt>
  </dgm:ptLst>
  <dgm:cxnLst>
    <dgm:cxn modelId="{4B3A9126-4009-442A-8DBA-F7B01587D2AD}" type="presOf" srcId="{B8BCB0FA-19B6-4BED-8EB1-9304BA18E302}" destId="{7D08257E-9467-4B36-9015-B185136A1093}" srcOrd="0" destOrd="0" presId="urn:microsoft.com/office/officeart/2005/8/layout/list1"/>
    <dgm:cxn modelId="{92E6ED2B-5B19-4B96-AD8D-8EF6B7AE6D64}" type="presOf" srcId="{F531C9B6-9AEB-4331-8567-D3D814CF704A}" destId="{51D8B745-372D-420C-9F0C-BE97D9E9E3FD}" srcOrd="0" destOrd="1" presId="urn:microsoft.com/office/officeart/2005/8/layout/list1"/>
    <dgm:cxn modelId="{679EB231-E06D-4770-98C2-C5AA7DA2C7DE}" srcId="{B8BCB0FA-19B6-4BED-8EB1-9304BA18E302}" destId="{06592C77-B3BB-4D53-887D-1A27E502459E}" srcOrd="1" destOrd="0" parTransId="{7D683FDC-5099-48AA-9C61-09C907FF6751}" sibTransId="{3ABB66DD-0BAF-45C3-8BD6-4CE36B8195D5}"/>
    <dgm:cxn modelId="{137D5C5D-CCA5-4C46-80C9-20BCD575CD15}" srcId="{0DC25DA9-D4A8-4355-9044-38F76B8CAE27}" destId="{94091A84-98FF-4D24-82BE-F494824D4C3B}" srcOrd="0" destOrd="0" parTransId="{37B2F391-9D1F-448D-B8F4-570314E900EA}" sibTransId="{C81275BF-AA61-4C54-B7A9-530A54002B59}"/>
    <dgm:cxn modelId="{0B58DC6E-2D0E-42A4-850F-4D6888008644}" srcId="{BB62F503-02B5-4E53-AC39-783F21B13A53}" destId="{B8BCB0FA-19B6-4BED-8EB1-9304BA18E302}" srcOrd="1" destOrd="0" parTransId="{9DF90231-A056-4599-B281-208EECE81035}" sibTransId="{0C112338-5145-4E6D-BAB8-B7C44F246A4E}"/>
    <dgm:cxn modelId="{F6E4F66F-BCD7-4920-AD98-08642ECF323C}" type="presOf" srcId="{5C10CB8B-4B0E-484B-979C-2AAD0589879D}" destId="{C1B07757-3988-4503-A1BC-6E3634825A18}" srcOrd="0" destOrd="1" presId="urn:microsoft.com/office/officeart/2005/8/layout/list1"/>
    <dgm:cxn modelId="{F6212D54-49CB-4371-B8A4-74BC3A1E5128}" type="presOf" srcId="{94091A84-98FF-4D24-82BE-F494824D4C3B}" destId="{C1B07757-3988-4503-A1BC-6E3634825A18}" srcOrd="0" destOrd="0" presId="urn:microsoft.com/office/officeart/2005/8/layout/list1"/>
    <dgm:cxn modelId="{7D142756-B455-410F-AA7A-BF401E3B15B9}" srcId="{B8BCB0FA-19B6-4BED-8EB1-9304BA18E302}" destId="{981976A8-B4CC-477F-AF29-EB5C2B5A898F}" srcOrd="2" destOrd="0" parTransId="{447790B1-F132-427F-A350-592D6A681542}" sibTransId="{FE14A0BB-8D25-43A4-B47E-2D1AD97B68E5}"/>
    <dgm:cxn modelId="{DD1D8076-B744-4D8A-9A35-7F7E7074992A}" type="presOf" srcId="{0DC25DA9-D4A8-4355-9044-38F76B8CAE27}" destId="{65D1CB7C-7351-4FE1-ACB7-F692372EC4E5}" srcOrd="1" destOrd="0" presId="urn:microsoft.com/office/officeart/2005/8/layout/list1"/>
    <dgm:cxn modelId="{A51EB676-F43D-40B9-84B2-090931A5B1D2}" srcId="{B8BCB0FA-19B6-4BED-8EB1-9304BA18E302}" destId="{F2DCA61A-9522-4E77-BF70-AB0FB042DF8B}" srcOrd="0" destOrd="0" parTransId="{425A1DFA-A544-4AAA-A29F-B83478B15124}" sibTransId="{EEFD0660-8745-4620-AFA2-51C7589D62DF}"/>
    <dgm:cxn modelId="{6AD4D48B-4C33-462B-ADB3-BD72ABFFFACE}" type="presOf" srcId="{0DC25DA9-D4A8-4355-9044-38F76B8CAE27}" destId="{6C10841A-A2CC-4DF9-A6DE-5F7970CCF079}" srcOrd="0" destOrd="0" presId="urn:microsoft.com/office/officeart/2005/8/layout/list1"/>
    <dgm:cxn modelId="{0ECEFD95-47F6-4B61-AF49-D44EEE66428A}" type="presOf" srcId="{F2DCA61A-9522-4E77-BF70-AB0FB042DF8B}" destId="{B0D20393-0D2B-42BC-A7DD-9487766554EC}" srcOrd="0" destOrd="0" presId="urn:microsoft.com/office/officeart/2005/8/layout/list1"/>
    <dgm:cxn modelId="{F09A6E9B-D585-4423-8798-7F7326167DAF}" type="presOf" srcId="{7C00DE18-BC02-40F2-95A2-7F26236A85D1}" destId="{51D8B745-372D-420C-9F0C-BE97D9E9E3FD}" srcOrd="0" destOrd="0" presId="urn:microsoft.com/office/officeart/2005/8/layout/list1"/>
    <dgm:cxn modelId="{1219779D-13DE-4953-B99D-AE4E061259F5}" srcId="{0DC25DA9-D4A8-4355-9044-38F76B8CAE27}" destId="{5C10CB8B-4B0E-484B-979C-2AAD0589879D}" srcOrd="1" destOrd="0" parTransId="{20EB7E8B-6F97-425B-B0EB-2B1F42D7FDB2}" sibTransId="{2050C5A6-A7F9-441A-A7BF-3823EE88904E}"/>
    <dgm:cxn modelId="{E8D2E6A9-7D0C-43C0-8504-B02B9A135E90}" srcId="{BB62F503-02B5-4E53-AC39-783F21B13A53}" destId="{DF8DF4D8-B3B4-4D95-B512-1681D486D8E2}" srcOrd="2" destOrd="0" parTransId="{D20D7D1D-A1FF-4AC8-B852-5374799D2A20}" sibTransId="{79187C8A-51B2-4380-860F-4372369FFDBF}"/>
    <dgm:cxn modelId="{2485D7AB-A515-4F4B-8287-1C8F76B6DB16}" type="presOf" srcId="{DF8DF4D8-B3B4-4D95-B512-1681D486D8E2}" destId="{0B037DE5-5902-4BBE-AC9A-25B5F55B1409}" srcOrd="0" destOrd="0" presId="urn:microsoft.com/office/officeart/2005/8/layout/list1"/>
    <dgm:cxn modelId="{BD1FEFAD-E4AF-4CE6-99B8-55261EB2C79D}" type="presOf" srcId="{06592C77-B3BB-4D53-887D-1A27E502459E}" destId="{B0D20393-0D2B-42BC-A7DD-9487766554EC}" srcOrd="0" destOrd="1" presId="urn:microsoft.com/office/officeart/2005/8/layout/list1"/>
    <dgm:cxn modelId="{4969B1C8-970A-433B-803B-0CD5CA119CF9}" srcId="{DF8DF4D8-B3B4-4D95-B512-1681D486D8E2}" destId="{7C00DE18-BC02-40F2-95A2-7F26236A85D1}" srcOrd="0" destOrd="0" parTransId="{D1A577C2-A2E5-4EAD-960E-71BE20DEA0B2}" sibTransId="{A6A081E5-78C5-4F8F-8F3C-4AD8056F4D4F}"/>
    <dgm:cxn modelId="{349696D7-F04D-4037-9853-1FD2BEB39273}" srcId="{BB62F503-02B5-4E53-AC39-783F21B13A53}" destId="{0DC25DA9-D4A8-4355-9044-38F76B8CAE27}" srcOrd="0" destOrd="0" parTransId="{14E326D3-E5B7-4571-B6E0-9F03B416BABE}" sibTransId="{E1E3D835-29DD-4B86-8F49-32D15D0BE450}"/>
    <dgm:cxn modelId="{A5B0C9D9-D267-46A0-A8CC-D7140FC3FB8E}" type="presOf" srcId="{B8BCB0FA-19B6-4BED-8EB1-9304BA18E302}" destId="{4E9970BC-7B6D-4DF8-BF78-B25C4F0A112C}" srcOrd="1" destOrd="0" presId="urn:microsoft.com/office/officeart/2005/8/layout/list1"/>
    <dgm:cxn modelId="{BC91D4E0-F9F8-4229-8E87-727A73407D9C}" type="presOf" srcId="{DF8DF4D8-B3B4-4D95-B512-1681D486D8E2}" destId="{2D3B5CEA-075F-40CB-9898-FF4159B773CD}" srcOrd="1" destOrd="0" presId="urn:microsoft.com/office/officeart/2005/8/layout/list1"/>
    <dgm:cxn modelId="{BBC9BEE6-BAC7-466D-89A6-2CD6BA19EB65}" type="presOf" srcId="{BB62F503-02B5-4E53-AC39-783F21B13A53}" destId="{28F1A946-A81A-4D51-A069-229992FE3B82}" srcOrd="0" destOrd="0" presId="urn:microsoft.com/office/officeart/2005/8/layout/list1"/>
    <dgm:cxn modelId="{E861FDE6-9B0A-413F-B3BE-81422EA2A56A}" type="presOf" srcId="{981976A8-B4CC-477F-AF29-EB5C2B5A898F}" destId="{B0D20393-0D2B-42BC-A7DD-9487766554EC}" srcOrd="0" destOrd="2" presId="urn:microsoft.com/office/officeart/2005/8/layout/list1"/>
    <dgm:cxn modelId="{987C2DEA-2A00-4281-A793-865749734147}" srcId="{DF8DF4D8-B3B4-4D95-B512-1681D486D8E2}" destId="{F531C9B6-9AEB-4331-8567-D3D814CF704A}" srcOrd="1" destOrd="0" parTransId="{6A2AEBE1-AF78-40A3-8C39-62E0BA910E31}" sibTransId="{0B30169A-C7C1-4BA8-BCC7-6F9747DC79CE}"/>
    <dgm:cxn modelId="{298BB9B8-1290-455D-859E-436AAEFD1118}" type="presParOf" srcId="{28F1A946-A81A-4D51-A069-229992FE3B82}" destId="{42C00F15-FB58-4495-B4A7-7772046CCADA}" srcOrd="0" destOrd="0" presId="urn:microsoft.com/office/officeart/2005/8/layout/list1"/>
    <dgm:cxn modelId="{642E2C68-FE11-48E5-8B68-6F826C8744BA}" type="presParOf" srcId="{42C00F15-FB58-4495-B4A7-7772046CCADA}" destId="{6C10841A-A2CC-4DF9-A6DE-5F7970CCF079}" srcOrd="0" destOrd="0" presId="urn:microsoft.com/office/officeart/2005/8/layout/list1"/>
    <dgm:cxn modelId="{70EA975A-B15D-4BA1-B1C9-CE7C8F407C05}" type="presParOf" srcId="{42C00F15-FB58-4495-B4A7-7772046CCADA}" destId="{65D1CB7C-7351-4FE1-ACB7-F692372EC4E5}" srcOrd="1" destOrd="0" presId="urn:microsoft.com/office/officeart/2005/8/layout/list1"/>
    <dgm:cxn modelId="{9F91A764-B24E-4F57-A23F-A25FF471501E}" type="presParOf" srcId="{28F1A946-A81A-4D51-A069-229992FE3B82}" destId="{6A591E93-4522-4BA5-940E-F8FA2F50558C}" srcOrd="1" destOrd="0" presId="urn:microsoft.com/office/officeart/2005/8/layout/list1"/>
    <dgm:cxn modelId="{13D72E26-0AEE-4A1D-9A91-4525CA6BBFE4}" type="presParOf" srcId="{28F1A946-A81A-4D51-A069-229992FE3B82}" destId="{C1B07757-3988-4503-A1BC-6E3634825A18}" srcOrd="2" destOrd="0" presId="urn:microsoft.com/office/officeart/2005/8/layout/list1"/>
    <dgm:cxn modelId="{9E1311D0-BAE7-402B-92A2-4BC698D4569C}" type="presParOf" srcId="{28F1A946-A81A-4D51-A069-229992FE3B82}" destId="{0391EE26-306C-4FBC-8BE6-1362815961F2}" srcOrd="3" destOrd="0" presId="urn:microsoft.com/office/officeart/2005/8/layout/list1"/>
    <dgm:cxn modelId="{13A4055C-9D79-446A-BB70-B3BF1A1D1363}" type="presParOf" srcId="{28F1A946-A81A-4D51-A069-229992FE3B82}" destId="{87F7D88A-FA52-402F-9433-9AEC834B6C73}" srcOrd="4" destOrd="0" presId="urn:microsoft.com/office/officeart/2005/8/layout/list1"/>
    <dgm:cxn modelId="{A2861171-1A5D-4CB5-88B7-A2FB3556001B}" type="presParOf" srcId="{87F7D88A-FA52-402F-9433-9AEC834B6C73}" destId="{7D08257E-9467-4B36-9015-B185136A1093}" srcOrd="0" destOrd="0" presId="urn:microsoft.com/office/officeart/2005/8/layout/list1"/>
    <dgm:cxn modelId="{EC47B1A1-554A-4EDF-93F1-1C008ADA51DB}" type="presParOf" srcId="{87F7D88A-FA52-402F-9433-9AEC834B6C73}" destId="{4E9970BC-7B6D-4DF8-BF78-B25C4F0A112C}" srcOrd="1" destOrd="0" presId="urn:microsoft.com/office/officeart/2005/8/layout/list1"/>
    <dgm:cxn modelId="{93C6AACB-0CF3-4268-9F21-F51C0FB8C4E1}" type="presParOf" srcId="{28F1A946-A81A-4D51-A069-229992FE3B82}" destId="{6B249854-56A6-4E54-9BB3-538F96C448B0}" srcOrd="5" destOrd="0" presId="urn:microsoft.com/office/officeart/2005/8/layout/list1"/>
    <dgm:cxn modelId="{6B89BCDE-46A4-4C3A-8717-7435965869E1}" type="presParOf" srcId="{28F1A946-A81A-4D51-A069-229992FE3B82}" destId="{B0D20393-0D2B-42BC-A7DD-9487766554EC}" srcOrd="6" destOrd="0" presId="urn:microsoft.com/office/officeart/2005/8/layout/list1"/>
    <dgm:cxn modelId="{7E64742B-3E84-4B92-82BB-592DC6B2CB69}" type="presParOf" srcId="{28F1A946-A81A-4D51-A069-229992FE3B82}" destId="{D94FB84A-C5A2-4283-BE49-6AD6E46BAD44}" srcOrd="7" destOrd="0" presId="urn:microsoft.com/office/officeart/2005/8/layout/list1"/>
    <dgm:cxn modelId="{1CEA5693-3CE9-4461-9819-836430B34FFC}" type="presParOf" srcId="{28F1A946-A81A-4D51-A069-229992FE3B82}" destId="{8AA0EADE-63E9-4433-BB1F-3A52D43CB4C5}" srcOrd="8" destOrd="0" presId="urn:microsoft.com/office/officeart/2005/8/layout/list1"/>
    <dgm:cxn modelId="{907E83BE-C572-4A46-904F-3B3A03E1821A}" type="presParOf" srcId="{8AA0EADE-63E9-4433-BB1F-3A52D43CB4C5}" destId="{0B037DE5-5902-4BBE-AC9A-25B5F55B1409}" srcOrd="0" destOrd="0" presId="urn:microsoft.com/office/officeart/2005/8/layout/list1"/>
    <dgm:cxn modelId="{DAF982EE-EFE8-4C60-977E-C357CEB73069}" type="presParOf" srcId="{8AA0EADE-63E9-4433-BB1F-3A52D43CB4C5}" destId="{2D3B5CEA-075F-40CB-9898-FF4159B773CD}" srcOrd="1" destOrd="0" presId="urn:microsoft.com/office/officeart/2005/8/layout/list1"/>
    <dgm:cxn modelId="{76E1BFA2-0BE6-4A7D-9C07-18A31781109D}" type="presParOf" srcId="{28F1A946-A81A-4D51-A069-229992FE3B82}" destId="{786B1261-C48C-4538-BE70-7446EB740CF4}" srcOrd="9" destOrd="0" presId="urn:microsoft.com/office/officeart/2005/8/layout/list1"/>
    <dgm:cxn modelId="{1F9E249D-F899-4A6E-8B3F-298656858710}" type="presParOf" srcId="{28F1A946-A81A-4D51-A069-229992FE3B82}" destId="{51D8B745-372D-420C-9F0C-BE97D9E9E3F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Группа 1"/>
      <dsp:cNvGrpSpPr/>
    </dsp:nvGrpSpPr>
    <dsp:grpSpPr>
      <a:xfrm>
        <a:off x="0" y="0"/>
        <a:ext cx="10448925" cy="5486400"/>
        <a:chOff x="0" y="0"/>
        <a:chExt cx="10448925" cy="5486400"/>
      </a:xfrm>
    </dsp:grpSpPr>
    <dsp:sp modelId="{C1B07757-3988-4503-A1BC-6E3634825A18}">
      <dsp:nvSpPr>
        <dsp:cNvPr id="5" name="Прямоугольник 4"/>
        <dsp:cNvSpPr/>
      </dsp:nvSpPr>
      <dsp:spPr bwMode="white">
        <a:xfrm>
          <a:off x="0" y="352968"/>
          <a:ext cx="10448925" cy="1288415"/>
        </a:xfrm>
        <a:prstGeom prst="rect">
          <a:avLst/>
        </a:prstGeom>
      </dsp:spPr>
      <dsp:style>
        <a:lnRef idx="2">
          <a:schemeClr val="accent2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810952" tIns="437388" rIns="810952" bIns="149352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dirty="0">
              <a:solidFill>
                <a:schemeClr val="dk1"/>
              </a:solidFill>
            </a:rPr>
            <a:t>Передвижение персонажа</a:t>
          </a:r>
          <a:endParaRPr lang="ru-RU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b="0" i="0" dirty="0">
              <a:solidFill>
                <a:schemeClr val="dk1"/>
              </a:solidFill>
            </a:rPr>
            <a:t>Механики персонажа</a:t>
          </a:r>
          <a:endParaRPr lang="ru-RU" dirty="0">
            <a:solidFill>
              <a:schemeClr val="dk1"/>
            </a:solidFill>
          </a:endParaRPr>
        </a:p>
      </dsp:txBody>
      <dsp:txXfrm>
        <a:off x="0" y="352968"/>
        <a:ext cx="10448925" cy="1288415"/>
      </dsp:txXfrm>
    </dsp:sp>
    <dsp:sp modelId="{65D1CB7C-7351-4FE1-ACB7-F692372EC4E5}">
      <dsp:nvSpPr>
        <dsp:cNvPr id="4" name="Скругленный прямоугольник 3"/>
        <dsp:cNvSpPr/>
      </dsp:nvSpPr>
      <dsp:spPr bwMode="white">
        <a:xfrm>
          <a:off x="522446" y="43008"/>
          <a:ext cx="7314248" cy="6199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276461" tIns="0" rIns="276461" bIns="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b="0" i="0" dirty="0"/>
            <a:t>Николаевский Дмитрий</a:t>
          </a:r>
          <a:endParaRPr lang="ru-RU" dirty="0"/>
        </a:p>
      </dsp:txBody>
      <dsp:txXfrm>
        <a:off x="522446" y="43008"/>
        <a:ext cx="7314248" cy="619920"/>
      </dsp:txXfrm>
    </dsp:sp>
    <dsp:sp modelId="{B0D20393-0D2B-42BC-A7DD-9487766554EC}">
      <dsp:nvSpPr>
        <dsp:cNvPr id="8" name="Прямоугольник 7"/>
        <dsp:cNvSpPr/>
      </dsp:nvSpPr>
      <dsp:spPr bwMode="white">
        <a:xfrm>
          <a:off x="0" y="2064743"/>
          <a:ext cx="10448925" cy="1666875"/>
        </a:xfrm>
        <a:prstGeom prst="rect">
          <a:avLst/>
        </a:prstGeom>
      </dsp:spPr>
      <dsp:style>
        <a:lnRef idx="2">
          <a:schemeClr val="accent2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810952" tIns="437388" rIns="810952" bIns="149352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b="0" i="0" dirty="0">
              <a:solidFill>
                <a:schemeClr val="dk1"/>
              </a:solidFill>
            </a:rPr>
            <a:t>Создание уровней</a:t>
          </a:r>
          <a:endParaRPr lang="ru-RU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b="0" i="0" dirty="0">
              <a:solidFill>
                <a:schemeClr val="dk1"/>
              </a:solidFill>
            </a:rPr>
            <a:t>Меню уровней</a:t>
          </a:r>
          <a:endParaRPr lang="ru-RU" dirty="0">
            <a:solidFill>
              <a:schemeClr val="dk1"/>
            </a:solidFill>
          </a:endParaRPr>
        </a:p>
      </dsp:txBody>
      <dsp:txXfrm>
        <a:off x="0" y="2064743"/>
        <a:ext cx="10448925" cy="1666875"/>
      </dsp:txXfrm>
    </dsp:sp>
    <dsp:sp modelId="{4E9970BC-7B6D-4DF8-BF78-B25C4F0A112C}">
      <dsp:nvSpPr>
        <dsp:cNvPr id="7" name="Скругленный прямоугольник 6"/>
        <dsp:cNvSpPr/>
      </dsp:nvSpPr>
      <dsp:spPr bwMode="white">
        <a:xfrm>
          <a:off x="522446" y="1754783"/>
          <a:ext cx="7314248" cy="6199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276461" tIns="0" rIns="276461" bIns="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b="0" i="0" dirty="0"/>
            <a:t>Журавлев Александр</a:t>
          </a:r>
          <a:endParaRPr lang="ru-RU" dirty="0"/>
        </a:p>
      </dsp:txBody>
      <dsp:txXfrm>
        <a:off x="522446" y="1754783"/>
        <a:ext cx="7314248" cy="619920"/>
      </dsp:txXfrm>
    </dsp:sp>
    <dsp:sp modelId="{51D8B745-372D-420C-9F0C-BE97D9E9E3FD}">
      <dsp:nvSpPr>
        <dsp:cNvPr id="11" name="Прямоугольник 10"/>
        <dsp:cNvSpPr/>
      </dsp:nvSpPr>
      <dsp:spPr bwMode="white">
        <a:xfrm>
          <a:off x="0" y="4154978"/>
          <a:ext cx="10448925" cy="1288415"/>
        </a:xfrm>
        <a:prstGeom prst="rect">
          <a:avLst/>
        </a:prstGeom>
      </dsp:spPr>
      <dsp:style>
        <a:lnRef idx="2">
          <a:schemeClr val="accent2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810952" tIns="437388" rIns="810952" bIns="149352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b="0" i="0" dirty="0">
              <a:solidFill>
                <a:schemeClr val="dk1"/>
              </a:solidFill>
            </a:rPr>
            <a:t>Создание новых </a:t>
          </a:r>
          <a:r>
            <a:rPr lang="ru-RU" b="0" i="0" dirty="0" err="1">
              <a:solidFill>
                <a:schemeClr val="dk1"/>
              </a:solidFill>
            </a:rPr>
            <a:t>тайлов</a:t>
          </a:r>
          <a:endParaRPr lang="ru-RU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b="0" i="0" dirty="0">
              <a:solidFill>
                <a:schemeClr val="dk1"/>
              </a:solidFill>
            </a:rPr>
            <a:t>Создание пояснительной записки, </a:t>
          </a:r>
          <a:r>
            <a:rPr lang="ru-RU" b="0" i="0" dirty="0" err="1">
              <a:solidFill>
                <a:schemeClr val="dk1"/>
              </a:solidFill>
            </a:rPr>
            <a:t>readme</a:t>
          </a:r>
          <a:r>
            <a:rPr lang="ru-RU" b="0" i="0" dirty="0">
              <a:solidFill>
                <a:schemeClr val="dk1"/>
              </a:solidFill>
            </a:rPr>
            <a:t>, </a:t>
          </a:r>
          <a:r>
            <a:rPr lang="ru-RU" b="0" i="0" dirty="0" err="1">
              <a:solidFill>
                <a:schemeClr val="dk1"/>
              </a:solidFill>
            </a:rPr>
            <a:t>requirments</a:t>
          </a:r>
          <a:r>
            <a:rPr lang="ru-RU" b="0" i="0" dirty="0">
              <a:solidFill>
                <a:schemeClr val="dk1"/>
              </a:solidFill>
            </a:rPr>
            <a:t>, презентации</a:t>
          </a:r>
          <a:endParaRPr lang="ru-RU" dirty="0">
            <a:solidFill>
              <a:schemeClr val="dk1"/>
            </a:solidFill>
          </a:endParaRPr>
        </a:p>
      </dsp:txBody>
      <dsp:txXfrm>
        <a:off x="0" y="4154978"/>
        <a:ext cx="10448925" cy="1288415"/>
      </dsp:txXfrm>
    </dsp:sp>
    <dsp:sp modelId="{2D3B5CEA-075F-40CB-9898-FF4159B773CD}">
      <dsp:nvSpPr>
        <dsp:cNvPr id="10" name="Скругленный прямоугольник 9"/>
        <dsp:cNvSpPr/>
      </dsp:nvSpPr>
      <dsp:spPr bwMode="white">
        <a:xfrm>
          <a:off x="522446" y="3845018"/>
          <a:ext cx="7314248" cy="6199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276461" tIns="0" rIns="276461" bIns="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b="0" i="0" dirty="0" err="1"/>
            <a:t>Годонюк</a:t>
          </a:r>
          <a:r>
            <a:rPr lang="ru-RU" b="0" i="0" dirty="0"/>
            <a:t> Матвей</a:t>
          </a:r>
          <a:endParaRPr lang="ru-RU" dirty="0"/>
        </a:p>
      </dsp:txBody>
      <dsp:txXfrm>
        <a:off x="522446" y="3845018"/>
        <a:ext cx="7314248" cy="619920"/>
      </dsp:txXfrm>
    </dsp:sp>
    <dsp:sp modelId="{6C10841A-A2CC-4DF9-A6DE-5F7970CCF079}">
      <dsp:nvSpPr>
        <dsp:cNvPr id="3" name="Прямоугольник 2" hidden="1"/>
        <dsp:cNvSpPr/>
      </dsp:nvSpPr>
      <dsp:spPr>
        <a:xfrm>
          <a:off x="0" y="43008"/>
          <a:ext cx="522446" cy="619920"/>
        </a:xfrm>
        <a:prstGeom prst="rect">
          <a:avLst/>
        </a:prstGeom>
      </dsp:spPr>
      <dsp:txXfrm>
        <a:off x="0" y="43008"/>
        <a:ext cx="522446" cy="619920"/>
      </dsp:txXfrm>
    </dsp:sp>
    <dsp:sp modelId="{7D08257E-9467-4B36-9015-B185136A1093}">
      <dsp:nvSpPr>
        <dsp:cNvPr id="6" name="Прямоугольник 5" hidden="1"/>
        <dsp:cNvSpPr/>
      </dsp:nvSpPr>
      <dsp:spPr>
        <a:xfrm>
          <a:off x="0" y="1754783"/>
          <a:ext cx="522446" cy="619920"/>
        </a:xfrm>
        <a:prstGeom prst="rect">
          <a:avLst/>
        </a:prstGeom>
      </dsp:spPr>
      <dsp:txXfrm>
        <a:off x="0" y="1754783"/>
        <a:ext cx="522446" cy="619920"/>
      </dsp:txXfrm>
    </dsp:sp>
    <dsp:sp modelId="{0B037DE5-5902-4BBE-AC9A-25B5F55B1409}">
      <dsp:nvSpPr>
        <dsp:cNvPr id="9" name="Прямоугольник 8" hidden="1"/>
        <dsp:cNvSpPr/>
      </dsp:nvSpPr>
      <dsp:spPr>
        <a:xfrm>
          <a:off x="0" y="3845018"/>
          <a:ext cx="522446" cy="619920"/>
        </a:xfrm>
        <a:prstGeom prst="rect">
          <a:avLst/>
        </a:prstGeom>
      </dsp:spPr>
      <dsp:txXfrm>
        <a:off x="0" y="3845018"/>
        <a:ext cx="522446" cy="619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A87D-8246-42A3-92A8-83DEFBAAB25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6709-C779-4A78-95F1-B80D98582A4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A87D-8246-42A3-92A8-83DEFBAAB25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6709-C779-4A78-95F1-B80D98582A4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A87D-8246-42A3-92A8-83DEFBAAB25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6709-C779-4A78-95F1-B80D98582A4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A87D-8246-42A3-92A8-83DEFBAAB25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6709-C779-4A78-95F1-B80D98582A4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A87D-8246-42A3-92A8-83DEFBAAB25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6709-C779-4A78-95F1-B80D98582A4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A87D-8246-42A3-92A8-83DEFBAAB25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6709-C779-4A78-95F1-B80D98582A4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A87D-8246-42A3-92A8-83DEFBAAB25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6709-C779-4A78-95F1-B80D98582A4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A87D-8246-42A3-92A8-83DEFBAAB25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6709-C779-4A78-95F1-B80D98582A4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A87D-8246-42A3-92A8-83DEFBAAB25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6709-C779-4A78-95F1-B80D98582A4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A87D-8246-42A3-92A8-83DEFBAAB25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6709-C779-4A78-95F1-B80D98582A4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A87D-8246-42A3-92A8-83DEFBAAB25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6709-C779-4A78-95F1-B80D98582A4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2A87D-8246-42A3-92A8-83DEFBAAB25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26709-C779-4A78-95F1-B80D98582A4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5.GIF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/>
          <p:cNvSpPr/>
          <p:nvPr/>
        </p:nvSpPr>
        <p:spPr>
          <a:xfrm>
            <a:off x="3818255" y="2627630"/>
            <a:ext cx="4555490" cy="801370"/>
          </a:xfrm>
          <a:prstGeom prst="roundRect">
            <a:avLst/>
          </a:prstGeom>
          <a:solidFill>
            <a:srgbClr val="8DB6B0"/>
          </a:solidFill>
          <a:ln>
            <a:solidFill>
              <a:srgbClr val="8DB6B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Pixel slime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/>
          <p:cNvSpPr/>
          <p:nvPr/>
        </p:nvSpPr>
        <p:spPr>
          <a:xfrm>
            <a:off x="3818255" y="3971290"/>
            <a:ext cx="4555490" cy="1643380"/>
          </a:xfrm>
          <a:prstGeom prst="roundRect">
            <a:avLst/>
          </a:prstGeom>
          <a:solidFill>
            <a:srgbClr val="8DB6B0"/>
          </a:solidFill>
          <a:ln>
            <a:solidFill>
              <a:srgbClr val="8DB6B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altLang="ru-RU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endParaRPr lang="ru-RU" altLang="ru-RU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ru-RU" altLang="ru-RU" sz="2400" dirty="0">
                <a:solidFill>
                  <a:schemeClr val="bg1"/>
                </a:solidFill>
              </a:rPr>
              <a:t>Подготовили</a:t>
            </a:r>
            <a:r>
              <a:rPr lang="en-US" altLang="ru-RU" sz="2400" dirty="0">
                <a:solidFill>
                  <a:schemeClr val="bg1"/>
                </a:solidFill>
              </a:rPr>
              <a:t>:</a:t>
            </a:r>
            <a:endParaRPr lang="en-US" altLang="ru-RU" sz="2400" dirty="0">
              <a:solidFill>
                <a:schemeClr val="bg1"/>
              </a:solidFill>
            </a:endParaRPr>
          </a:p>
          <a:p>
            <a:pPr algn="ctr"/>
            <a:r>
              <a:rPr lang="ru-RU" sz="2400" dirty="0" err="1">
                <a:solidFill>
                  <a:schemeClr val="bg1"/>
                </a:solidFill>
                <a:sym typeface="+mn-ea"/>
              </a:rPr>
              <a:t>Годонюк</a:t>
            </a:r>
            <a:r>
              <a:rPr lang="ru-RU" sz="2400" dirty="0">
                <a:solidFill>
                  <a:schemeClr val="bg1"/>
                </a:solidFill>
                <a:sym typeface="+mn-ea"/>
              </a:rPr>
              <a:t> Матвей</a:t>
            </a:r>
            <a:endParaRPr lang="ru-RU" sz="2400" dirty="0">
              <a:solidFill>
                <a:schemeClr val="bg1"/>
              </a:solidFill>
            </a:endParaRPr>
          </a:p>
          <a:p>
            <a:pPr algn="ctr"/>
            <a:r>
              <a:rPr lang="ru-RU" sz="2400" dirty="0">
                <a:solidFill>
                  <a:schemeClr val="bg1"/>
                </a:solidFill>
                <a:sym typeface="+mn-ea"/>
              </a:rPr>
              <a:t>Журавлев Александр</a:t>
            </a:r>
            <a:endParaRPr lang="ru-RU" sz="2400" dirty="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ru-RU" sz="2400" dirty="0">
                <a:solidFill>
                  <a:schemeClr val="bg1"/>
                </a:solidFill>
                <a:sym typeface="+mn-ea"/>
              </a:rPr>
              <a:t>Николаевский Дмитрий</a:t>
            </a:r>
            <a:endParaRPr lang="ru-RU" sz="2400" dirty="0">
              <a:solidFill>
                <a:schemeClr val="bg1"/>
              </a:solidFill>
            </a:endParaRPr>
          </a:p>
          <a:p>
            <a:pPr algn="ctr"/>
            <a:endParaRPr lang="ru-RU" sz="2400" dirty="0"/>
          </a:p>
          <a:p>
            <a:pPr algn="ctr"/>
            <a:endParaRPr lang="en-US" altLang="ru-RU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Прямоугольник: скругленные углы 3"/>
          <p:cNvSpPr/>
          <p:nvPr/>
        </p:nvSpPr>
        <p:spPr>
          <a:xfrm>
            <a:off x="1807945" y="-2413472"/>
            <a:ext cx="8576110" cy="161704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Цели </a:t>
            </a:r>
            <a:r>
              <a:rPr lang="ru-RU" sz="4800" dirty="0">
                <a:solidFill>
                  <a:schemeClr val="bg1"/>
                </a:solidFill>
              </a:rPr>
              <a:t>реализации</a:t>
            </a:r>
            <a:r>
              <a:rPr lang="ru-RU" sz="4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ru-RU" sz="4800" dirty="0">
                <a:solidFill>
                  <a:schemeClr val="bg1"/>
                </a:solidFill>
              </a:rPr>
              <a:t>игры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: скругленные углы 4"/>
          <p:cNvSpPr/>
          <p:nvPr/>
        </p:nvSpPr>
        <p:spPr>
          <a:xfrm>
            <a:off x="1807945" y="7654428"/>
            <a:ext cx="8576110" cy="44276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>
              <a:buAutoNum type="arabicParenR"/>
            </a:pPr>
            <a:r>
              <a:rPr lang="ru-RU" sz="2800" dirty="0"/>
              <a:t>Создание увлекательного игрового процесса</a:t>
            </a:r>
            <a:endParaRPr lang="en-US" sz="2800" dirty="0"/>
          </a:p>
          <a:p>
            <a:r>
              <a:rPr lang="en-US" sz="2800" dirty="0"/>
              <a:t>    2)   </a:t>
            </a:r>
            <a:r>
              <a:rPr lang="ru-RU" sz="2800" dirty="0"/>
              <a:t>Создание уникального стиля и эстетики</a:t>
            </a:r>
            <a:endParaRPr lang="en-US" sz="2800" dirty="0"/>
          </a:p>
          <a:p>
            <a:r>
              <a:rPr lang="en-US" sz="2800" dirty="0"/>
              <a:t>    3) </a:t>
            </a:r>
            <a:r>
              <a:rPr lang="ru-RU" sz="2800" dirty="0"/>
              <a:t>Оптимизация игры и ее платформ</a:t>
            </a:r>
            <a:endParaRPr lang="en-US" sz="2800" dirty="0"/>
          </a:p>
          <a:p>
            <a:pPr algn="ctr"/>
            <a:r>
              <a:rPr lang="en-US" sz="2800" dirty="0"/>
              <a:t>4) </a:t>
            </a:r>
            <a:r>
              <a:rPr lang="ru-RU" sz="2800" dirty="0"/>
              <a:t>Предложение различных игровых режимов и </a:t>
            </a:r>
            <a:r>
              <a:rPr lang="en-US" sz="2800" dirty="0"/>
              <a:t>        </a:t>
            </a:r>
            <a:r>
              <a:rPr lang="ru-RU" sz="2800" dirty="0"/>
              <a:t>возможностей</a:t>
            </a:r>
            <a:endParaRPr lang="en-US" sz="2800" dirty="0"/>
          </a:p>
          <a:p>
            <a:r>
              <a:rPr lang="en-US" sz="2800" dirty="0"/>
              <a:t>    </a:t>
            </a:r>
            <a:endParaRPr lang="ru-RU" sz="2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Скругленный прямоугольник 3"/>
          <p:cNvSpPr/>
          <p:nvPr/>
        </p:nvSpPr>
        <p:spPr>
          <a:xfrm>
            <a:off x="2833370" y="2458720"/>
            <a:ext cx="6524625" cy="1940560"/>
          </a:xfrm>
          <a:prstGeom prst="roundRect">
            <a:avLst/>
          </a:prstGeom>
          <a:solidFill>
            <a:srgbClr val="8DB6B0"/>
          </a:solidFill>
          <a:ln>
            <a:solidFill>
              <a:srgbClr val="8DB6B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4400"/>
              <a:t>Распределение обязанностей</a:t>
            </a:r>
            <a:endParaRPr lang="ru-RU" altLang="en-US" sz="4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871537" y="685800"/>
          <a:ext cx="10448925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Прямоугольник: скругленные углы 2"/>
          <p:cNvSpPr/>
          <p:nvPr/>
        </p:nvSpPr>
        <p:spPr>
          <a:xfrm>
            <a:off x="8916691" y="-6479384"/>
            <a:ext cx="11236271" cy="5842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4800" dirty="0"/>
              <a:t>В рамках нашей презентации я хочу предложить вам перейти к более наглядному рассмотрению, используя демонстрацию нашего экрана. Давайте вместе рассмотрим ключевые моменты и функционал в действии.</a:t>
            </a:r>
            <a:endParaRPr lang="ru-RU" sz="4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/>
          <p:cNvSpPr/>
          <p:nvPr/>
        </p:nvSpPr>
        <p:spPr>
          <a:xfrm>
            <a:off x="410956" y="450741"/>
            <a:ext cx="11236271" cy="5842860"/>
          </a:xfrm>
          <a:prstGeom prst="roundRect">
            <a:avLst/>
          </a:prstGeom>
          <a:solidFill>
            <a:srgbClr val="044C73"/>
          </a:solidFill>
          <a:ln>
            <a:solidFill>
              <a:srgbClr val="044C7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В рамках нашей презентации я хочу предложить вам перейти к более наглядному рассмотрению, используя демонстрацию нашего экрана. Давайте вместе рассмотрим ключевые моменты и функционал в действии.</a:t>
            </a:r>
            <a:endParaRPr lang="ru-RU" sz="4800" dirty="0"/>
          </a:p>
        </p:txBody>
      </p:sp>
      <p:sp>
        <p:nvSpPr>
          <p:cNvPr id="5" name="Прямоугольник: скругленные углы 4"/>
          <p:cNvSpPr/>
          <p:nvPr/>
        </p:nvSpPr>
        <p:spPr>
          <a:xfrm>
            <a:off x="3275307" y="-3324032"/>
            <a:ext cx="5641383" cy="227825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7200" dirty="0">
                <a:solidFill>
                  <a:schemeClr val="bg1"/>
                </a:solidFill>
              </a:rPr>
              <a:t>Выводы</a:t>
            </a:r>
            <a:endParaRPr lang="ru-RU" sz="7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/>
          <p:cNvSpPr/>
          <p:nvPr/>
        </p:nvSpPr>
        <p:spPr>
          <a:xfrm>
            <a:off x="3275308" y="2289875"/>
            <a:ext cx="5641383" cy="2278250"/>
          </a:xfrm>
          <a:prstGeom prst="roundRect">
            <a:avLst/>
          </a:prstGeom>
          <a:solidFill>
            <a:srgbClr val="FF7415"/>
          </a:solidFill>
          <a:ln>
            <a:solidFill>
              <a:srgbClr val="FF74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>
                <a:solidFill>
                  <a:schemeClr val="bg1"/>
                </a:solidFill>
              </a:rPr>
              <a:t>Выводы</a:t>
            </a:r>
            <a:endParaRPr lang="ru-RU" sz="72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: скругленные углы 3"/>
          <p:cNvSpPr/>
          <p:nvPr/>
        </p:nvSpPr>
        <p:spPr>
          <a:xfrm>
            <a:off x="1828800" y="-3751434"/>
            <a:ext cx="8534400" cy="288387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ru-RU" sz="4000" dirty="0">
                <a:solidFill>
                  <a:schemeClr val="bg1"/>
                </a:solidFill>
              </a:rPr>
              <a:t>Спасибо, что уделили внимание презентации. Если у вас есть какие-либо вопросы или комментарии, будем рады на них ответить.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/>
          <p:cNvSpPr/>
          <p:nvPr/>
        </p:nvSpPr>
        <p:spPr>
          <a:xfrm>
            <a:off x="1828800" y="1987061"/>
            <a:ext cx="8534400" cy="288387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Спасибо, что уделили внимание презентации. Если у вас есть какие-либо вопросы или комментарии, будем рады на них ответить.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/>
          <p:cNvSpPr/>
          <p:nvPr/>
        </p:nvSpPr>
        <p:spPr>
          <a:xfrm>
            <a:off x="2079057" y="2242686"/>
            <a:ext cx="8576110" cy="4427621"/>
          </a:xfrm>
          <a:prstGeom prst="roundRect">
            <a:avLst/>
          </a:prstGeom>
          <a:solidFill>
            <a:srgbClr val="EF6337"/>
          </a:solidFill>
          <a:ln>
            <a:solidFill>
              <a:srgbClr val="EF6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>
              <a:buAutoNum type="arabicParenR"/>
            </a:pPr>
            <a:r>
              <a:rPr lang="ru-RU" sz="2800" dirty="0"/>
              <a:t>Создание увлекательного игрового процесса</a:t>
            </a:r>
            <a:endParaRPr lang="en-US" sz="2800" dirty="0"/>
          </a:p>
          <a:p>
            <a:r>
              <a:rPr lang="en-US" sz="2800" dirty="0"/>
              <a:t>    2)   </a:t>
            </a:r>
            <a:r>
              <a:rPr lang="ru-RU" sz="2800" dirty="0"/>
              <a:t>Создание уникального стиля и эстетики</a:t>
            </a:r>
            <a:endParaRPr lang="en-US" sz="2800" dirty="0"/>
          </a:p>
          <a:p>
            <a:r>
              <a:rPr lang="en-US" sz="2800" dirty="0"/>
              <a:t>    3) </a:t>
            </a:r>
            <a:r>
              <a:rPr lang="ru-RU" sz="2800" dirty="0"/>
              <a:t>Оптимизация игры и ее платформ</a:t>
            </a:r>
            <a:endParaRPr lang="en-US" sz="2800" dirty="0"/>
          </a:p>
          <a:p>
            <a:pPr algn="ctr"/>
            <a:r>
              <a:rPr lang="en-US" sz="2800" dirty="0"/>
              <a:t>4) </a:t>
            </a:r>
            <a:r>
              <a:rPr lang="ru-RU" sz="2800" dirty="0"/>
              <a:t>Предложение различных игровых режимов и </a:t>
            </a:r>
            <a:r>
              <a:rPr lang="en-US" sz="2800" dirty="0"/>
              <a:t>        </a:t>
            </a:r>
            <a:r>
              <a:rPr lang="ru-RU" sz="2800" dirty="0"/>
              <a:t>возможностей</a:t>
            </a:r>
            <a:endParaRPr lang="en-US" sz="2800" dirty="0"/>
          </a:p>
          <a:p>
            <a:r>
              <a:rPr lang="en-US" sz="2800" dirty="0"/>
              <a:t>    </a:t>
            </a:r>
            <a:endParaRPr lang="ru-RU" sz="2800" dirty="0"/>
          </a:p>
        </p:txBody>
      </p:sp>
      <p:sp>
        <p:nvSpPr>
          <p:cNvPr id="5" name="Прямоугольник: скругленные углы 4"/>
          <p:cNvSpPr/>
          <p:nvPr/>
        </p:nvSpPr>
        <p:spPr>
          <a:xfrm>
            <a:off x="2079057" y="423513"/>
            <a:ext cx="8576110" cy="1617044"/>
          </a:xfrm>
          <a:prstGeom prst="roundRect">
            <a:avLst/>
          </a:prstGeom>
          <a:solidFill>
            <a:srgbClr val="EF6337"/>
          </a:solidFill>
          <a:ln>
            <a:solidFill>
              <a:srgbClr val="EF6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Цели </a:t>
            </a:r>
            <a:r>
              <a:rPr lang="ru-RU" sz="4800" dirty="0">
                <a:solidFill>
                  <a:schemeClr val="bg1"/>
                </a:solidFill>
              </a:rPr>
              <a:t>реализации</a:t>
            </a:r>
            <a:r>
              <a:rPr lang="ru-RU" sz="4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ru-RU" sz="4800" dirty="0">
                <a:solidFill>
                  <a:schemeClr val="bg1"/>
                </a:solidFill>
              </a:rPr>
              <a:t>игры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: скругленные углы 5"/>
          <p:cNvSpPr/>
          <p:nvPr/>
        </p:nvSpPr>
        <p:spPr>
          <a:xfrm>
            <a:off x="2914356" y="-3996889"/>
            <a:ext cx="6035041" cy="171329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800" dirty="0">
                <a:solidFill>
                  <a:schemeClr val="bg1"/>
                </a:solidFill>
              </a:rPr>
              <a:t>Технологии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/>
          <p:cNvSpPr/>
          <p:nvPr/>
        </p:nvSpPr>
        <p:spPr>
          <a:xfrm>
            <a:off x="-3392658" y="4456496"/>
            <a:ext cx="2388670" cy="171329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</a:t>
            </a:r>
            <a:r>
              <a:rPr lang="ru-RU" sz="4800" dirty="0" err="1">
                <a:solidFill>
                  <a:schemeClr val="bg1"/>
                </a:solidFill>
              </a:rPr>
              <a:t>ygame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: скругленные углы 7"/>
          <p:cNvSpPr/>
          <p:nvPr/>
        </p:nvSpPr>
        <p:spPr>
          <a:xfrm>
            <a:off x="13078759" y="4456496"/>
            <a:ext cx="2388670" cy="171329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Sqlite3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/>
          <p:cNvSpPr/>
          <p:nvPr/>
        </p:nvSpPr>
        <p:spPr>
          <a:xfrm>
            <a:off x="3078479" y="1145407"/>
            <a:ext cx="6035041" cy="171329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800" dirty="0">
                <a:solidFill>
                  <a:schemeClr val="bg1"/>
                </a:solidFill>
              </a:rPr>
              <a:t>Технологии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: скругленные углы 7"/>
          <p:cNvSpPr/>
          <p:nvPr/>
        </p:nvSpPr>
        <p:spPr>
          <a:xfrm>
            <a:off x="3078480" y="3429000"/>
            <a:ext cx="2388670" cy="171329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</a:t>
            </a:r>
            <a:r>
              <a:rPr lang="ru-RU" sz="4800" dirty="0" err="1">
                <a:solidFill>
                  <a:schemeClr val="bg1"/>
                </a:solidFill>
              </a:rPr>
              <a:t>ygame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: скругленные углы 9"/>
          <p:cNvSpPr/>
          <p:nvPr/>
        </p:nvSpPr>
        <p:spPr>
          <a:xfrm>
            <a:off x="6724852" y="3429000"/>
            <a:ext cx="2388670" cy="171329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Sqlite3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619375" y="-3474720"/>
            <a:ext cx="6953250" cy="3095625"/>
          </a:xfrm>
          <a:prstGeom prst="roundRect">
            <a:avLst/>
          </a:prstGeom>
          <a:solidFill>
            <a:srgbClr val="8DB6B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4400"/>
              <a:t>Игровые механики, которые выделяют игру среди других</a:t>
            </a:r>
            <a:endParaRPr lang="ru-RU" altLang="en-US" sz="4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Скругленный прямоугольник 3"/>
          <p:cNvSpPr/>
          <p:nvPr/>
        </p:nvSpPr>
        <p:spPr>
          <a:xfrm>
            <a:off x="2619375" y="1880870"/>
            <a:ext cx="6953250" cy="3095625"/>
          </a:xfrm>
          <a:prstGeom prst="roundRect">
            <a:avLst/>
          </a:prstGeom>
          <a:solidFill>
            <a:srgbClr val="8DB6B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4400"/>
              <a:t>Игровые механики, которые выделяют игру среди других</a:t>
            </a:r>
            <a:endParaRPr lang="ru-RU" altLang="en-US" sz="440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361690" y="7245985"/>
            <a:ext cx="5468620" cy="1882140"/>
          </a:xfrm>
          <a:prstGeom prst="roundRect">
            <a:avLst/>
          </a:prstGeom>
          <a:solidFill>
            <a:srgbClr val="044C73"/>
          </a:solidFill>
          <a:ln>
            <a:solidFill>
              <a:srgbClr val="044C7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4400"/>
              <a:t>Редактор карт</a:t>
            </a:r>
            <a:endParaRPr lang="ru-RU" altLang="en-US" sz="4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Скругленный прямоугольник 3"/>
          <p:cNvSpPr/>
          <p:nvPr/>
        </p:nvSpPr>
        <p:spPr>
          <a:xfrm>
            <a:off x="3361690" y="2487930"/>
            <a:ext cx="5468620" cy="1882140"/>
          </a:xfrm>
          <a:prstGeom prst="roundRect">
            <a:avLst/>
          </a:prstGeom>
          <a:solidFill>
            <a:srgbClr val="EF6337"/>
          </a:solidFill>
          <a:ln>
            <a:solidFill>
              <a:srgbClr val="EF633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4400"/>
              <a:t>Редактор карт</a:t>
            </a:r>
            <a:endParaRPr lang="ru-RU" altLang="en-US" sz="4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Скругленный прямоугольник 13"/>
          <p:cNvSpPr/>
          <p:nvPr/>
        </p:nvSpPr>
        <p:spPr>
          <a:xfrm>
            <a:off x="3361690" y="-2268855"/>
            <a:ext cx="5468620" cy="1882140"/>
          </a:xfrm>
          <a:prstGeom prst="roundRect">
            <a:avLst/>
          </a:prstGeom>
          <a:solidFill>
            <a:srgbClr val="044C73"/>
          </a:solidFill>
          <a:ln>
            <a:solidFill>
              <a:srgbClr val="044C7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 sz="4400"/>
              <a:t>Игровая механика</a:t>
            </a:r>
            <a:endParaRPr lang="ru-RU" altLang="ru-RU" sz="4400"/>
          </a:p>
        </p:txBody>
      </p:sp>
      <p:pic>
        <p:nvPicPr>
          <p:cNvPr id="15" name="Изображение 14" descr="photo_2024-01-21_02-34-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pic>
        <p:nvPicPr>
          <p:cNvPr id="16" name="Изображение 15" descr="photo_2024-01-21_02-40-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690" y="9069705"/>
            <a:ext cx="5467985" cy="4543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Скругленный прямоугольник 4"/>
          <p:cNvSpPr/>
          <p:nvPr/>
        </p:nvSpPr>
        <p:spPr>
          <a:xfrm>
            <a:off x="3361690" y="154940"/>
            <a:ext cx="5468620" cy="1882140"/>
          </a:xfrm>
          <a:prstGeom prst="roundRect">
            <a:avLst/>
          </a:prstGeom>
          <a:solidFill>
            <a:srgbClr val="EF6337"/>
          </a:solidFill>
          <a:ln>
            <a:solidFill>
              <a:srgbClr val="EF633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 sz="4400"/>
              <a:t>Игровая механика</a:t>
            </a:r>
            <a:endParaRPr lang="ru-RU" altLang="ru-RU" sz="4400"/>
          </a:p>
        </p:txBody>
      </p:sp>
      <p:pic>
        <p:nvPicPr>
          <p:cNvPr id="10" name="Изображение 9" descr="photo_2024-01-21_02-40-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1690" y="2176145"/>
            <a:ext cx="5467985" cy="4543425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-5643245" y="2487930"/>
            <a:ext cx="5468620" cy="1882140"/>
          </a:xfrm>
          <a:prstGeom prst="roundRect">
            <a:avLst/>
          </a:prstGeom>
          <a:solidFill>
            <a:srgbClr val="044C73"/>
          </a:solidFill>
          <a:ln>
            <a:solidFill>
              <a:srgbClr val="044C7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 sz="4400"/>
              <a:t>Существуют различные виды игровых паков</a:t>
            </a:r>
            <a:endParaRPr lang="ru-RU" altLang="ru-RU" sz="4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Скругленный прямоугольник 5"/>
          <p:cNvSpPr/>
          <p:nvPr/>
        </p:nvSpPr>
        <p:spPr>
          <a:xfrm>
            <a:off x="3361690" y="2487930"/>
            <a:ext cx="5468620" cy="1882140"/>
          </a:xfrm>
          <a:prstGeom prst="roundRect">
            <a:avLst/>
          </a:prstGeom>
          <a:solidFill>
            <a:srgbClr val="044C73"/>
          </a:solidFill>
          <a:ln>
            <a:solidFill>
              <a:srgbClr val="044C7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 sz="4400"/>
              <a:t>Существуют различные виды игровых паков</a:t>
            </a:r>
            <a:endParaRPr lang="ru-RU" altLang="ru-RU" sz="4400"/>
          </a:p>
        </p:txBody>
      </p:sp>
      <p:pic>
        <p:nvPicPr>
          <p:cNvPr id="7" name="Изображение 6" descr="sky 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54655" y="1639570"/>
            <a:ext cx="2782570" cy="2730500"/>
          </a:xfrm>
          <a:prstGeom prst="rect">
            <a:avLst/>
          </a:prstGeom>
        </p:spPr>
      </p:pic>
      <p:pic>
        <p:nvPicPr>
          <p:cNvPr id="8" name="Изображение 7" descr="sky spike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9895" y="2327275"/>
            <a:ext cx="3215640" cy="3215640"/>
          </a:xfrm>
          <a:prstGeom prst="rect">
            <a:avLst/>
          </a:prstGeom>
        </p:spPr>
      </p:pic>
      <p:pic>
        <p:nvPicPr>
          <p:cNvPr id="9" name="Изображение 8" descr="pixel_art (4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" y="-3084195"/>
            <a:ext cx="2769870" cy="2769870"/>
          </a:xfrm>
          <a:prstGeom prst="rect">
            <a:avLst/>
          </a:prstGeom>
        </p:spPr>
      </p:pic>
      <p:pic>
        <p:nvPicPr>
          <p:cNvPr id="10" name="Замещающее содержимое 9" descr="slime block (100%) (3)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-1248410" y="7508240"/>
            <a:ext cx="8033385" cy="4351655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-8856345" y="2487930"/>
            <a:ext cx="6634480" cy="14312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5400"/>
              <a:t>Sky pack</a:t>
            </a:r>
            <a:endParaRPr lang="en-US" altLang="ru-RU" sz="5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 descr="slime block (100%) (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9615" y="2967990"/>
            <a:ext cx="8033385" cy="4351655"/>
          </a:xfrm>
          <a:prstGeom prst="rect">
            <a:avLst/>
          </a:prstGeom>
        </p:spPr>
      </p:pic>
      <p:pic>
        <p:nvPicPr>
          <p:cNvPr id="6" name="Изображение 5" descr="pixel_art (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" y="3413760"/>
            <a:ext cx="2769870" cy="2769870"/>
          </a:xfrm>
          <a:prstGeom prst="rect">
            <a:avLst/>
          </a:prstGeom>
        </p:spPr>
      </p:pic>
      <p:pic>
        <p:nvPicPr>
          <p:cNvPr id="7" name="Изображение 6" descr="sky 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425" y="3453130"/>
            <a:ext cx="2782570" cy="2730500"/>
          </a:xfrm>
          <a:prstGeom prst="rect">
            <a:avLst/>
          </a:prstGeom>
        </p:spPr>
      </p:pic>
      <p:pic>
        <p:nvPicPr>
          <p:cNvPr id="8" name="Изображение 7" descr="sky spike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185" y="2967990"/>
            <a:ext cx="3215640" cy="3215640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2642235" y="423545"/>
            <a:ext cx="6634480" cy="14312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5400"/>
              <a:t>Sky pack</a:t>
            </a:r>
            <a:endParaRPr lang="en-US" altLang="ru-RU" sz="540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-5363210" y="-2482850"/>
            <a:ext cx="6524625" cy="1940560"/>
          </a:xfrm>
          <a:prstGeom prst="roundRect">
            <a:avLst/>
          </a:prstGeom>
          <a:solidFill>
            <a:srgbClr val="8DB6B0"/>
          </a:solidFill>
          <a:ln>
            <a:solidFill>
              <a:srgbClr val="8DB6B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4400"/>
              <a:t>Распределение обязанностей</a:t>
            </a:r>
            <a:endParaRPr lang="ru-RU" altLang="en-US" sz="4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1498</Words>
  <Application>WPS Presentation</Application>
  <PresentationFormat>Широкоэкранный</PresentationFormat>
  <Paragraphs>74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Matvey</cp:lastModifiedBy>
  <cp:revision>5</cp:revision>
  <dcterms:created xsi:type="dcterms:W3CDTF">2024-01-12T16:35:00Z</dcterms:created>
  <dcterms:modified xsi:type="dcterms:W3CDTF">2024-01-20T23:53:20Z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6CFC7B417F8240F69FE1882133BDB2FA_12</vt:lpwstr>
  </property>
  <property fmtid="{D5CDD505-2E9C-101B-9397-08002B2CF9AE}" pid="3" name="KSOProductBuildVer">
    <vt:lpwstr>1049-12.2.0.13431</vt:lpwstr>
  </property>
</Properties>
</file>