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43" r:id="rId3"/>
    <p:sldId id="339" r:id="rId4"/>
    <p:sldId id="344" r:id="rId5"/>
    <p:sldId id="345" r:id="rId6"/>
    <p:sldId id="346" r:id="rId7"/>
    <p:sldId id="347" r:id="rId8"/>
    <p:sldId id="348" r:id="rId9"/>
    <p:sldId id="260" r:id="rId10"/>
    <p:sldId id="259" r:id="rId11"/>
    <p:sldId id="356" r:id="rId12"/>
    <p:sldId id="261" r:id="rId13"/>
    <p:sldId id="349" r:id="rId14"/>
    <p:sldId id="262" r:id="rId15"/>
    <p:sldId id="350" r:id="rId16"/>
    <p:sldId id="263" r:id="rId17"/>
    <p:sldId id="353" r:id="rId18"/>
    <p:sldId id="264" r:id="rId19"/>
    <p:sldId id="351" r:id="rId20"/>
    <p:sldId id="265" r:id="rId21"/>
    <p:sldId id="352" r:id="rId22"/>
    <p:sldId id="266" r:id="rId23"/>
    <p:sldId id="354" r:id="rId24"/>
    <p:sldId id="267" r:id="rId25"/>
    <p:sldId id="355" r:id="rId26"/>
    <p:sldId id="358" r:id="rId27"/>
    <p:sldId id="359" r:id="rId28"/>
    <p:sldId id="360" r:id="rId29"/>
    <p:sldId id="361" r:id="rId30"/>
    <p:sldId id="357" r:id="rId31"/>
    <p:sldId id="340" r:id="rId32"/>
    <p:sldId id="342" r:id="rId33"/>
    <p:sldId id="341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9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C9BB-8E9C-4EBD-91B4-23B308207B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E916-CA5D-4B8A-8035-42E2AD6A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9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6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7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0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7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6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3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8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5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3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97B6-1385-4839-BFCE-E1053F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70CD-F062-4752-970F-30555C40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144-EC7B-4DCF-B534-EFB7AF9F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79A9-DBC8-4FCD-857C-508B59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2839-30E4-4A0F-A555-3C13807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C09-03DF-44D6-9F67-278DB3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5A8F-7861-43CE-AE2B-9F9E5E24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E736-279E-4706-AFAC-216B398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1373-1A08-4B59-9CA4-711D7390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DAE9-B923-4F51-BF6E-CA6142C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172FA-24B8-4092-89E3-DF732365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3FD2-1629-488F-A5C0-A9477D5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1692-FF77-41BA-B673-5C38BECE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8D9E-83A9-4DA5-9FCE-BDFDB2F2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0333-A3CB-4F43-8D14-099EAEA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3F5-6841-4880-B8BE-F5F5CA6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F96-39CC-4761-B34A-08EADDC3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8D6B-9EBD-4B96-ABA6-DA4CAD1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FEF-0DC7-4CFC-B884-0D263CDE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8C44-F5BD-4C78-BFC2-BAC43D0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709-FCF6-499D-B727-63B1F584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E2D-6567-4AA2-87AC-460C6646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35FF-1A3A-4981-876B-B7834A1F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7BD4-2BE6-4D55-B3FD-6C8D9586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8923-B22F-46DC-9C8A-17336CA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A033-AD5A-42D4-8F1E-C3A433B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945-5B42-4157-80E4-6FB05F26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8978-ED58-4A7F-870F-D00A2EE7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89ED-7CD8-4602-9F35-1F260C0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38F7-F2BD-4717-8F2F-CB198D2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7DF8-2493-4D6D-9A29-52D8023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4C0-0086-40F4-BEDF-B665BBE0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0FDA-30D1-4F02-9AFD-DD44E838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8782-79B8-4866-A027-AA8B8905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4175-C447-4B78-8851-4B3DF11A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50462-0635-47CC-80DD-FE49E40E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743B-4EA7-4078-9191-FA2C793E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454B-2958-4851-98D7-D5C017D7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680-2013-4884-92FB-122D0F71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CF0-B5C8-4576-AB30-4F9FD4E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5500-DB52-4769-B94D-B7736ED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A52E-56C3-48BE-8B49-3618280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37A84-685E-4374-B7F3-96EEE9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7B81-8292-4D32-96B7-62E33BA8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8E808-A02A-4846-B3DA-1CEE7CEC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D087-F8B2-45EE-BE19-E1CCE63B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CA6-5670-49DC-AE57-F85EF1F8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01-91F9-459F-93BF-D10246E4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46FD-7CFC-46F2-9B12-90E26957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7E35-8342-48D0-A37E-0ECE223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5CD2-FE27-45DD-988B-CE57E66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706C-36FB-4055-8596-1AD0961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2DD-ABF4-48BE-BB1D-9AFCEE84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E1F7-D111-4DDC-BEC5-4BDC4367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002E-2356-4D75-9375-237121E9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8A9C-15A7-4B68-A1CC-3B90CF30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56A2-9F98-44DD-9AE4-9DFE7B3F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5BC1-C0B7-4ADD-820F-A957F36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7037-6945-4BD6-B9B5-B94E09D3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4C89-BF6C-4B61-9AB9-4A6F7921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EF9-CD86-462E-BAA4-064B67E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0987-086F-4F9C-AE91-C2B362FB5FC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57CC-27FE-4452-A4D6-8BBA9AF04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A9CB-63EE-484F-A6D1-46241A2A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Who is 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for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57646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Test Data Management in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36278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.Core vs .English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91586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1 Working With Existing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98D2E-58F0-4F1C-8CAD-44F7FB28C1A2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1 Working With Existing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36C16-8E44-4774-AD89-0D5381B1E122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4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2 Creating New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D3B5D-3862-4645-8BDA-B1039912377B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0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2 Creating New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8C51C-B0C9-4D29-BB12-01F10BC7D82E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7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3 Using Templates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55D8A-790A-4AF5-9D1B-3896E534C739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3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3 Using Templates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A2601-FFAB-4161-A6FD-29C315503405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98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4 Using Characteristics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EA141-A78D-4B28-8E6A-524D153E5BFF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9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4 Using Characteristics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0C8E3-4096-4D1F-B102-E8D2E4080941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45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B8707-1FEA-4286-9ACE-19538487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234721"/>
          </a:xfrm>
        </p:spPr>
        <p:txBody>
          <a:bodyPr>
            <a:normAutofit/>
          </a:bodyPr>
          <a:lstStyle/>
          <a:p>
            <a:r>
              <a:rPr lang="en-US" dirty="0"/>
              <a:t>Organizations that want meaningful tests for existing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6723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5 Using Defaults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8D220-7C79-4DBE-A494-3C56B8E46B8D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3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5 Using Defaults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791B3-4B85-45C9-820D-63785C460CCC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021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6 Validators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E2A13-8C0C-4B19-9AE2-172B049C9C2B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834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6 Validators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1EA5-8A32-4E20-B9FA-92A887435514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587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Core 7 Complex Data Hierarchy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6BC06-D520-4C0A-B8B9-20467E1308C8}"/>
              </a:ext>
            </a:extLst>
          </p:cNvPr>
          <p:cNvSpPr txBox="1"/>
          <p:nvPr/>
        </p:nvSpPr>
        <p:spPr>
          <a:xfrm>
            <a:off x="4869034" y="4950572"/>
            <a:ext cx="73229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Using </a:t>
            </a:r>
            <a:r>
              <a:rPr lang="en-US" sz="6000" b="1" dirty="0" err="1">
                <a:solidFill>
                  <a:srgbClr val="FF0000"/>
                </a:solidFill>
              </a:rPr>
              <a:t>PossumLabs.DSL.CORE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66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Web 1 Using Selectors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88926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Web 2 Working with Tables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658156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Web 3 Customizing the Browser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020190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Web 4 Using Movie Logger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35866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Web 5 Using Multiple Browsers in One Test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55478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F398-359A-45B3-A907-F9971DA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working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8A6A8-AF0B-41CA-8D97-FE5E6C83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64753"/>
              </p:ext>
            </p:extLst>
          </p:nvPr>
        </p:nvGraphicFramePr>
        <p:xfrm>
          <a:off x="1" y="1808019"/>
          <a:ext cx="12192001" cy="50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51">
                  <a:extLst>
                    <a:ext uri="{9D8B030D-6E8A-4147-A177-3AD203B41FA5}">
                      <a16:colId xmlns:a16="http://schemas.microsoft.com/office/drawing/2014/main" val="4046235112"/>
                    </a:ext>
                  </a:extLst>
                </a:gridCol>
                <a:gridCol w="4071625">
                  <a:extLst>
                    <a:ext uri="{9D8B030D-6E8A-4147-A177-3AD203B41FA5}">
                      <a16:colId xmlns:a16="http://schemas.microsoft.com/office/drawing/2014/main" val="4079656102"/>
                    </a:ext>
                  </a:extLst>
                </a:gridCol>
                <a:gridCol w="4071625">
                  <a:extLst>
                    <a:ext uri="{9D8B030D-6E8A-4147-A177-3AD203B41FA5}">
                      <a16:colId xmlns:a16="http://schemas.microsoft.com/office/drawing/2014/main" val="2939221363"/>
                    </a:ext>
                  </a:extLst>
                </a:gridCol>
              </a:tblGrid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The Developers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Understood what 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Did not understand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59625"/>
                  </a:ext>
                </a:extLst>
              </a:tr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Executed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Working code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Bugs++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(frequent in legacy)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61534"/>
                  </a:ext>
                </a:extLst>
              </a:tr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Made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Bugs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????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0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739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Core 7 Complex Data Hierarchy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F1F90-F2FB-4C3D-A75B-C1CBBE936E85}"/>
              </a:ext>
            </a:extLst>
          </p:cNvPr>
          <p:cNvSpPr txBox="1"/>
          <p:nvPr/>
        </p:nvSpPr>
        <p:spPr>
          <a:xfrm>
            <a:off x="4333208" y="4950572"/>
            <a:ext cx="78587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Using </a:t>
            </a:r>
            <a:r>
              <a:rPr lang="en-US" sz="6000" b="1" dirty="0" err="1">
                <a:solidFill>
                  <a:schemeClr val="accent1"/>
                </a:solidFill>
              </a:rPr>
              <a:t>PossumLabs.DSL.English</a:t>
            </a:r>
            <a:endParaRPr 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78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Twitch stuff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30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4" y="851517"/>
            <a:ext cx="7047219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9600" dirty="0">
                <a:latin typeface="Georgia" panose="02040502050405020303" pitchFamily="18" charset="0"/>
              </a:rPr>
              <a:t>Live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sz="6000" dirty="0">
                <a:latin typeface="Georgia" panose="02040502050405020303" pitchFamily="18" charset="0"/>
              </a:rPr>
              <a:t>On twitch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DBA61560-4323-4DE8-A8C8-19D0BBF8F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738" y="2129307"/>
            <a:ext cx="275886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31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0" y="1122363"/>
            <a:ext cx="11830458" cy="2387600"/>
          </a:xfrm>
        </p:spPr>
        <p:txBody>
          <a:bodyPr>
            <a:noAutofit/>
          </a:bodyPr>
          <a:lstStyle/>
          <a:p>
            <a:pPr algn="l"/>
            <a:r>
              <a:rPr lang="en-US" sz="6400" dirty="0">
                <a:latin typeface="Georgia" panose="02040502050405020303" pitchFamily="18" charset="0"/>
              </a:rPr>
              <a:t>The Possum is out</a:t>
            </a:r>
            <a:br>
              <a:rPr lang="en-US" sz="6600" dirty="0">
                <a:latin typeface="Georgia" panose="02040502050405020303" pitchFamily="18" charset="0"/>
              </a:rPr>
            </a:b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8999"/>
            <a:ext cx="10632040" cy="334680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For support post on </a:t>
            </a:r>
            <a:r>
              <a:rPr lang="en-US" sz="4000" dirty="0" err="1">
                <a:latin typeface="Georgia" panose="02040502050405020303" pitchFamily="18" charset="0"/>
              </a:rPr>
              <a:t>Github</a:t>
            </a:r>
            <a:br>
              <a:rPr lang="en-US" sz="4000" dirty="0">
                <a:latin typeface="Georgia" panose="02040502050405020303" pitchFamily="18" charset="0"/>
              </a:rPr>
            </a:br>
            <a:endParaRPr lang="en-US" sz="4000" dirty="0">
              <a:latin typeface="Georgia" panose="02040502050405020303" pitchFamily="18" charset="0"/>
            </a:endParaRPr>
          </a:p>
          <a:p>
            <a:pPr algn="l"/>
            <a:r>
              <a:rPr lang="en-US" sz="4000" dirty="0">
                <a:latin typeface="Georgia" panose="02040502050405020303" pitchFamily="18" charset="0"/>
              </a:rPr>
              <a:t>Or check the calendar below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for the next stream.</a:t>
            </a:r>
          </a:p>
        </p:txBody>
      </p:sp>
    </p:spTree>
    <p:extLst>
      <p:ext uri="{BB962C8B-B14F-4D97-AF65-F5344CB8AC3E}">
        <p14:creationId xmlns:p14="http://schemas.microsoft.com/office/powerpoint/2010/main" val="260359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B8707-1FEA-4286-9ACE-19538487A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234721"/>
          </a:xfrm>
        </p:spPr>
        <p:txBody>
          <a:bodyPr>
            <a:normAutofit/>
          </a:bodyPr>
          <a:lstStyle/>
          <a:p>
            <a:r>
              <a:rPr lang="en-US" dirty="0"/>
              <a:t>This is not a path to BDD (Behavior Driven Development)</a:t>
            </a:r>
          </a:p>
        </p:txBody>
      </p:sp>
    </p:spTree>
    <p:extLst>
      <p:ext uri="{BB962C8B-B14F-4D97-AF65-F5344CB8AC3E}">
        <p14:creationId xmlns:p14="http://schemas.microsoft.com/office/powerpoint/2010/main" val="203370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3BD02-11A7-47A3-AA9C-DA31E264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622FC-5BFA-4B7B-ADEC-C3CEF22D3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BDD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2409-F974-41A9-92FC-E2BC7CD8B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  <a:p>
            <a:r>
              <a:rPr lang="en-US" sz="3600" dirty="0"/>
              <a:t>Team scope</a:t>
            </a:r>
          </a:p>
          <a:p>
            <a:r>
              <a:rPr lang="en-US" sz="3600" dirty="0"/>
              <a:t>Collaboratively write requirements</a:t>
            </a:r>
          </a:p>
          <a:p>
            <a:r>
              <a:rPr lang="en-US" sz="3600" dirty="0"/>
              <a:t>Implement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9A3A7F-EE3C-4640-B731-EDF78AB9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DSL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923B21-B898-41F6-80F6-CC0EC265A4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Tool</a:t>
            </a:r>
          </a:p>
          <a:p>
            <a:r>
              <a:rPr lang="en-US" sz="3600" dirty="0"/>
              <a:t>Individual scope</a:t>
            </a:r>
          </a:p>
          <a:p>
            <a:r>
              <a:rPr lang="en-US" sz="3600" dirty="0"/>
              <a:t>Design Language</a:t>
            </a:r>
          </a:p>
          <a:p>
            <a:r>
              <a:rPr lang="en-US" sz="3600" dirty="0"/>
              <a:t>Write tests</a:t>
            </a:r>
          </a:p>
        </p:txBody>
      </p:sp>
    </p:spTree>
    <p:extLst>
      <p:ext uri="{BB962C8B-B14F-4D97-AF65-F5344CB8AC3E}">
        <p14:creationId xmlns:p14="http://schemas.microsoft.com/office/powerpoint/2010/main" val="88953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766B43-090D-4742-B327-EA76C2809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>
            <a:normAutofit/>
          </a:bodyPr>
          <a:lstStyle/>
          <a:p>
            <a:r>
              <a:rPr lang="en-US" dirty="0" err="1"/>
              <a:t>PossumLabs.DSL</a:t>
            </a:r>
            <a:r>
              <a:rPr lang="en-US" dirty="0"/>
              <a:t> bridges the gap between Gherkin as a BDD tool to Gherkin as a DSL tool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7EF7B0D-AF98-40F0-B3D7-5625688AA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8B3C-3614-403E-9026-923409D3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 from 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3CEA-6CA2-4004-8965-A7B5C7AD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Test Data Management</a:t>
            </a:r>
          </a:p>
          <a:p>
            <a:pPr lvl="1"/>
            <a:r>
              <a:rPr lang="en-US" sz="3600" dirty="0"/>
              <a:t>Entities</a:t>
            </a:r>
          </a:p>
          <a:p>
            <a:pPr lvl="1"/>
            <a:endParaRPr lang="en-US" sz="3600" dirty="0"/>
          </a:p>
          <a:p>
            <a:r>
              <a:rPr lang="en-US" sz="4400" dirty="0"/>
              <a:t>Generic Steps</a:t>
            </a:r>
          </a:p>
          <a:p>
            <a:pPr lvl="1"/>
            <a:r>
              <a:rPr lang="en-US" sz="3600" dirty="0"/>
              <a:t>Dot notation</a:t>
            </a:r>
          </a:p>
          <a:p>
            <a:endParaRPr lang="en-US" sz="4000" dirty="0"/>
          </a:p>
          <a:p>
            <a:r>
              <a:rPr lang="en-US" sz="4400" dirty="0"/>
              <a:t>Re-usable sharable components</a:t>
            </a:r>
          </a:p>
        </p:txBody>
      </p:sp>
    </p:spTree>
    <p:extLst>
      <p:ext uri="{BB962C8B-B14F-4D97-AF65-F5344CB8AC3E}">
        <p14:creationId xmlns:p14="http://schemas.microsoft.com/office/powerpoint/2010/main" val="284199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D1D31-9811-4A27-B165-ADF46982F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you use </a:t>
            </a:r>
            <a:r>
              <a:rPr lang="en-US" dirty="0" err="1"/>
              <a:t>PossumLabs.DSL</a:t>
            </a:r>
            <a:r>
              <a:rPr lang="en-US" dirty="0"/>
              <a:t> for BDD?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0A03256-F400-43DA-900C-F85DC3364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Maybe.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6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5 minutes with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9836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32332</TotalTime>
  <Words>575</Words>
  <Application>Microsoft Office PowerPoint</Application>
  <PresentationFormat>Widescreen</PresentationFormat>
  <Paragraphs>125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Georgia</vt:lpstr>
      <vt:lpstr>Office Theme</vt:lpstr>
      <vt:lpstr>Who is  PossumLabs.DSL for</vt:lpstr>
      <vt:lpstr>Organizations that want meaningful tests for existing applications.</vt:lpstr>
      <vt:lpstr>Getting working code</vt:lpstr>
      <vt:lpstr>This is not a path to BDD (Behavior Driven Development)</vt:lpstr>
      <vt:lpstr>PowerPoint Presentation</vt:lpstr>
      <vt:lpstr>PossumLabs.DSL bridges the gap between Gherkin as a BDD tool to Gherkin as a DSL tool</vt:lpstr>
      <vt:lpstr>What is missing from Gherkin</vt:lpstr>
      <vt:lpstr>Can you use PossumLabs.DSL for BDD?</vt:lpstr>
      <vt:lpstr>5 minutes with PossumLabs.DSL</vt:lpstr>
      <vt:lpstr>Test Data Management in PossumLabs.DSL</vt:lpstr>
      <vt:lpstr>PossumLabs.DSL  .Core vs .English</vt:lpstr>
      <vt:lpstr>PossumLabs.DSL Tutorail Core 1 Working With Existing Data</vt:lpstr>
      <vt:lpstr>PossumLabs.DSL Tutorail Core 1 Working With Existing Data</vt:lpstr>
      <vt:lpstr>PossumLabs.DSL Tutorail Core 2 Creating New Data</vt:lpstr>
      <vt:lpstr>PossumLabs.DSL Tutorail Core 2 Creating New Data</vt:lpstr>
      <vt:lpstr>PossumLabs.DSL Tutorail Core 3 Using Templates</vt:lpstr>
      <vt:lpstr>PossumLabs.DSL Tutorail Core 3 Using Templates</vt:lpstr>
      <vt:lpstr>PossumLabs.DSL Tutorail Core 4 Using Characteristics</vt:lpstr>
      <vt:lpstr>PossumLabs.DSL Tutorail Core 4 Using Characteristics</vt:lpstr>
      <vt:lpstr>PossumLabs.DSL Tutorail Core 5 Using Defaults</vt:lpstr>
      <vt:lpstr>PossumLabs.DSL Tutorail Core 5 Using Defaults</vt:lpstr>
      <vt:lpstr>PossumLabs.DSL Tutorail Core 6 Validators</vt:lpstr>
      <vt:lpstr>PossumLabs.DSL Tutorail Core 6 Validators</vt:lpstr>
      <vt:lpstr>PossumLabs.DSL Tutorail Core 7 Complex Data Hierarchy</vt:lpstr>
      <vt:lpstr>PossumLabs.DSL Tutorail Web 1 Using Selectors</vt:lpstr>
      <vt:lpstr>PossumLabs.DSL Tutorail Web 2 Working with Tables</vt:lpstr>
      <vt:lpstr>PossumLabs.DSL Tutorail Web 3 Customizing the Browser</vt:lpstr>
      <vt:lpstr>PossumLabs.DSL Tutorail Web 4 Using Movie Logger</vt:lpstr>
      <vt:lpstr>PossumLabs.DSL Tutorail Web 5 Using Multiple Browsers in One Test</vt:lpstr>
      <vt:lpstr>PossumLabs.DSL Tutorail Core 7 Complex Data Hierarchy</vt:lpstr>
      <vt:lpstr>Twitch stuff</vt:lpstr>
      <vt:lpstr>Live Support</vt:lpstr>
      <vt:lpstr>The Possum is 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 PossumLabs.DSL for</dc:title>
  <dc:creator>Bas Hamer</dc:creator>
  <cp:lastModifiedBy>Bas Hamer</cp:lastModifiedBy>
  <cp:revision>12</cp:revision>
  <dcterms:created xsi:type="dcterms:W3CDTF">2020-03-09T20:50:46Z</dcterms:created>
  <dcterms:modified xsi:type="dcterms:W3CDTF">2020-04-01T19:46:04Z</dcterms:modified>
</cp:coreProperties>
</file>