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339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1" autoAdjust="0"/>
    <p:restoredTop sz="94660"/>
  </p:normalViewPr>
  <p:slideViewPr>
    <p:cSldViewPr snapToGrid="0">
      <p:cViewPr varScale="1">
        <p:scale>
          <a:sx n="93" d="100"/>
          <a:sy n="93" d="100"/>
        </p:scale>
        <p:origin x="78" y="5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FC9BB-8E9C-4EBD-91B4-23B308207B80}" type="datetimeFigureOut">
              <a:rPr lang="en-US" smtClean="0"/>
              <a:t>3/6/2020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8E916-CA5D-4B8A-8035-42E2AD6A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39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8E916-CA5D-4B8A-8035-42E2AD6A27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38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8E916-CA5D-4B8A-8035-42E2AD6A27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22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8E916-CA5D-4B8A-8035-42E2AD6A27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96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8E916-CA5D-4B8A-8035-42E2AD6A27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72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8E916-CA5D-4B8A-8035-42E2AD6A27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2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8E916-CA5D-4B8A-8035-42E2AD6A27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8E916-CA5D-4B8A-8035-42E2AD6A27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13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8E916-CA5D-4B8A-8035-42E2AD6A27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56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8E916-CA5D-4B8A-8035-42E2AD6A27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77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48E916-CA5D-4B8A-8035-42E2AD6A27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40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797B6-1385-4839-BFCE-E1053FEA1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5070CD-F062-4752-970F-30555C40D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A1144-EC7B-4DCF-B534-EFB7AF9FF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0987-086F-4F9C-AE91-C2B362FB5FCA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179A9-DBC8-4FCD-857C-508B59099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02839-30E4-4A0F-A555-3C13807C0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ED64-7E0D-482B-A074-C0E4F26A3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81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5CC09-03DF-44D6-9F67-278DB32D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745A8F-7861-43CE-AE2B-9F9E5E247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BE736-279E-4706-AFAC-216B3983E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0987-086F-4F9C-AE91-C2B362FB5FCA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51373-1A08-4B59-9CA4-711D73904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1DAE9-B923-4F51-BF6E-CA6142C06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ED64-7E0D-482B-A074-C0E4F26A3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201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2172FA-24B8-4092-89E3-DF73236505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813FD2-1629-488F-A5C0-A9477D54B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F1692-FF77-41BA-B673-5C38BECEA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0987-086F-4F9C-AE91-C2B362FB5FCA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58D9E-83A9-4DA5-9FCE-BDFDB2F25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40333-A3CB-4F43-8D14-099EAEA42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ED64-7E0D-482B-A074-C0E4F26A3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421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A13F5-6841-4880-B8BE-F5F5CA651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D9F96-39CC-4761-B34A-08EADDC31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48D6B-9EBD-4B96-ABA6-DA4CAD1C2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0987-086F-4F9C-AE91-C2B362FB5FCA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8EFEF-0DC7-4CFC-B884-0D263CDE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C8C44-F5BD-4C78-BFC2-BAC43D0B0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ED64-7E0D-482B-A074-C0E4F26A3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19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67709-FCF6-499D-B727-63B1F584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32E2D-6567-4AA2-87AC-460C66464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535FF-1A3A-4981-876B-B7834A1F7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0987-086F-4F9C-AE91-C2B362FB5FCA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A7BD4-2BE6-4D55-B3FD-6C8D9586A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08923-B22F-46DC-9C8A-17336CA48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ED64-7E0D-482B-A074-C0E4F26A3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861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BA033-AD5A-42D4-8F1E-C3A433B42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D4945-5B42-4157-80E4-6FB05F267E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608978-ED58-4A7F-870F-D00A2EE7F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789ED-7CD8-4602-9F35-1F260C0B3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0987-086F-4F9C-AE91-C2B362FB5FCA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C38F7-F2BD-4717-8F2F-CB198D242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97DF8-2493-4D6D-9A29-52D8023E0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ED64-7E0D-482B-A074-C0E4F26A3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403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24C0-0086-40F4-BEDF-B665BBE08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40FDA-30D1-4F02-9AFD-DD44E8389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38782-79B8-4866-A027-AA8B89051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D4175-C447-4B78-8851-4B3DF11A3E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350462-0635-47CC-80DD-FE49E40E11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10743B-4EA7-4078-9191-FA2C793E5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0987-086F-4F9C-AE91-C2B362FB5FCA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C6454B-2958-4851-98D7-D5C017D79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A85680-2013-4884-92FB-122D0F71C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ED64-7E0D-482B-A074-C0E4F26A3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999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51CF0-B5C8-4576-AB30-4F9FD4E71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FC5500-DB52-4769-B94D-B7736ED50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0987-086F-4F9C-AE91-C2B362FB5FCA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E5A52E-56C3-48BE-8B49-36182805E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137A84-685E-4374-B7F3-96EEE974A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ED64-7E0D-482B-A074-C0E4F26A3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398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0E7B81-8292-4D32-96B7-62E33BA82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0987-086F-4F9C-AE91-C2B362FB5FCA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58E808-A02A-4846-B3DA-1CEE7CECF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0D087-F8B2-45EE-BE19-E1CCE63BE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ED64-7E0D-482B-A074-C0E4F26A3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123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49CA6-5670-49DC-AE57-F85EF1F8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E8E01-91F9-459F-93BF-D10246E4F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B46FD-7CFC-46F2-9B12-90E269572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87E35-8342-48D0-A37E-0ECE223AC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0987-086F-4F9C-AE91-C2B362FB5FCA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95CD2-FE27-45DD-988B-CE57E663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B706C-36FB-4055-8596-1AD09618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ED64-7E0D-482B-A074-C0E4F26A3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352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52DD-ABF4-48BE-BB1D-9AFCEE840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1AE1F7-D111-4DDC-BEC5-4BDC43670F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90002E-2356-4D75-9375-237121E9E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78A9C-15A7-4B68-A1CC-3B90CF303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50987-086F-4F9C-AE91-C2B362FB5FCA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956A2-9F98-44DD-9AE4-9DFE7B3FA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D5BC1-C0B7-4ADD-820F-A957F36C4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6ED64-7E0D-482B-A074-C0E4F26A3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3000"/>
            <a:lum/>
          </a:blip>
          <a:srcRect/>
          <a:stretch>
            <a:fillRect t="-3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187037-6945-4BD6-B9B5-B94E09D3B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D4C89-BF6C-4B61-9AB9-4A6F7921D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ADEF9-CD86-462E-BAA4-064B67E346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50987-086F-4F9C-AE91-C2B362FB5FCA}" type="datetimeFigureOut">
              <a:rPr lang="en-US" smtClean="0"/>
              <a:t>3/6/2020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957CC-27FE-4452-A4D6-8BBA9AF04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EA9CB-63EE-484F-A6D1-46241A2A9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6ED64-7E0D-482B-A074-C0E4F26A3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911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A8EF3-06E4-4097-8C6A-D4FD05E6B5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6600" dirty="0">
                <a:latin typeface="Georgia" panose="02040502050405020303" pitchFamily="18" charset="0"/>
              </a:rPr>
              <a:t>Who is  </a:t>
            </a:r>
            <a:r>
              <a:rPr lang="en-US" sz="6600" dirty="0" err="1">
                <a:latin typeface="Georgia" panose="02040502050405020303" pitchFamily="18" charset="0"/>
              </a:rPr>
              <a:t>PossumLabs.DSL</a:t>
            </a:r>
            <a:r>
              <a:rPr lang="en-US" sz="6600" dirty="0">
                <a:latin typeface="Georgia" panose="02040502050405020303" pitchFamily="18" charset="0"/>
              </a:rPr>
              <a:t> for</a:t>
            </a:r>
            <a:endParaRPr lang="en-US" sz="4800" dirty="0">
              <a:solidFill>
                <a:schemeClr val="accent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5304F-4C48-439A-BBB7-DC126C753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Georgia" panose="02040502050405020303" pitchFamily="18" charset="0"/>
              </a:rPr>
              <a:t>Bas Hamer  </a:t>
            </a:r>
            <a:br>
              <a:rPr lang="en-US" sz="4000" dirty="0">
                <a:latin typeface="Georgia" panose="02040502050405020303" pitchFamily="18" charset="0"/>
              </a:rPr>
            </a:br>
            <a:r>
              <a:rPr lang="en-US" sz="4000" dirty="0">
                <a:latin typeface="Georgia" panose="02040502050405020303" pitchFamily="18" charset="0"/>
              </a:rPr>
              <a:t>Possum Labs</a:t>
            </a:r>
          </a:p>
        </p:txBody>
      </p:sp>
    </p:spTree>
    <p:extLst>
      <p:ext uri="{BB962C8B-B14F-4D97-AF65-F5344CB8AC3E}">
        <p14:creationId xmlns:p14="http://schemas.microsoft.com/office/powerpoint/2010/main" val="576467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A8EF3-06E4-4097-8C6A-D4FD05E6B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10342418" cy="2387600"/>
          </a:xfrm>
        </p:spPr>
        <p:txBody>
          <a:bodyPr>
            <a:noAutofit/>
          </a:bodyPr>
          <a:lstStyle/>
          <a:p>
            <a:pPr algn="l"/>
            <a:r>
              <a:rPr lang="en-US" sz="6600" dirty="0" err="1">
                <a:latin typeface="Georgia" panose="02040502050405020303" pitchFamily="18" charset="0"/>
              </a:rPr>
              <a:t>PossumLabs.DSL</a:t>
            </a:r>
            <a:r>
              <a:rPr lang="en-US" sz="6600" dirty="0">
                <a:latin typeface="Georgia" panose="02040502050405020303" pitchFamily="18" charset="0"/>
              </a:rPr>
              <a:t> </a:t>
            </a:r>
            <a:r>
              <a:rPr lang="en-US" sz="6600" dirty="0" err="1">
                <a:latin typeface="Georgia" panose="02040502050405020303" pitchFamily="18" charset="0"/>
              </a:rPr>
              <a:t>Tutorail</a:t>
            </a:r>
            <a:br>
              <a:rPr lang="en-US" sz="6600" dirty="0">
                <a:latin typeface="Georgia" panose="02040502050405020303" pitchFamily="18" charset="0"/>
              </a:rPr>
            </a:br>
            <a:r>
              <a:rPr lang="en-US" sz="6600" dirty="0">
                <a:latin typeface="Georgia" panose="02040502050405020303" pitchFamily="18" charset="0"/>
              </a:rPr>
              <a:t>Core 6 Validators</a:t>
            </a:r>
            <a:endParaRPr lang="en-US" sz="4800" dirty="0">
              <a:solidFill>
                <a:schemeClr val="accent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5304F-4C48-439A-BBB7-DC126C753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Georgia" panose="02040502050405020303" pitchFamily="18" charset="0"/>
              </a:rPr>
              <a:t>Bas Hamer  </a:t>
            </a:r>
            <a:br>
              <a:rPr lang="en-US" sz="4000" dirty="0">
                <a:latin typeface="Georgia" panose="02040502050405020303" pitchFamily="18" charset="0"/>
              </a:rPr>
            </a:br>
            <a:r>
              <a:rPr lang="en-US" sz="4000" dirty="0">
                <a:latin typeface="Georgia" panose="02040502050405020303" pitchFamily="18" charset="0"/>
              </a:rPr>
              <a:t>Possum Labs</a:t>
            </a:r>
          </a:p>
        </p:txBody>
      </p:sp>
    </p:spTree>
    <p:extLst>
      <p:ext uri="{BB962C8B-B14F-4D97-AF65-F5344CB8AC3E}">
        <p14:creationId xmlns:p14="http://schemas.microsoft.com/office/powerpoint/2010/main" val="2026834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A8EF3-06E4-4097-8C6A-D4FD05E6B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10342418" cy="2387600"/>
          </a:xfrm>
        </p:spPr>
        <p:txBody>
          <a:bodyPr>
            <a:noAutofit/>
          </a:bodyPr>
          <a:lstStyle/>
          <a:p>
            <a:pPr algn="l"/>
            <a:r>
              <a:rPr lang="en-US" sz="6600" dirty="0" err="1">
                <a:latin typeface="Georgia" panose="02040502050405020303" pitchFamily="18" charset="0"/>
              </a:rPr>
              <a:t>PossumLabs.DSL</a:t>
            </a:r>
            <a:r>
              <a:rPr lang="en-US" sz="6600" dirty="0">
                <a:latin typeface="Georgia" panose="02040502050405020303" pitchFamily="18" charset="0"/>
              </a:rPr>
              <a:t> </a:t>
            </a:r>
            <a:r>
              <a:rPr lang="en-US" sz="6600" dirty="0" err="1">
                <a:latin typeface="Georgia" panose="02040502050405020303" pitchFamily="18" charset="0"/>
              </a:rPr>
              <a:t>Tutorail</a:t>
            </a:r>
            <a:br>
              <a:rPr lang="en-US" sz="6600" dirty="0">
                <a:latin typeface="Georgia" panose="02040502050405020303" pitchFamily="18" charset="0"/>
              </a:rPr>
            </a:br>
            <a:r>
              <a:rPr lang="it-IT" sz="6600" dirty="0">
                <a:latin typeface="Georgia" panose="02040502050405020303" pitchFamily="18" charset="0"/>
              </a:rPr>
              <a:t>Core 7 Complex Data Hierarchy</a:t>
            </a:r>
            <a:endParaRPr lang="en-US" sz="4800" dirty="0">
              <a:solidFill>
                <a:schemeClr val="accent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5304F-4C48-439A-BBB7-DC126C753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Georgia" panose="02040502050405020303" pitchFamily="18" charset="0"/>
              </a:rPr>
              <a:t>Bas Hamer  </a:t>
            </a:r>
            <a:br>
              <a:rPr lang="en-US" sz="4000" dirty="0">
                <a:latin typeface="Georgia" panose="02040502050405020303" pitchFamily="18" charset="0"/>
              </a:rPr>
            </a:br>
            <a:r>
              <a:rPr lang="en-US" sz="4000" dirty="0">
                <a:latin typeface="Georgia" panose="02040502050405020303" pitchFamily="18" charset="0"/>
              </a:rPr>
              <a:t>Possum Labs</a:t>
            </a:r>
          </a:p>
        </p:txBody>
      </p:sp>
    </p:spTree>
    <p:extLst>
      <p:ext uri="{BB962C8B-B14F-4D97-AF65-F5344CB8AC3E}">
        <p14:creationId xmlns:p14="http://schemas.microsoft.com/office/powerpoint/2010/main" val="2221566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0F398-359A-45B3-A907-F9971DA3A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working code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1C8A6A8-AF0B-41CA-8D97-FE5E6C83FE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0864753"/>
              </p:ext>
            </p:extLst>
          </p:nvPr>
        </p:nvGraphicFramePr>
        <p:xfrm>
          <a:off x="1" y="1808019"/>
          <a:ext cx="12192001" cy="5049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8751">
                  <a:extLst>
                    <a:ext uri="{9D8B030D-6E8A-4147-A177-3AD203B41FA5}">
                      <a16:colId xmlns:a16="http://schemas.microsoft.com/office/drawing/2014/main" val="4046235112"/>
                    </a:ext>
                  </a:extLst>
                </a:gridCol>
                <a:gridCol w="4071625">
                  <a:extLst>
                    <a:ext uri="{9D8B030D-6E8A-4147-A177-3AD203B41FA5}">
                      <a16:colId xmlns:a16="http://schemas.microsoft.com/office/drawing/2014/main" val="4079656102"/>
                    </a:ext>
                  </a:extLst>
                </a:gridCol>
                <a:gridCol w="4071625">
                  <a:extLst>
                    <a:ext uri="{9D8B030D-6E8A-4147-A177-3AD203B41FA5}">
                      <a16:colId xmlns:a16="http://schemas.microsoft.com/office/drawing/2014/main" val="2939221363"/>
                    </a:ext>
                  </a:extLst>
                </a:gridCol>
              </a:tblGrid>
              <a:tr h="1683327">
                <a:tc>
                  <a:txBody>
                    <a:bodyPr/>
                    <a:lstStyle/>
                    <a:p>
                      <a:r>
                        <a:rPr lang="en-US" sz="3200" b="1" dirty="0"/>
                        <a:t>The Developers 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/>
                        <a:t>Understood what to 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/>
                        <a:t>Did not understand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159625"/>
                  </a:ext>
                </a:extLst>
              </a:tr>
              <a:tr h="1683327">
                <a:tc>
                  <a:txBody>
                    <a:bodyPr/>
                    <a:lstStyle/>
                    <a:p>
                      <a:r>
                        <a:rPr lang="en-US" sz="3200" b="1" dirty="0"/>
                        <a:t>Executed correctly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Working code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Bugs++</a:t>
                      </a:r>
                      <a:br>
                        <a:rPr lang="en-US" sz="3200" b="1" dirty="0"/>
                      </a:br>
                      <a:r>
                        <a:rPr lang="en-US" sz="3200" b="1" dirty="0"/>
                        <a:t>(frequent in legacy)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761534"/>
                  </a:ext>
                </a:extLst>
              </a:tr>
              <a:tr h="1683327">
                <a:tc>
                  <a:txBody>
                    <a:bodyPr/>
                    <a:lstStyle/>
                    <a:p>
                      <a:r>
                        <a:rPr lang="en-US" sz="3200" b="1" dirty="0"/>
                        <a:t>Made mistakes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Bugs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????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402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7739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A8EF3-06E4-4097-8C6A-D4FD05E6B5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6600" dirty="0">
                <a:latin typeface="Georgia" panose="02040502050405020303" pitchFamily="18" charset="0"/>
              </a:rPr>
              <a:t>5 minutes with </a:t>
            </a:r>
            <a:r>
              <a:rPr lang="en-US" sz="6600" dirty="0" err="1">
                <a:latin typeface="Georgia" panose="02040502050405020303" pitchFamily="18" charset="0"/>
              </a:rPr>
              <a:t>PossumLabs.DSL</a:t>
            </a:r>
            <a:endParaRPr lang="en-US" sz="4800" dirty="0">
              <a:solidFill>
                <a:schemeClr val="accent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5304F-4C48-439A-BBB7-DC126C753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Georgia" panose="02040502050405020303" pitchFamily="18" charset="0"/>
              </a:rPr>
              <a:t>Bas Hamer  </a:t>
            </a:r>
            <a:br>
              <a:rPr lang="en-US" sz="4000" dirty="0">
                <a:latin typeface="Georgia" panose="02040502050405020303" pitchFamily="18" charset="0"/>
              </a:rPr>
            </a:br>
            <a:r>
              <a:rPr lang="en-US" sz="4000" dirty="0">
                <a:latin typeface="Georgia" panose="02040502050405020303" pitchFamily="18" charset="0"/>
              </a:rPr>
              <a:t>Possum Labs</a:t>
            </a:r>
          </a:p>
        </p:txBody>
      </p:sp>
    </p:spTree>
    <p:extLst>
      <p:ext uri="{BB962C8B-B14F-4D97-AF65-F5344CB8AC3E}">
        <p14:creationId xmlns:p14="http://schemas.microsoft.com/office/powerpoint/2010/main" val="1983664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A8EF3-06E4-4097-8C6A-D4FD05E6B5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6600" dirty="0">
                <a:latin typeface="Georgia" panose="02040502050405020303" pitchFamily="18" charset="0"/>
              </a:rPr>
              <a:t>Test Data Management in </a:t>
            </a:r>
            <a:r>
              <a:rPr lang="en-US" sz="6600" dirty="0" err="1">
                <a:latin typeface="Georgia" panose="02040502050405020303" pitchFamily="18" charset="0"/>
              </a:rPr>
              <a:t>PossumLabs.DSL</a:t>
            </a:r>
            <a:endParaRPr lang="en-US" sz="4800" dirty="0">
              <a:solidFill>
                <a:schemeClr val="accent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5304F-4C48-439A-BBB7-DC126C753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Georgia" panose="02040502050405020303" pitchFamily="18" charset="0"/>
              </a:rPr>
              <a:t>Bas Hamer  </a:t>
            </a:r>
            <a:br>
              <a:rPr lang="en-US" sz="4000" dirty="0">
                <a:latin typeface="Georgia" panose="02040502050405020303" pitchFamily="18" charset="0"/>
              </a:rPr>
            </a:br>
            <a:r>
              <a:rPr lang="en-US" sz="4000" dirty="0">
                <a:latin typeface="Georgia" panose="02040502050405020303" pitchFamily="18" charset="0"/>
              </a:rPr>
              <a:t>Possum Labs</a:t>
            </a:r>
          </a:p>
        </p:txBody>
      </p:sp>
    </p:spTree>
    <p:extLst>
      <p:ext uri="{BB962C8B-B14F-4D97-AF65-F5344CB8AC3E}">
        <p14:creationId xmlns:p14="http://schemas.microsoft.com/office/powerpoint/2010/main" val="2362784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A8EF3-06E4-4097-8C6A-D4FD05E6B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10342418" cy="2387600"/>
          </a:xfrm>
        </p:spPr>
        <p:txBody>
          <a:bodyPr>
            <a:noAutofit/>
          </a:bodyPr>
          <a:lstStyle/>
          <a:p>
            <a:pPr algn="l"/>
            <a:r>
              <a:rPr lang="en-US" sz="6600" dirty="0" err="1">
                <a:latin typeface="Georgia" panose="02040502050405020303" pitchFamily="18" charset="0"/>
              </a:rPr>
              <a:t>PossumLabs.DSL</a:t>
            </a:r>
            <a:r>
              <a:rPr lang="en-US" sz="6600" dirty="0">
                <a:latin typeface="Georgia" panose="02040502050405020303" pitchFamily="18" charset="0"/>
              </a:rPr>
              <a:t> </a:t>
            </a:r>
            <a:r>
              <a:rPr lang="en-US" sz="6600" dirty="0" err="1">
                <a:latin typeface="Georgia" panose="02040502050405020303" pitchFamily="18" charset="0"/>
              </a:rPr>
              <a:t>Tutorail</a:t>
            </a:r>
            <a:br>
              <a:rPr lang="en-US" sz="6600" dirty="0">
                <a:latin typeface="Georgia" panose="02040502050405020303" pitchFamily="18" charset="0"/>
              </a:rPr>
            </a:br>
            <a:r>
              <a:rPr lang="en-US" sz="6600" dirty="0">
                <a:latin typeface="Georgia" panose="02040502050405020303" pitchFamily="18" charset="0"/>
              </a:rPr>
              <a:t>Core 1 Working With Existing Data</a:t>
            </a:r>
            <a:endParaRPr lang="en-US" sz="4800" dirty="0">
              <a:solidFill>
                <a:schemeClr val="accent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5304F-4C48-439A-BBB7-DC126C753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Georgia" panose="02040502050405020303" pitchFamily="18" charset="0"/>
              </a:rPr>
              <a:t>Bas Hamer  </a:t>
            </a:r>
            <a:br>
              <a:rPr lang="en-US" sz="4000" dirty="0">
                <a:latin typeface="Georgia" panose="02040502050405020303" pitchFamily="18" charset="0"/>
              </a:rPr>
            </a:br>
            <a:r>
              <a:rPr lang="en-US" sz="4000" dirty="0">
                <a:latin typeface="Georgia" panose="02040502050405020303" pitchFamily="18" charset="0"/>
              </a:rPr>
              <a:t>Possum Labs</a:t>
            </a:r>
          </a:p>
        </p:txBody>
      </p:sp>
    </p:spTree>
    <p:extLst>
      <p:ext uri="{BB962C8B-B14F-4D97-AF65-F5344CB8AC3E}">
        <p14:creationId xmlns:p14="http://schemas.microsoft.com/office/powerpoint/2010/main" val="191640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A8EF3-06E4-4097-8C6A-D4FD05E6B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10342418" cy="2387600"/>
          </a:xfrm>
        </p:spPr>
        <p:txBody>
          <a:bodyPr>
            <a:noAutofit/>
          </a:bodyPr>
          <a:lstStyle/>
          <a:p>
            <a:pPr algn="l"/>
            <a:r>
              <a:rPr lang="en-US" sz="6600" dirty="0" err="1">
                <a:latin typeface="Georgia" panose="02040502050405020303" pitchFamily="18" charset="0"/>
              </a:rPr>
              <a:t>PossumLabs.DSL</a:t>
            </a:r>
            <a:r>
              <a:rPr lang="en-US" sz="6600" dirty="0">
                <a:latin typeface="Georgia" panose="02040502050405020303" pitchFamily="18" charset="0"/>
              </a:rPr>
              <a:t> </a:t>
            </a:r>
            <a:r>
              <a:rPr lang="en-US" sz="6600" dirty="0" err="1">
                <a:latin typeface="Georgia" panose="02040502050405020303" pitchFamily="18" charset="0"/>
              </a:rPr>
              <a:t>Tutorail</a:t>
            </a:r>
            <a:br>
              <a:rPr lang="en-US" sz="6600" dirty="0">
                <a:latin typeface="Georgia" panose="02040502050405020303" pitchFamily="18" charset="0"/>
              </a:rPr>
            </a:br>
            <a:r>
              <a:rPr lang="en-US" sz="6600" dirty="0">
                <a:latin typeface="Georgia" panose="02040502050405020303" pitchFamily="18" charset="0"/>
              </a:rPr>
              <a:t>Core 2 Creating New Data</a:t>
            </a:r>
            <a:endParaRPr lang="en-US" sz="4800" dirty="0">
              <a:solidFill>
                <a:schemeClr val="accent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5304F-4C48-439A-BBB7-DC126C753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Georgia" panose="02040502050405020303" pitchFamily="18" charset="0"/>
              </a:rPr>
              <a:t>Bas Hamer  </a:t>
            </a:r>
            <a:br>
              <a:rPr lang="en-US" sz="4000" dirty="0">
                <a:latin typeface="Georgia" panose="02040502050405020303" pitchFamily="18" charset="0"/>
              </a:rPr>
            </a:br>
            <a:r>
              <a:rPr lang="en-US" sz="4000" dirty="0">
                <a:latin typeface="Georgia" panose="02040502050405020303" pitchFamily="18" charset="0"/>
              </a:rPr>
              <a:t>Possum Labs</a:t>
            </a:r>
          </a:p>
        </p:txBody>
      </p:sp>
    </p:spTree>
    <p:extLst>
      <p:ext uri="{BB962C8B-B14F-4D97-AF65-F5344CB8AC3E}">
        <p14:creationId xmlns:p14="http://schemas.microsoft.com/office/powerpoint/2010/main" val="1519901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A8EF3-06E4-4097-8C6A-D4FD05E6B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10342418" cy="2387600"/>
          </a:xfrm>
        </p:spPr>
        <p:txBody>
          <a:bodyPr>
            <a:noAutofit/>
          </a:bodyPr>
          <a:lstStyle/>
          <a:p>
            <a:pPr algn="l"/>
            <a:r>
              <a:rPr lang="en-US" sz="6600" dirty="0" err="1">
                <a:latin typeface="Georgia" panose="02040502050405020303" pitchFamily="18" charset="0"/>
              </a:rPr>
              <a:t>PossumLabs.DSL</a:t>
            </a:r>
            <a:r>
              <a:rPr lang="en-US" sz="6600" dirty="0">
                <a:latin typeface="Georgia" panose="02040502050405020303" pitchFamily="18" charset="0"/>
              </a:rPr>
              <a:t> </a:t>
            </a:r>
            <a:r>
              <a:rPr lang="en-US" sz="6600" dirty="0" err="1">
                <a:latin typeface="Georgia" panose="02040502050405020303" pitchFamily="18" charset="0"/>
              </a:rPr>
              <a:t>Tutorail</a:t>
            </a:r>
            <a:br>
              <a:rPr lang="en-US" sz="6600" dirty="0">
                <a:latin typeface="Georgia" panose="02040502050405020303" pitchFamily="18" charset="0"/>
              </a:rPr>
            </a:br>
            <a:r>
              <a:rPr lang="en-US" sz="6600" dirty="0">
                <a:latin typeface="Georgia" panose="02040502050405020303" pitchFamily="18" charset="0"/>
              </a:rPr>
              <a:t>Core 3 Using Templates</a:t>
            </a:r>
            <a:endParaRPr lang="en-US" sz="4800" dirty="0">
              <a:solidFill>
                <a:schemeClr val="accent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5304F-4C48-439A-BBB7-DC126C753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Georgia" panose="02040502050405020303" pitchFamily="18" charset="0"/>
              </a:rPr>
              <a:t>Bas Hamer  </a:t>
            </a:r>
            <a:br>
              <a:rPr lang="en-US" sz="4000" dirty="0">
                <a:latin typeface="Georgia" panose="02040502050405020303" pitchFamily="18" charset="0"/>
              </a:rPr>
            </a:br>
            <a:r>
              <a:rPr lang="en-US" sz="4000" dirty="0">
                <a:latin typeface="Georgia" panose="02040502050405020303" pitchFamily="18" charset="0"/>
              </a:rPr>
              <a:t>Possum Labs</a:t>
            </a:r>
          </a:p>
        </p:txBody>
      </p:sp>
    </p:spTree>
    <p:extLst>
      <p:ext uri="{BB962C8B-B14F-4D97-AF65-F5344CB8AC3E}">
        <p14:creationId xmlns:p14="http://schemas.microsoft.com/office/powerpoint/2010/main" val="3390037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A8EF3-06E4-4097-8C6A-D4FD05E6B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10342418" cy="2387600"/>
          </a:xfrm>
        </p:spPr>
        <p:txBody>
          <a:bodyPr>
            <a:noAutofit/>
          </a:bodyPr>
          <a:lstStyle/>
          <a:p>
            <a:pPr algn="l"/>
            <a:r>
              <a:rPr lang="en-US" sz="6600" dirty="0" err="1">
                <a:latin typeface="Georgia" panose="02040502050405020303" pitchFamily="18" charset="0"/>
              </a:rPr>
              <a:t>PossumLabs.DSL</a:t>
            </a:r>
            <a:r>
              <a:rPr lang="en-US" sz="6600" dirty="0">
                <a:latin typeface="Georgia" panose="02040502050405020303" pitchFamily="18" charset="0"/>
              </a:rPr>
              <a:t> </a:t>
            </a:r>
            <a:r>
              <a:rPr lang="en-US" sz="6600" dirty="0" err="1">
                <a:latin typeface="Georgia" panose="02040502050405020303" pitchFamily="18" charset="0"/>
              </a:rPr>
              <a:t>Tutorail</a:t>
            </a:r>
            <a:br>
              <a:rPr lang="en-US" sz="6600" dirty="0">
                <a:latin typeface="Georgia" panose="02040502050405020303" pitchFamily="18" charset="0"/>
              </a:rPr>
            </a:br>
            <a:r>
              <a:rPr lang="en-US" sz="6600" dirty="0">
                <a:latin typeface="Georgia" panose="02040502050405020303" pitchFamily="18" charset="0"/>
              </a:rPr>
              <a:t>Core 4 Using Characteristics</a:t>
            </a:r>
            <a:endParaRPr lang="en-US" sz="4800" dirty="0">
              <a:solidFill>
                <a:schemeClr val="accent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5304F-4C48-439A-BBB7-DC126C753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Georgia" panose="02040502050405020303" pitchFamily="18" charset="0"/>
              </a:rPr>
              <a:t>Bas Hamer  </a:t>
            </a:r>
            <a:br>
              <a:rPr lang="en-US" sz="4000" dirty="0">
                <a:latin typeface="Georgia" panose="02040502050405020303" pitchFamily="18" charset="0"/>
              </a:rPr>
            </a:br>
            <a:r>
              <a:rPr lang="en-US" sz="4000" dirty="0">
                <a:latin typeface="Georgia" panose="02040502050405020303" pitchFamily="18" charset="0"/>
              </a:rPr>
              <a:t>Possum Labs</a:t>
            </a:r>
          </a:p>
        </p:txBody>
      </p:sp>
    </p:spTree>
    <p:extLst>
      <p:ext uri="{BB962C8B-B14F-4D97-AF65-F5344CB8AC3E}">
        <p14:creationId xmlns:p14="http://schemas.microsoft.com/office/powerpoint/2010/main" val="958329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A8EF3-06E4-4097-8C6A-D4FD05E6B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10342418" cy="2387600"/>
          </a:xfrm>
        </p:spPr>
        <p:txBody>
          <a:bodyPr>
            <a:noAutofit/>
          </a:bodyPr>
          <a:lstStyle/>
          <a:p>
            <a:pPr algn="l"/>
            <a:r>
              <a:rPr lang="en-US" sz="6600" dirty="0" err="1">
                <a:latin typeface="Georgia" panose="02040502050405020303" pitchFamily="18" charset="0"/>
              </a:rPr>
              <a:t>PossumLabs.DSL</a:t>
            </a:r>
            <a:r>
              <a:rPr lang="en-US" sz="6600" dirty="0">
                <a:latin typeface="Georgia" panose="02040502050405020303" pitchFamily="18" charset="0"/>
              </a:rPr>
              <a:t> </a:t>
            </a:r>
            <a:r>
              <a:rPr lang="en-US" sz="6600" dirty="0" err="1">
                <a:latin typeface="Georgia" panose="02040502050405020303" pitchFamily="18" charset="0"/>
              </a:rPr>
              <a:t>Tutorail</a:t>
            </a:r>
            <a:br>
              <a:rPr lang="en-US" sz="6600" dirty="0">
                <a:latin typeface="Georgia" panose="02040502050405020303" pitchFamily="18" charset="0"/>
              </a:rPr>
            </a:br>
            <a:r>
              <a:rPr lang="en-US" sz="6600" dirty="0">
                <a:latin typeface="Georgia" panose="02040502050405020303" pitchFamily="18" charset="0"/>
              </a:rPr>
              <a:t>Core 5 Using Defaults</a:t>
            </a:r>
            <a:endParaRPr lang="en-US" sz="4800" dirty="0">
              <a:solidFill>
                <a:schemeClr val="accent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5304F-4C48-439A-BBB7-DC126C753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Georgia" panose="02040502050405020303" pitchFamily="18" charset="0"/>
              </a:rPr>
              <a:t>Bas Hamer  </a:t>
            </a:r>
            <a:br>
              <a:rPr lang="en-US" sz="4000" dirty="0">
                <a:latin typeface="Georgia" panose="02040502050405020303" pitchFamily="18" charset="0"/>
              </a:rPr>
            </a:br>
            <a:r>
              <a:rPr lang="en-US" sz="4000" dirty="0">
                <a:latin typeface="Georgia" panose="02040502050405020303" pitchFamily="18" charset="0"/>
              </a:rPr>
              <a:t>Possum Labs</a:t>
            </a:r>
          </a:p>
        </p:txBody>
      </p:sp>
    </p:spTree>
    <p:extLst>
      <p:ext uri="{BB962C8B-B14F-4D97-AF65-F5344CB8AC3E}">
        <p14:creationId xmlns:p14="http://schemas.microsoft.com/office/powerpoint/2010/main" val="2465633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40752</TotalTime>
  <Words>174</Words>
  <Application>Microsoft Office PowerPoint</Application>
  <PresentationFormat>Widescreen</PresentationFormat>
  <Paragraphs>40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Georgia</vt:lpstr>
      <vt:lpstr>Office Theme</vt:lpstr>
      <vt:lpstr>Who is  PossumLabs.DSL for</vt:lpstr>
      <vt:lpstr>Getting working code</vt:lpstr>
      <vt:lpstr>5 minutes with PossumLabs.DSL</vt:lpstr>
      <vt:lpstr>Test Data Management in PossumLabs.DSL</vt:lpstr>
      <vt:lpstr>PossumLabs.DSL Tutorail Core 1 Working With Existing Data</vt:lpstr>
      <vt:lpstr>PossumLabs.DSL Tutorail Core 2 Creating New Data</vt:lpstr>
      <vt:lpstr>PossumLabs.DSL Tutorail Core 3 Using Templates</vt:lpstr>
      <vt:lpstr>PossumLabs.DSL Tutorail Core 4 Using Characteristics</vt:lpstr>
      <vt:lpstr>PossumLabs.DSL Tutorail Core 5 Using Defaults</vt:lpstr>
      <vt:lpstr>PossumLabs.DSL Tutorail Core 6 Validators</vt:lpstr>
      <vt:lpstr>PossumLabs.DSL Tutorail Core 7 Complex Data Hierarchy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Lessons learned from migrating to BDD</dc:title>
  <dc:creator>Bas Hamer</dc:creator>
  <cp:lastModifiedBy>Bas Hamer</cp:lastModifiedBy>
  <cp:revision>95</cp:revision>
  <cp:lastPrinted>2018-06-21T14:52:17Z</cp:lastPrinted>
  <dcterms:created xsi:type="dcterms:W3CDTF">2018-06-10T19:59:38Z</dcterms:created>
  <dcterms:modified xsi:type="dcterms:W3CDTF">2020-03-09T16:53:26Z</dcterms:modified>
</cp:coreProperties>
</file>