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9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C9BB-8E9C-4EBD-91B4-23B308207B8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E916-CA5D-4B8A-8035-42E2AD6A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97B6-1385-4839-BFCE-E1053F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70CD-F062-4752-970F-30555C40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144-EC7B-4DCF-B534-EFB7AF9F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79A9-DBC8-4FCD-857C-508B59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2839-30E4-4A0F-A555-3C13807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C09-03DF-44D6-9F67-278DB3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5A8F-7861-43CE-AE2B-9F9E5E24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E736-279E-4706-AFAC-216B398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1373-1A08-4B59-9CA4-711D7390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DAE9-B923-4F51-BF6E-CA6142C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172FA-24B8-4092-89E3-DF732365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3FD2-1629-488F-A5C0-A9477D5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1692-FF77-41BA-B673-5C38BECE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8D9E-83A9-4DA5-9FCE-BDFDB2F2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0333-A3CB-4F43-8D14-099EAEA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3F5-6841-4880-B8BE-F5F5CA6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F96-39CC-4761-B34A-08EADDC3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8D6B-9EBD-4B96-ABA6-DA4CAD1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FEF-0DC7-4CFC-B884-0D263CDE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8C44-F5BD-4C78-BFC2-BAC43D0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709-FCF6-499D-B727-63B1F584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E2D-6567-4AA2-87AC-460C6646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35FF-1A3A-4981-876B-B7834A1F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7BD4-2BE6-4D55-B3FD-6C8D9586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8923-B22F-46DC-9C8A-17336CA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A033-AD5A-42D4-8F1E-C3A433B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945-5B42-4157-80E4-6FB05F26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8978-ED58-4A7F-870F-D00A2EE7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89ED-7CD8-4602-9F35-1F260C0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38F7-F2BD-4717-8F2F-CB198D2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7DF8-2493-4D6D-9A29-52D8023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4C0-0086-40F4-BEDF-B665BBE0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0FDA-30D1-4F02-9AFD-DD44E838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8782-79B8-4866-A027-AA8B8905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4175-C447-4B78-8851-4B3DF11A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50462-0635-47CC-80DD-FE49E40E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743B-4EA7-4078-9191-FA2C793E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454B-2958-4851-98D7-D5C017D7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680-2013-4884-92FB-122D0F71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CF0-B5C8-4576-AB30-4F9FD4E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5500-DB52-4769-B94D-B7736ED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A52E-56C3-48BE-8B49-3618280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37A84-685E-4374-B7F3-96EEE9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7B81-8292-4D32-96B7-62E33BA8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8E808-A02A-4846-B3DA-1CEE7CEC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D087-F8B2-45EE-BE19-E1CCE63B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CA6-5670-49DC-AE57-F85EF1F8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01-91F9-459F-93BF-D10246E4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46FD-7CFC-46F2-9B12-90E26957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7E35-8342-48D0-A37E-0ECE223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5CD2-FE27-45DD-988B-CE57E66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706C-36FB-4055-8596-1AD0961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2DD-ABF4-48BE-BB1D-9AFCEE84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E1F7-D111-4DDC-BEC5-4BDC4367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002E-2356-4D75-9375-237121E9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8A9C-15A7-4B68-A1CC-3B90CF30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56A2-9F98-44DD-9AE4-9DFE7B3F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5BC1-C0B7-4ADD-820F-A957F36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7037-6945-4BD6-B9B5-B94E09D3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4C89-BF6C-4B61-9AB9-4A6F7921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EF9-CD86-462E-BAA4-064B67E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0987-086F-4F9C-AE91-C2B362FB5FC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57CC-27FE-4452-A4D6-8BBA9AF04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A9CB-63EE-484F-A6D1-46241A2A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Feedback on GitHub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Contribution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345949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EC5-2049-4BA3-9102-CB4A3B76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FC58-4C82-4CDC-BB3B-9B507D40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Low Maintenance</a:t>
            </a:r>
          </a:p>
          <a:p>
            <a:r>
              <a:rPr lang="en-US" sz="4000" dirty="0"/>
              <a:t>Keep it Simple</a:t>
            </a:r>
          </a:p>
        </p:txBody>
      </p:sp>
    </p:spTree>
    <p:extLst>
      <p:ext uri="{BB962C8B-B14F-4D97-AF65-F5344CB8AC3E}">
        <p14:creationId xmlns:p14="http://schemas.microsoft.com/office/powerpoint/2010/main" val="233734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35110</TotalTime>
  <Words>19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Feedback on GitHub Contribution</vt:lpstr>
      <vt:lpstr>Feedback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migrating to BDD</dc:title>
  <dc:creator>Bas Hamer</dc:creator>
  <cp:lastModifiedBy>Bas Hamer</cp:lastModifiedBy>
  <cp:revision>92</cp:revision>
  <cp:lastPrinted>2018-06-21T14:52:17Z</cp:lastPrinted>
  <dcterms:created xsi:type="dcterms:W3CDTF">2018-06-10T19:59:38Z</dcterms:created>
  <dcterms:modified xsi:type="dcterms:W3CDTF">2020-06-01T21:08:25Z</dcterms:modified>
</cp:coreProperties>
</file>