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660"/>
  </p:normalViewPr>
  <p:slideViewPr>
    <p:cSldViewPr snapToGrid="0">
      <p:cViewPr varScale="1">
        <p:scale>
          <a:sx n="192" d="100"/>
          <a:sy n="192" d="100"/>
        </p:scale>
        <p:origin x="130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46842"/>
            <a:ext cx="9144000" cy="1610958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ABAD3-8CA3-4638-B585-675408D1771D}" type="datetime1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BB15-4646-4F9D-9299-8AAF3739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6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AD7E-9660-4520-8EDF-6225BDB2DB6E}" type="datetime1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BB15-4646-4F9D-9299-8AAF3739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9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303" y="975361"/>
            <a:ext cx="11382103" cy="18636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8570-9C16-4A7D-99A3-310BF8625FF8}" type="datetime1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BB15-4646-4F9D-9299-8AAF3739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1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303" y="1041537"/>
            <a:ext cx="5468983" cy="513542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BBCB-C646-47E8-ADE7-8A831C49BCBC}" type="datetime1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BB15-4646-4F9D-9299-8AAF3739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8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303" y="1041537"/>
            <a:ext cx="5468983" cy="513542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41537"/>
            <a:ext cx="5619206" cy="513542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148B-AB0F-45E9-95AF-37FB8E772EE4}" type="datetime1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BB15-4646-4F9D-9299-8AAF3739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5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A78C-0150-495D-B98F-5B28557C0323}" type="datetime1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BB15-4646-4F9D-9299-8AAF3739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4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8311-4378-4169-866D-E73D191A5839}" type="datetime1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BB15-4646-4F9D-9299-8AAF3739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7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7490-3C73-4D19-9EA8-C480A9E8CC44}" type="datetime1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BB15-4646-4F9D-9299-8AAF3739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6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" y="-12677"/>
            <a:ext cx="12192000" cy="12552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2925" y="169566"/>
            <a:ext cx="7502779" cy="106283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meatball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5335" y="21168"/>
            <a:ext cx="865480" cy="551744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00307" y="6569452"/>
            <a:ext cx="1486893" cy="22494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98F9279-7101-45AC-B135-C417C5F733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311189" y="6633060"/>
            <a:ext cx="2743200" cy="15920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WFIRST CGI PDR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E3C557-7721-3248-8665-8B1C11DB4FFA}"/>
              </a:ext>
            </a:extLst>
          </p:cNvPr>
          <p:cNvSpPr/>
          <p:nvPr/>
        </p:nvSpPr>
        <p:spPr>
          <a:xfrm>
            <a:off x="7138051" y="735623"/>
            <a:ext cx="365760" cy="274320"/>
          </a:xfrm>
          <a:prstGeom prst="ellipse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918B222-953D-104A-BA43-FE2B42BD0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00320" y="6506989"/>
            <a:ext cx="6202680" cy="28528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800">
                <a:solidFill>
                  <a:srgbClr val="FF0000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Not for Public Release or Redistribution. The technical data in this document is controlled under the U.S. Export</a:t>
            </a:r>
          </a:p>
          <a:p>
            <a:r>
              <a:rPr lang="en-US" dirty="0"/>
              <a:t>Regulations; release to foreign persons may require an export authorization.</a:t>
            </a:r>
          </a:p>
        </p:txBody>
      </p:sp>
    </p:spTree>
    <p:extLst>
      <p:ext uri="{BB962C8B-B14F-4D97-AF65-F5344CB8AC3E}">
        <p14:creationId xmlns:p14="http://schemas.microsoft.com/office/powerpoint/2010/main" val="240092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9303" y="139337"/>
            <a:ext cx="11382103" cy="722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03" y="975360"/>
            <a:ext cx="11382103" cy="520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9304" y="6356350"/>
            <a:ext cx="2264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3806B-EDE1-4FBF-B2DD-1C2A57F79A4F}" type="datetime1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8993" y="6356350"/>
            <a:ext cx="62701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39794" y="6356350"/>
            <a:ext cx="255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7BB15-4646-4F9D-9299-8AAF3739A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0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8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7803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 for </a:t>
            </a:r>
            <a:r>
              <a:rPr lang="en-US" smtClean="0"/>
              <a:t>the registers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546" y="963169"/>
            <a:ext cx="6036828" cy="5711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38928" y="3401568"/>
            <a:ext cx="1981200" cy="1548384"/>
          </a:xfrm>
          <a:prstGeom prst="rect">
            <a:avLst/>
          </a:prstGeom>
          <a:solidFill>
            <a:srgbClr val="C3D69B">
              <a:alpha val="63922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CGI Image Area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05584" y="4047744"/>
            <a:ext cx="3432048" cy="1054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9303" y="3687121"/>
            <a:ext cx="179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Standard register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11" idx="3"/>
          </p:cNvCxnSpPr>
          <p:nvPr/>
        </p:nvCxnSpPr>
        <p:spPr>
          <a:xfrm>
            <a:off x="2107234" y="4702629"/>
            <a:ext cx="3531555" cy="853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7957" y="4517963"/>
            <a:ext cx="133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gain register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59992" y="4275798"/>
            <a:ext cx="4811759" cy="128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4907" y="4058955"/>
            <a:ext cx="179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corner 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28864"/>
      </p:ext>
    </p:extLst>
  </p:cSld>
  <p:clrMapOvr>
    <a:masterClrMapping/>
  </p:clrMapOvr>
</p:sld>
</file>

<file path=ppt/theme/theme1.xml><?xml version="1.0" encoding="utf-8"?>
<a:theme xmlns:a="http://schemas.openxmlformats.org/drawingml/2006/main" name="BN_Standard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N_Standard" id="{5EAC6191-2FAC-41B9-B8D6-0109AE166910}" vid="{460EE0B9-ADC7-4D79-84E4-726BE66A55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50</TotalTime>
  <Words>14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BN_Standard</vt:lpstr>
      <vt:lpstr>Naming convention for the registers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Bijan Nemati</dc:creator>
  <cp:lastModifiedBy>Bijan Nemati</cp:lastModifiedBy>
  <cp:revision>4</cp:revision>
  <dcterms:created xsi:type="dcterms:W3CDTF">2020-03-10T15:26:17Z</dcterms:created>
  <dcterms:modified xsi:type="dcterms:W3CDTF">2020-03-10T17:15:44Z</dcterms:modified>
</cp:coreProperties>
</file>