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6842"/>
            <a:ext cx="9144000" cy="161095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AD3-8CA3-4638-B585-675408D1771D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D7E-9660-4520-8EDF-6225BDB2DB6E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975361"/>
            <a:ext cx="11382103" cy="1863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8570-9C16-4A7D-99A3-310BF8625FF8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303" y="1041537"/>
            <a:ext cx="5468983" cy="51354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BCB-C646-47E8-ADE7-8A831C49BCBC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303" y="1041537"/>
            <a:ext cx="5468983" cy="51354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1537"/>
            <a:ext cx="5619206" cy="51354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148B-AB0F-45E9-95AF-37FB8E772EE4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A78C-0150-495D-B98F-5B28557C0323}" type="datetime1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8311-4378-4169-866D-E73D191A5839}" type="datetime1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7490-3C73-4D19-9EA8-C480A9E8CC44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" y="-12677"/>
            <a:ext cx="12192000" cy="1255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925" y="169566"/>
            <a:ext cx="7502779" cy="10628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meatbal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5335" y="21168"/>
            <a:ext cx="865480" cy="55174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307" y="6569452"/>
            <a:ext cx="1486893" cy="22494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8F9279-7101-45AC-B135-C417C5F733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1189" y="6633060"/>
            <a:ext cx="2743200" cy="1592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WFIRST CGI PDR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E3C557-7721-3248-8665-8B1C11DB4FFA}"/>
              </a:ext>
            </a:extLst>
          </p:cNvPr>
          <p:cNvSpPr/>
          <p:nvPr/>
        </p:nvSpPr>
        <p:spPr>
          <a:xfrm>
            <a:off x="7138051" y="735623"/>
            <a:ext cx="365760" cy="27432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18B222-953D-104A-BA43-FE2B42BD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20" y="6506989"/>
            <a:ext cx="6202680" cy="2852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Not for Public Release or Redistribution. The technical data in this document is controlled under the U.S. Export</a:t>
            </a:r>
          </a:p>
          <a:p>
            <a:r>
              <a:rPr lang="en-US" dirty="0"/>
              <a:t>Regulations; release to foreign persons may require an export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4009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303" y="139337"/>
            <a:ext cx="11382103" cy="72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03" y="975360"/>
            <a:ext cx="11382103" cy="520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304" y="6356350"/>
            <a:ext cx="2264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06B-EDE1-4FBF-B2DD-1C2A57F79A4F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8993" y="6356350"/>
            <a:ext cx="627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9794" y="6356350"/>
            <a:ext cx="255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7803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for </a:t>
            </a:r>
            <a:r>
              <a:rPr lang="en-US"/>
              <a:t>the registers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46" y="963169"/>
            <a:ext cx="6036828" cy="57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928" y="3401568"/>
            <a:ext cx="1981200" cy="1548384"/>
          </a:xfrm>
          <a:prstGeom prst="rect">
            <a:avLst/>
          </a:prstGeom>
          <a:solidFill>
            <a:srgbClr val="C3D69B">
              <a:alpha val="6392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CGI Image Area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584" y="4047744"/>
            <a:ext cx="3432048" cy="10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303" y="3687121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register</a:t>
            </a:r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2107234" y="4702629"/>
            <a:ext cx="3531555" cy="85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7957" y="451796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register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9992" y="4275798"/>
            <a:ext cx="4811759" cy="128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4907" y="4058955"/>
            <a:ext cx="17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 register</a:t>
            </a:r>
          </a:p>
        </p:txBody>
      </p:sp>
    </p:spTree>
    <p:extLst>
      <p:ext uri="{BB962C8B-B14F-4D97-AF65-F5344CB8AC3E}">
        <p14:creationId xmlns:p14="http://schemas.microsoft.com/office/powerpoint/2010/main" val="1452428864"/>
      </p:ext>
    </p:extLst>
  </p:cSld>
  <p:clrMapOvr>
    <a:masterClrMapping/>
  </p:clrMapOvr>
</p:sld>
</file>

<file path=ppt/theme/theme1.xml><?xml version="1.0" encoding="utf-8"?>
<a:theme xmlns:a="http://schemas.openxmlformats.org/drawingml/2006/main" name="BN_Standar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N_Standard" id="{5EAC6191-2FAC-41B9-B8D6-0109AE166910}" vid="{460EE0B9-ADC7-4D79-84E4-726BE66A5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BN_Standard</vt:lpstr>
      <vt:lpstr>Naming convention for the registers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 Nemati</dc:creator>
  <cp:lastModifiedBy>Sam Miller</cp:lastModifiedBy>
  <cp:revision>5</cp:revision>
  <dcterms:created xsi:type="dcterms:W3CDTF">2020-03-10T15:26:17Z</dcterms:created>
  <dcterms:modified xsi:type="dcterms:W3CDTF">2021-12-07T21:10:57Z</dcterms:modified>
</cp:coreProperties>
</file>