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4766-0524-4324-BF4F-EE75C1C25D6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102E-9382-4A71-A9D4-32A8971E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4766-0524-4324-BF4F-EE75C1C25D6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102E-9382-4A71-A9D4-32A8971E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4766-0524-4324-BF4F-EE75C1C25D6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102E-9382-4A71-A9D4-32A8971E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4766-0524-4324-BF4F-EE75C1C25D6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102E-9382-4A71-A9D4-32A8971E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4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4766-0524-4324-BF4F-EE75C1C25D6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102E-9382-4A71-A9D4-32A8971E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0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4766-0524-4324-BF4F-EE75C1C25D6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102E-9382-4A71-A9D4-32A8971E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4766-0524-4324-BF4F-EE75C1C25D6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102E-9382-4A71-A9D4-32A8971E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4766-0524-4324-BF4F-EE75C1C25D6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102E-9382-4A71-A9D4-32A8971E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4766-0524-4324-BF4F-EE75C1C25D6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102E-9382-4A71-A9D4-32A8971E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5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4766-0524-4324-BF4F-EE75C1C25D6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102E-9382-4A71-A9D4-32A8971E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9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4766-0524-4324-BF4F-EE75C1C25D6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102E-9382-4A71-A9D4-32A8971E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0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4766-0524-4324-BF4F-EE75C1C25D6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102E-9382-4A71-A9D4-32A8971E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7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Fodase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Fodido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3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Fodase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Fodase</dc:title>
  <dc:creator>FIAP</dc:creator>
  <cp:lastModifiedBy>FIAP</cp:lastModifiedBy>
  <cp:revision>1</cp:revision>
  <dcterms:created xsi:type="dcterms:W3CDTF">2016-09-08T14:11:20Z</dcterms:created>
  <dcterms:modified xsi:type="dcterms:W3CDTF">2016-09-08T14:12:27Z</dcterms:modified>
</cp:coreProperties>
</file>