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5" r:id="rId4"/>
    <p:sldId id="284" r:id="rId5"/>
    <p:sldId id="279" r:id="rId6"/>
    <p:sldId id="27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>
      <p:cViewPr>
        <p:scale>
          <a:sx n="75" d="100"/>
          <a:sy n="75" d="100"/>
        </p:scale>
        <p:origin x="1836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136118"/>
            <a:ext cx="7772400" cy="1957401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Asymptotics</a:t>
            </a:r>
            <a:r>
              <a:rPr lang="ru-RU" b="1" dirty="0" smtClean="0">
                <a:solidFill>
                  <a:srgbClr val="002060"/>
                </a:solidFill>
              </a:rPr>
              <a:t/>
            </a:r>
            <a:br>
              <a:rPr lang="ru-RU" b="1" dirty="0" smtClean="0">
                <a:solidFill>
                  <a:srgbClr val="002060"/>
                </a:solidFill>
              </a:rPr>
            </a:br>
            <a:r>
              <a:rPr lang="ru-RU" sz="2700" b="1" dirty="0" smtClean="0">
                <a:solidFill>
                  <a:srgbClr val="66CCFF"/>
                </a:solidFill>
              </a:rPr>
              <a:t>Оценка сложности алгоритма</a:t>
            </a:r>
            <a:r>
              <a:rPr lang="ru-RU" sz="2700" b="1" dirty="0">
                <a:solidFill>
                  <a:srgbClr val="002060"/>
                </a:solidFill>
              </a:rPr>
              <a:t/>
            </a:r>
            <a:br>
              <a:rPr lang="ru-RU" sz="2700" b="1" dirty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002060"/>
                </a:solidFill>
              </a:rPr>
              <a:t/>
            </a:r>
            <a:br>
              <a:rPr lang="ru-RU" b="1" dirty="0" smtClean="0">
                <a:solidFill>
                  <a:srgbClr val="002060"/>
                </a:solidFill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0386" y="1772816"/>
            <a:ext cx="7420324" cy="1752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 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459" y="2114818"/>
            <a:ext cx="10608014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yfcnz\Desktop\s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51720" y="1933160"/>
            <a:ext cx="51125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Binary Search</a:t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66CCFF"/>
                </a:solidFill>
              </a:rPr>
              <a:t>O(log n)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4" y="2915985"/>
            <a:ext cx="8463408" cy="36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yfcnz\Desktop\s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51720" y="1933160"/>
            <a:ext cx="5112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C</a:t>
            </a:r>
            <a:r>
              <a:rPr lang="en-US" sz="2800" b="1" dirty="0" smtClean="0">
                <a:solidFill>
                  <a:srgbClr val="002060"/>
                </a:solidFill>
              </a:rPr>
              <a:t>onstant </a:t>
            </a:r>
            <a:r>
              <a:rPr lang="en-US" sz="2800" b="1" dirty="0">
                <a:solidFill>
                  <a:srgbClr val="002060"/>
                </a:solidFill>
              </a:rPr>
              <a:t>complexity</a:t>
            </a:r>
            <a:r>
              <a:rPr lang="en-US" sz="2800" b="1" dirty="0" smtClean="0">
                <a:solidFill>
                  <a:srgbClr val="002060"/>
                </a:solidFill>
              </a:rPr>
              <a:t/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66CCFF"/>
                </a:solidFill>
              </a:rPr>
              <a:t>O(1)</a:t>
            </a:r>
            <a:endParaRPr lang="ru-RU" b="1" dirty="0">
              <a:solidFill>
                <a:srgbClr val="002060"/>
              </a:solidFill>
            </a:endParaRPr>
          </a:p>
          <a:p>
            <a:pPr algn="ctr"/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2780928"/>
            <a:ext cx="5723284" cy="39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yfcnz\Desktop\s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64328" y="1736577"/>
            <a:ext cx="4501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Linear search</a:t>
            </a:r>
            <a:r>
              <a:rPr lang="en-US" sz="2800" b="1" dirty="0" smtClean="0">
                <a:solidFill>
                  <a:srgbClr val="002060"/>
                </a:solidFill>
              </a:rPr>
              <a:t/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en-US" sz="2800" b="1" dirty="0" smtClean="0">
                <a:solidFill>
                  <a:srgbClr val="66CCFF"/>
                </a:solidFill>
              </a:rPr>
              <a:t>O(n)</a:t>
            </a:r>
            <a:endParaRPr lang="ru-RU" sz="2800" b="1" dirty="0">
              <a:solidFill>
                <a:srgbClr val="002060"/>
              </a:solidFill>
            </a:endParaRPr>
          </a:p>
          <a:p>
            <a:pPr algn="ctr"/>
            <a:endParaRPr lang="ru-RU" sz="2800" b="1" dirty="0">
              <a:solidFill>
                <a:srgbClr val="00206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2681878"/>
            <a:ext cx="5476172" cy="45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1772816"/>
            <a:ext cx="51435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P</a:t>
            </a:r>
            <a:r>
              <a:rPr lang="en-US" sz="2800" b="1" dirty="0" smtClean="0">
                <a:solidFill>
                  <a:srgbClr val="002060"/>
                </a:solidFill>
              </a:rPr>
              <a:t>erformance </a:t>
            </a:r>
            <a:r>
              <a:rPr lang="en-US" sz="2800" b="1" dirty="0">
                <a:solidFill>
                  <a:srgbClr val="002060"/>
                </a:solidFill>
              </a:rPr>
              <a:t>optimization</a:t>
            </a:r>
            <a:r>
              <a:rPr lang="ru-RU" sz="4000" b="1" dirty="0" smtClean="0">
                <a:solidFill>
                  <a:srgbClr val="002060"/>
                </a:solidFill>
              </a:rPr>
              <a:t/>
            </a:r>
            <a:br>
              <a:rPr lang="ru-RU" sz="4000" b="1" dirty="0" smtClean="0">
                <a:solidFill>
                  <a:srgbClr val="002060"/>
                </a:solidFill>
              </a:rPr>
            </a:br>
            <a:endParaRPr lang="ru-RU" b="1" dirty="0">
              <a:solidFill>
                <a:srgbClr val="002060"/>
              </a:solidFill>
            </a:endParaRPr>
          </a:p>
          <a:p>
            <a:pPr algn="ctr"/>
            <a:endParaRPr lang="ru-RU" sz="4000" b="1" dirty="0">
              <a:solidFill>
                <a:srgbClr val="002060"/>
              </a:solidFill>
            </a:endParaRPr>
          </a:p>
        </p:txBody>
      </p:sp>
      <p:pic>
        <p:nvPicPr>
          <p:cNvPr id="14" name="Picture 2" descr="C:\Users\yfcnz\Desktop\s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74" y="2406926"/>
            <a:ext cx="7689227" cy="39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98031"/>
      </p:ext>
    </p:extLst>
  </p:cSld>
  <p:clrMapOvr>
    <a:masterClrMapping/>
  </p:clrMapOvr>
  <p:transition spd="slow" advClick="0" advTm="4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yfcnz\Desktop\16-02-2017_12-02-38_mck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413"/>
            <a:ext cx="5497248" cy="9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lice White\Downloads\free-icon-peace-sign-44985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143380"/>
            <a:ext cx="928670" cy="928670"/>
          </a:xfrm>
          <a:prstGeom prst="rect">
            <a:avLst/>
          </a:prstGeom>
          <a:noFill/>
        </p:spPr>
      </p:pic>
      <p:pic>
        <p:nvPicPr>
          <p:cNvPr id="10243" name="Picture 3" descr="C:\Users\Alice White\Downloads\free-icon-diploma-216126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2643182"/>
            <a:ext cx="1071570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500166" y="1714488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002060"/>
                </a:solidFill>
              </a:rPr>
              <a:t>Спасибо за внимание!</a:t>
            </a:r>
            <a:endParaRPr lang="ru-RU" sz="4400" b="1" dirty="0">
              <a:solidFill>
                <a:srgbClr val="002060"/>
              </a:solidFill>
            </a:endParaRPr>
          </a:p>
        </p:txBody>
      </p:sp>
      <p:pic>
        <p:nvPicPr>
          <p:cNvPr id="9" name="Picture 3" descr="C:\Users\Alice White\Downloads\free-icon-hashtag-38170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4214818"/>
            <a:ext cx="785818" cy="785818"/>
          </a:xfrm>
          <a:prstGeom prst="rect">
            <a:avLst/>
          </a:prstGeom>
          <a:noFill/>
        </p:spPr>
      </p:pic>
      <p:pic>
        <p:nvPicPr>
          <p:cNvPr id="11" name="Picture 4" descr="https://cdn-icons-png.flaticon.com/512/489/48996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10471" y="4929198"/>
            <a:ext cx="1733529" cy="1733529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00100" y="592933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decidedtosolvethisproblem@gmail.com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13" name="Picture 8" descr="C:\Users\yfcnz\Desktop\vk-512-mi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6357958"/>
            <a:ext cx="440495" cy="44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00100" y="635795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https://vk.com/positivemoody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15" name="Picture 2" descr="C:\Users\Alice White\Downloads\gmai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8596" y="5857892"/>
            <a:ext cx="428628" cy="428628"/>
          </a:xfrm>
          <a:prstGeom prst="rect">
            <a:avLst/>
          </a:prstGeom>
          <a:noFill/>
        </p:spPr>
      </p:pic>
      <p:pic>
        <p:nvPicPr>
          <p:cNvPr id="16386" name="Picture 2" descr="C:\Users\Alice White\Downloads\premium-icon-flower-192572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14480" y="2857496"/>
            <a:ext cx="857256" cy="857256"/>
          </a:xfrm>
          <a:prstGeom prst="rect">
            <a:avLst/>
          </a:prstGeom>
          <a:noFill/>
        </p:spPr>
      </p:pic>
      <p:pic>
        <p:nvPicPr>
          <p:cNvPr id="16387" name="Picture 3" descr="C:\Users\Alice White\Downloads\premium-icon-house-568223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00760" y="5286388"/>
            <a:ext cx="1428760" cy="1428760"/>
          </a:xfrm>
          <a:prstGeom prst="rect">
            <a:avLst/>
          </a:prstGeom>
          <a:noFill/>
        </p:spPr>
      </p:pic>
      <p:pic>
        <p:nvPicPr>
          <p:cNvPr id="16388" name="Picture 4" descr="C:\Users\Alice White\Downloads\premium-icon-college-1954172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00892" y="2500306"/>
            <a:ext cx="1143008" cy="1143008"/>
          </a:xfrm>
          <a:prstGeom prst="rect">
            <a:avLst/>
          </a:prstGeom>
          <a:noFill/>
        </p:spPr>
      </p:pic>
      <p:pic>
        <p:nvPicPr>
          <p:cNvPr id="16389" name="Picture 5" descr="C:\Users\Alice White\Downloads\free-icon-team-654382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57884" y="3857628"/>
            <a:ext cx="1214446" cy="1214446"/>
          </a:xfrm>
          <a:prstGeom prst="rect">
            <a:avLst/>
          </a:prstGeom>
          <a:noFill/>
        </p:spPr>
      </p:pic>
      <p:pic>
        <p:nvPicPr>
          <p:cNvPr id="22" name="Picture 2" descr="C:\Users\yfcnz\Desktop\s1200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6813959" y="7921"/>
            <a:ext cx="2217322" cy="229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498031"/>
      </p:ext>
    </p:extLst>
  </p:cSld>
  <p:clrMapOvr>
    <a:masterClrMapping/>
  </p:clrMapOvr>
  <p:transition spd="slow" advClick="0" advTm="4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5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7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10305</TotalTime>
  <Words>35</Words>
  <Application>Microsoft Office PowerPoint</Application>
  <PresentationFormat>Экран 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Asymptotics Оценка сложности алгоритма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Alice White</dc:creator>
  <cp:lastModifiedBy>Викторов Павел Валерьянович</cp:lastModifiedBy>
  <cp:revision>108</cp:revision>
  <dcterms:created xsi:type="dcterms:W3CDTF">2022-05-29T13:46:45Z</dcterms:created>
  <dcterms:modified xsi:type="dcterms:W3CDTF">2022-09-13T07:35:12Z</dcterms:modified>
</cp:coreProperties>
</file>