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4" r:id="rId7"/>
    <p:sldId id="261" r:id="rId8"/>
    <p:sldId id="265" r:id="rId9"/>
    <p:sldId id="262" r:id="rId10"/>
    <p:sldId id="266"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8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63659A-8A62-4109-B91E-2F50B42517AB}"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363874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3659A-8A62-4109-B91E-2F50B42517AB}"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67930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3659A-8A62-4109-B91E-2F50B42517AB}"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357357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3659A-8A62-4109-B91E-2F50B42517AB}"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366500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3659A-8A62-4109-B91E-2F50B42517AB}"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12810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63659A-8A62-4109-B91E-2F50B42517AB}"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228107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63659A-8A62-4109-B91E-2F50B42517AB}"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122266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63659A-8A62-4109-B91E-2F50B42517AB}"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8393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3659A-8A62-4109-B91E-2F50B42517AB}"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242650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3659A-8A62-4109-B91E-2F50B42517AB}"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32705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3659A-8A62-4109-B91E-2F50B42517AB}"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2C89E-CEF6-4E55-8031-329ABCF5D90D}" type="slidenum">
              <a:rPr lang="en-US" smtClean="0"/>
              <a:t>‹#›</a:t>
            </a:fld>
            <a:endParaRPr lang="en-US"/>
          </a:p>
        </p:txBody>
      </p:sp>
    </p:spTree>
    <p:extLst>
      <p:ext uri="{BB962C8B-B14F-4D97-AF65-F5344CB8AC3E}">
        <p14:creationId xmlns:p14="http://schemas.microsoft.com/office/powerpoint/2010/main" val="408878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3659A-8A62-4109-B91E-2F50B42517AB}"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2C89E-CEF6-4E55-8031-329ABCF5D90D}" type="slidenum">
              <a:rPr lang="en-US" smtClean="0"/>
              <a:t>‹#›</a:t>
            </a:fld>
            <a:endParaRPr lang="en-US"/>
          </a:p>
        </p:txBody>
      </p:sp>
    </p:spTree>
    <p:extLst>
      <p:ext uri="{BB962C8B-B14F-4D97-AF65-F5344CB8AC3E}">
        <p14:creationId xmlns:p14="http://schemas.microsoft.com/office/powerpoint/2010/main" val="3760874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Configuration Lab Database Project</a:t>
            </a:r>
            <a:endParaRPr lang="en-US" sz="9600" dirty="0"/>
          </a:p>
        </p:txBody>
      </p:sp>
      <p:sp>
        <p:nvSpPr>
          <p:cNvPr id="3" name="Subtitle 2"/>
          <p:cNvSpPr>
            <a:spLocks noGrp="1"/>
          </p:cNvSpPr>
          <p:nvPr>
            <p:ph type="subTitle" idx="1"/>
          </p:nvPr>
        </p:nvSpPr>
        <p:spPr>
          <a:xfrm>
            <a:off x="1524000" y="5107458"/>
            <a:ext cx="9144000" cy="1064741"/>
          </a:xfrm>
        </p:spPr>
        <p:txBody>
          <a:bodyPr>
            <a:normAutofit/>
          </a:bodyPr>
          <a:lstStyle/>
          <a:p>
            <a:r>
              <a:rPr lang="en-US" sz="5400" b="1" dirty="0" smtClean="0"/>
              <a:t>Josh Poston</a:t>
            </a:r>
            <a:endParaRPr lang="en-US" sz="5400" b="1" dirty="0"/>
          </a:p>
        </p:txBody>
      </p:sp>
    </p:spTree>
    <p:extLst>
      <p:ext uri="{BB962C8B-B14F-4D97-AF65-F5344CB8AC3E}">
        <p14:creationId xmlns:p14="http://schemas.microsoft.com/office/powerpoint/2010/main" val="316205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0217" y="1639332"/>
            <a:ext cx="10717426" cy="5235146"/>
          </a:xfrm>
          <a:prstGeom prst="rect">
            <a:avLst/>
          </a:prstGeom>
        </p:spPr>
      </p:pic>
      <p:sp>
        <p:nvSpPr>
          <p:cNvPr id="3" name="TextBox 2"/>
          <p:cNvSpPr txBox="1"/>
          <p:nvPr/>
        </p:nvSpPr>
        <p:spPr>
          <a:xfrm>
            <a:off x="2356021" y="145527"/>
            <a:ext cx="5898292" cy="1477328"/>
          </a:xfrm>
          <a:prstGeom prst="rect">
            <a:avLst/>
          </a:prstGeom>
          <a:noFill/>
        </p:spPr>
        <p:txBody>
          <a:bodyPr wrap="square" rtlCol="0">
            <a:spAutoFit/>
          </a:bodyPr>
          <a:lstStyle/>
          <a:p>
            <a:pPr algn="ctr"/>
            <a:r>
              <a:rPr lang="en-US" sz="4500" b="1" u="sng" dirty="0" smtClean="0"/>
              <a:t>Items &amp; Warranty Info Report</a:t>
            </a:r>
            <a:endParaRPr lang="en-US" sz="4500" b="1" u="sng" dirty="0"/>
          </a:p>
        </p:txBody>
      </p:sp>
    </p:spTree>
    <p:extLst>
      <p:ext uri="{BB962C8B-B14F-4D97-AF65-F5344CB8AC3E}">
        <p14:creationId xmlns:p14="http://schemas.microsoft.com/office/powerpoint/2010/main" val="283128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86" y="1013253"/>
            <a:ext cx="10144224" cy="5984789"/>
          </a:xfrm>
          <a:prstGeom prst="rect">
            <a:avLst/>
          </a:prstGeom>
        </p:spPr>
      </p:pic>
      <p:sp>
        <p:nvSpPr>
          <p:cNvPr id="3" name="TextBox 2"/>
          <p:cNvSpPr txBox="1"/>
          <p:nvPr/>
        </p:nvSpPr>
        <p:spPr>
          <a:xfrm>
            <a:off x="939113" y="156519"/>
            <a:ext cx="9012195" cy="923330"/>
          </a:xfrm>
          <a:prstGeom prst="rect">
            <a:avLst/>
          </a:prstGeom>
          <a:noFill/>
        </p:spPr>
        <p:txBody>
          <a:bodyPr wrap="square" rtlCol="0">
            <a:spAutoFit/>
          </a:bodyPr>
          <a:lstStyle/>
          <a:p>
            <a:pPr algn="ctr"/>
            <a:r>
              <a:rPr lang="en-US" sz="5400" dirty="0" smtClean="0"/>
              <a:t>ERD</a:t>
            </a:r>
            <a:endParaRPr lang="en-US" sz="5400" dirty="0"/>
          </a:p>
        </p:txBody>
      </p:sp>
    </p:spTree>
    <p:extLst>
      <p:ext uri="{BB962C8B-B14F-4D97-AF65-F5344CB8AC3E}">
        <p14:creationId xmlns:p14="http://schemas.microsoft.com/office/powerpoint/2010/main" val="1184794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b="1" u="sng" dirty="0" smtClean="0"/>
              <a:t>Purpose</a:t>
            </a:r>
            <a:endParaRPr lang="en-US" sz="4500" b="1" u="sng"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To allow the user to track the inventory of the Configuration Lab. The database stores information about the various items, the supplier of those items, and the destinations (plants) for those items. </a:t>
            </a:r>
          </a:p>
          <a:p>
            <a:pPr marL="514350" indent="-514350">
              <a:buFont typeface="+mj-lt"/>
              <a:buAutoNum type="arabicPeriod"/>
            </a:pPr>
            <a:endParaRPr lang="en-US" dirty="0"/>
          </a:p>
          <a:p>
            <a:pPr marL="514350" indent="-514350">
              <a:buFont typeface="+mj-lt"/>
              <a:buAutoNum type="arabicPeriod"/>
            </a:pPr>
            <a:r>
              <a:rPr lang="en-US" dirty="0" smtClean="0"/>
              <a:t>The database is designed to prompt the user for a password, and then direct them to a Homepage that houses links to perform various queries and reports.</a:t>
            </a:r>
            <a:endParaRPr lang="en-US" dirty="0"/>
          </a:p>
        </p:txBody>
      </p:sp>
    </p:spTree>
    <p:extLst>
      <p:ext uri="{BB962C8B-B14F-4D97-AF65-F5344CB8AC3E}">
        <p14:creationId xmlns:p14="http://schemas.microsoft.com/office/powerpoint/2010/main" val="4267831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b="1" u="sng" dirty="0" smtClean="0"/>
              <a:t>Opening The Database</a:t>
            </a:r>
            <a:endParaRPr lang="en-US" sz="4500" b="1" u="sng" dirty="0"/>
          </a:p>
        </p:txBody>
      </p:sp>
      <p:pic>
        <p:nvPicPr>
          <p:cNvPr id="5" name="Content Placeholder 4"/>
          <p:cNvPicPr>
            <a:picLocks noGrp="1" noChangeAspect="1"/>
          </p:cNvPicPr>
          <p:nvPr>
            <p:ph idx="1"/>
          </p:nvPr>
        </p:nvPicPr>
        <p:blipFill>
          <a:blip r:embed="rId2"/>
          <a:stretch>
            <a:fillRect/>
          </a:stretch>
        </p:blipFill>
        <p:spPr>
          <a:xfrm>
            <a:off x="5733535" y="562919"/>
            <a:ext cx="5130867" cy="5306370"/>
          </a:xfrm>
          <a:prstGeom prst="rect">
            <a:avLst/>
          </a:prstGeom>
        </p:spPr>
      </p:pic>
      <p:sp>
        <p:nvSpPr>
          <p:cNvPr id="4" name="Text Placeholder 3"/>
          <p:cNvSpPr>
            <a:spLocks noGrp="1"/>
          </p:cNvSpPr>
          <p:nvPr>
            <p:ph type="body" sz="half" idx="2"/>
          </p:nvPr>
        </p:nvSpPr>
        <p:spPr>
          <a:xfrm>
            <a:off x="839788" y="2839995"/>
            <a:ext cx="3932237" cy="3811588"/>
          </a:xfrm>
        </p:spPr>
        <p:txBody>
          <a:bodyPr>
            <a:normAutofit/>
          </a:bodyPr>
          <a:lstStyle/>
          <a:p>
            <a:r>
              <a:rPr lang="en-US" sz="3000" dirty="0" smtClean="0"/>
              <a:t>When the user first opens the database, they are prompted with a username/password prompt.</a:t>
            </a:r>
            <a:endParaRPr lang="en-US" sz="3000" dirty="0"/>
          </a:p>
        </p:txBody>
      </p:sp>
    </p:spTree>
    <p:extLst>
      <p:ext uri="{BB962C8B-B14F-4D97-AF65-F5344CB8AC3E}">
        <p14:creationId xmlns:p14="http://schemas.microsoft.com/office/powerpoint/2010/main" val="1940761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b="1" u="sng" dirty="0" smtClean="0"/>
              <a:t>Logging In Takes You To The Homepage</a:t>
            </a:r>
            <a:endParaRPr lang="en-US" sz="4500" b="1" u="sng" dirty="0"/>
          </a:p>
        </p:txBody>
      </p:sp>
      <p:pic>
        <p:nvPicPr>
          <p:cNvPr id="5" name="Content Placeholder 4"/>
          <p:cNvPicPr>
            <a:picLocks noGrp="1" noChangeAspect="1"/>
          </p:cNvPicPr>
          <p:nvPr>
            <p:ph idx="1"/>
          </p:nvPr>
        </p:nvPicPr>
        <p:blipFill>
          <a:blip r:embed="rId2"/>
          <a:stretch>
            <a:fillRect/>
          </a:stretch>
        </p:blipFill>
        <p:spPr>
          <a:xfrm>
            <a:off x="5033261" y="457201"/>
            <a:ext cx="6771561" cy="5403850"/>
          </a:xfrm>
          <a:prstGeom prst="rect">
            <a:avLst/>
          </a:prstGeom>
        </p:spPr>
      </p:pic>
      <p:sp>
        <p:nvSpPr>
          <p:cNvPr id="4" name="Text Placeholder 3"/>
          <p:cNvSpPr>
            <a:spLocks noGrp="1"/>
          </p:cNvSpPr>
          <p:nvPr>
            <p:ph type="body" sz="half" idx="2"/>
          </p:nvPr>
        </p:nvSpPr>
        <p:spPr>
          <a:xfrm>
            <a:off x="839788" y="2370437"/>
            <a:ext cx="3932237" cy="3811588"/>
          </a:xfrm>
        </p:spPr>
        <p:txBody>
          <a:bodyPr/>
          <a:lstStyle/>
          <a:p>
            <a:endParaRPr lang="en-US" dirty="0" smtClean="0"/>
          </a:p>
          <a:p>
            <a:r>
              <a:rPr lang="en-US" sz="3000" dirty="0"/>
              <a:t>The Homepage contains a series of buttons that allows the user to run queries, reports, and add/remove items from the inventory.</a:t>
            </a:r>
          </a:p>
        </p:txBody>
      </p:sp>
    </p:spTree>
    <p:extLst>
      <p:ext uri="{BB962C8B-B14F-4D97-AF65-F5344CB8AC3E}">
        <p14:creationId xmlns:p14="http://schemas.microsoft.com/office/powerpoint/2010/main" val="243828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b="1" u="sng" dirty="0" smtClean="0"/>
              <a:t>Items</a:t>
            </a:r>
            <a:endParaRPr lang="en-US" sz="4500" b="1" u="sng" dirty="0"/>
          </a:p>
        </p:txBody>
      </p:sp>
      <p:pic>
        <p:nvPicPr>
          <p:cNvPr id="5" name="Content Placeholder 4"/>
          <p:cNvPicPr>
            <a:picLocks noGrp="1" noChangeAspect="1"/>
          </p:cNvPicPr>
          <p:nvPr>
            <p:ph sz="half" idx="1"/>
          </p:nvPr>
        </p:nvPicPr>
        <p:blipFill>
          <a:blip r:embed="rId2"/>
          <a:stretch>
            <a:fillRect/>
          </a:stretch>
        </p:blipFill>
        <p:spPr>
          <a:xfrm>
            <a:off x="1062681" y="1243913"/>
            <a:ext cx="3154263" cy="4933049"/>
          </a:xfrm>
          <a:prstGeom prst="rect">
            <a:avLst/>
          </a:prstGeom>
        </p:spPr>
      </p:pic>
      <p:sp>
        <p:nvSpPr>
          <p:cNvPr id="4" name="Content Placeholder 3"/>
          <p:cNvSpPr>
            <a:spLocks noGrp="1"/>
          </p:cNvSpPr>
          <p:nvPr>
            <p:ph sz="half" idx="2"/>
          </p:nvPr>
        </p:nvSpPr>
        <p:spPr/>
        <p:txBody>
          <a:bodyPr/>
          <a:lstStyle/>
          <a:p>
            <a:pPr marL="0" indent="0">
              <a:buNone/>
            </a:pPr>
            <a:r>
              <a:rPr lang="en-US" dirty="0" smtClean="0"/>
              <a:t>These menus &amp; buttons allow you to: </a:t>
            </a:r>
          </a:p>
          <a:p>
            <a:r>
              <a:rPr lang="en-US" dirty="0" smtClean="0"/>
              <a:t>Run queries about specific types of items (i.e. Hardware, Desktops, </a:t>
            </a:r>
            <a:r>
              <a:rPr lang="en-US" dirty="0" err="1" smtClean="0"/>
              <a:t>etc</a:t>
            </a:r>
            <a:r>
              <a:rPr lang="en-US" dirty="0" smtClean="0"/>
              <a:t>…)</a:t>
            </a:r>
          </a:p>
          <a:p>
            <a:r>
              <a:rPr lang="en-US" dirty="0" smtClean="0"/>
              <a:t>Run a current inventory query</a:t>
            </a:r>
          </a:p>
          <a:p>
            <a:r>
              <a:rPr lang="en-US" dirty="0" smtClean="0"/>
              <a:t>Add/remove items from the inventory</a:t>
            </a:r>
            <a:endParaRPr lang="en-US" dirty="0"/>
          </a:p>
        </p:txBody>
      </p:sp>
    </p:spTree>
    <p:extLst>
      <p:ext uri="{BB962C8B-B14F-4D97-AF65-F5344CB8AC3E}">
        <p14:creationId xmlns:p14="http://schemas.microsoft.com/office/powerpoint/2010/main" val="315542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476" y="518985"/>
            <a:ext cx="3932237" cy="615778"/>
          </a:xfrm>
        </p:spPr>
        <p:txBody>
          <a:bodyPr>
            <a:noAutofit/>
          </a:bodyPr>
          <a:lstStyle/>
          <a:p>
            <a:pPr algn="ctr"/>
            <a:r>
              <a:rPr lang="en-US" sz="4500" b="1" u="sng" dirty="0" smtClean="0"/>
              <a:t>All Items</a:t>
            </a:r>
            <a:endParaRPr lang="en-US" sz="4500" b="1" u="sng" dirty="0"/>
          </a:p>
        </p:txBody>
      </p:sp>
      <p:pic>
        <p:nvPicPr>
          <p:cNvPr id="5" name="Picture Placeholder 4"/>
          <p:cNvPicPr>
            <a:picLocks noGrp="1" noChangeAspect="1"/>
          </p:cNvPicPr>
          <p:nvPr>
            <p:ph type="pic" idx="1"/>
          </p:nvPr>
        </p:nvPicPr>
        <p:blipFill>
          <a:blip r:embed="rId2"/>
          <a:srcRect l="12782" r="12782"/>
          <a:stretch>
            <a:fillRect/>
          </a:stretch>
        </p:blipFill>
        <p:spPr>
          <a:xfrm>
            <a:off x="7636476" y="1458070"/>
            <a:ext cx="4555524" cy="5399930"/>
          </a:xfrm>
          <a:prstGeom prst="rect">
            <a:avLst/>
          </a:prstGeom>
        </p:spPr>
      </p:pic>
      <p:pic>
        <p:nvPicPr>
          <p:cNvPr id="6" name="Picture 5"/>
          <p:cNvPicPr>
            <a:picLocks noChangeAspect="1"/>
          </p:cNvPicPr>
          <p:nvPr/>
        </p:nvPicPr>
        <p:blipFill>
          <a:blip r:embed="rId3"/>
          <a:stretch>
            <a:fillRect/>
          </a:stretch>
        </p:blipFill>
        <p:spPr>
          <a:xfrm>
            <a:off x="0" y="1545367"/>
            <a:ext cx="6857640" cy="5312633"/>
          </a:xfrm>
          <a:prstGeom prst="rect">
            <a:avLst/>
          </a:prstGeom>
        </p:spPr>
      </p:pic>
      <p:sp>
        <p:nvSpPr>
          <p:cNvPr id="7" name="Title 1"/>
          <p:cNvSpPr txBox="1">
            <a:spLocks/>
          </p:cNvSpPr>
          <p:nvPr/>
        </p:nvSpPr>
        <p:spPr>
          <a:xfrm>
            <a:off x="984422" y="518985"/>
            <a:ext cx="3932237" cy="61577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500" b="1" u="sng" dirty="0" smtClean="0"/>
              <a:t>Edit Items</a:t>
            </a:r>
            <a:endParaRPr lang="en-US" sz="4500" b="1" u="sng" dirty="0"/>
          </a:p>
        </p:txBody>
      </p:sp>
    </p:spTree>
    <p:extLst>
      <p:ext uri="{BB962C8B-B14F-4D97-AF65-F5344CB8AC3E}">
        <p14:creationId xmlns:p14="http://schemas.microsoft.com/office/powerpoint/2010/main" val="203320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b="1" u="sng" dirty="0" smtClean="0"/>
              <a:t>Suppliers &amp; Plants</a:t>
            </a:r>
            <a:endParaRPr lang="en-US" sz="4500" b="1" u="sng" dirty="0"/>
          </a:p>
        </p:txBody>
      </p:sp>
      <p:pic>
        <p:nvPicPr>
          <p:cNvPr id="5" name="Content Placeholder 4"/>
          <p:cNvPicPr>
            <a:picLocks noGrp="1" noChangeAspect="1"/>
          </p:cNvPicPr>
          <p:nvPr>
            <p:ph sz="half" idx="1"/>
          </p:nvPr>
        </p:nvPicPr>
        <p:blipFill>
          <a:blip r:embed="rId2"/>
          <a:stretch>
            <a:fillRect/>
          </a:stretch>
        </p:blipFill>
        <p:spPr>
          <a:xfrm>
            <a:off x="477794" y="2011341"/>
            <a:ext cx="3080951" cy="4165622"/>
          </a:xfrm>
          <a:prstGeom prst="rect">
            <a:avLst/>
          </a:prstGeom>
        </p:spPr>
      </p:pic>
      <p:sp>
        <p:nvSpPr>
          <p:cNvPr id="4" name="Content Placeholder 3"/>
          <p:cNvSpPr>
            <a:spLocks noGrp="1"/>
          </p:cNvSpPr>
          <p:nvPr>
            <p:ph sz="half" idx="2"/>
          </p:nvPr>
        </p:nvSpPr>
        <p:spPr/>
        <p:txBody>
          <a:bodyPr/>
          <a:lstStyle/>
          <a:p>
            <a:pPr marL="0" indent="0">
              <a:buNone/>
            </a:pPr>
            <a:r>
              <a:rPr lang="en-US" dirty="0" smtClean="0"/>
              <a:t>These sections allow you to:</a:t>
            </a:r>
          </a:p>
          <a:p>
            <a:pPr marL="0" indent="0">
              <a:buNone/>
            </a:pPr>
            <a:endParaRPr lang="en-US" dirty="0"/>
          </a:p>
          <a:p>
            <a:r>
              <a:rPr lang="en-US" dirty="0" smtClean="0"/>
              <a:t>Add/remove Suppliers</a:t>
            </a:r>
          </a:p>
          <a:p>
            <a:r>
              <a:rPr lang="en-US" dirty="0" smtClean="0"/>
              <a:t>Query the Suppliers that are currently in the database</a:t>
            </a:r>
          </a:p>
          <a:p>
            <a:r>
              <a:rPr lang="en-US" dirty="0" smtClean="0"/>
              <a:t>View all Plants and their specific information (i.e. Contact person, address, </a:t>
            </a:r>
            <a:r>
              <a:rPr lang="en-US" dirty="0" err="1" smtClean="0"/>
              <a:t>ChargeCode</a:t>
            </a:r>
            <a:r>
              <a:rPr lang="en-US" dirty="0" smtClean="0"/>
              <a:t> </a:t>
            </a:r>
            <a:r>
              <a:rPr lang="en-US" dirty="0" err="1" smtClean="0"/>
              <a:t>etc</a:t>
            </a:r>
            <a:r>
              <a:rPr lang="en-US" dirty="0" smtClean="0"/>
              <a:t>…)</a:t>
            </a:r>
            <a:endParaRPr lang="en-US" dirty="0"/>
          </a:p>
        </p:txBody>
      </p:sp>
    </p:spTree>
    <p:extLst>
      <p:ext uri="{BB962C8B-B14F-4D97-AF65-F5344CB8AC3E}">
        <p14:creationId xmlns:p14="http://schemas.microsoft.com/office/powerpoint/2010/main" val="176208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05016"/>
            <a:ext cx="5229225" cy="5852984"/>
          </a:xfrm>
          <a:prstGeom prst="rect">
            <a:avLst/>
          </a:prstGeom>
        </p:spPr>
      </p:pic>
      <p:pic>
        <p:nvPicPr>
          <p:cNvPr id="3" name="Picture 2"/>
          <p:cNvPicPr>
            <a:picLocks noChangeAspect="1"/>
          </p:cNvPicPr>
          <p:nvPr/>
        </p:nvPicPr>
        <p:blipFill>
          <a:blip r:embed="rId3"/>
          <a:stretch>
            <a:fillRect/>
          </a:stretch>
        </p:blipFill>
        <p:spPr>
          <a:xfrm>
            <a:off x="5229225" y="1005016"/>
            <a:ext cx="6962775" cy="5852983"/>
          </a:xfrm>
          <a:prstGeom prst="rect">
            <a:avLst/>
          </a:prstGeom>
        </p:spPr>
      </p:pic>
      <p:sp>
        <p:nvSpPr>
          <p:cNvPr id="4" name="TextBox 3"/>
          <p:cNvSpPr txBox="1"/>
          <p:nvPr/>
        </p:nvSpPr>
        <p:spPr>
          <a:xfrm>
            <a:off x="757883" y="220186"/>
            <a:ext cx="3435178" cy="784830"/>
          </a:xfrm>
          <a:prstGeom prst="rect">
            <a:avLst/>
          </a:prstGeom>
          <a:noFill/>
        </p:spPr>
        <p:txBody>
          <a:bodyPr wrap="square" rtlCol="0">
            <a:spAutoFit/>
          </a:bodyPr>
          <a:lstStyle/>
          <a:p>
            <a:pPr algn="ctr"/>
            <a:r>
              <a:rPr lang="en-US" sz="4500" b="1" u="sng" dirty="0" smtClean="0"/>
              <a:t>Supplier Info</a:t>
            </a:r>
            <a:endParaRPr lang="en-US" sz="4500" b="1" u="sng" dirty="0"/>
          </a:p>
        </p:txBody>
      </p:sp>
      <p:sp>
        <p:nvSpPr>
          <p:cNvPr id="5" name="TextBox 4"/>
          <p:cNvSpPr txBox="1"/>
          <p:nvPr/>
        </p:nvSpPr>
        <p:spPr>
          <a:xfrm>
            <a:off x="6993023" y="108975"/>
            <a:ext cx="3435178" cy="784830"/>
          </a:xfrm>
          <a:prstGeom prst="rect">
            <a:avLst/>
          </a:prstGeom>
          <a:noFill/>
        </p:spPr>
        <p:txBody>
          <a:bodyPr wrap="square" rtlCol="0">
            <a:spAutoFit/>
          </a:bodyPr>
          <a:lstStyle/>
          <a:p>
            <a:pPr algn="ctr"/>
            <a:r>
              <a:rPr lang="en-US" sz="4500" b="1" u="sng" dirty="0" smtClean="0"/>
              <a:t>Edit Supplier</a:t>
            </a:r>
            <a:endParaRPr lang="en-US" sz="4500" b="1" u="sng" dirty="0"/>
          </a:p>
        </p:txBody>
      </p:sp>
    </p:spTree>
    <p:extLst>
      <p:ext uri="{BB962C8B-B14F-4D97-AF65-F5344CB8AC3E}">
        <p14:creationId xmlns:p14="http://schemas.microsoft.com/office/powerpoint/2010/main" val="10871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&amp; History</a:t>
            </a:r>
            <a:endParaRPr lang="en-US" dirty="0"/>
          </a:p>
        </p:txBody>
      </p:sp>
      <p:pic>
        <p:nvPicPr>
          <p:cNvPr id="5" name="Content Placeholder 4"/>
          <p:cNvPicPr>
            <a:picLocks noGrp="1" noChangeAspect="1"/>
          </p:cNvPicPr>
          <p:nvPr>
            <p:ph sz="half" idx="1"/>
          </p:nvPr>
        </p:nvPicPr>
        <p:blipFill>
          <a:blip r:embed="rId2"/>
          <a:stretch>
            <a:fillRect/>
          </a:stretch>
        </p:blipFill>
        <p:spPr>
          <a:xfrm>
            <a:off x="1145059" y="2058194"/>
            <a:ext cx="3341216" cy="4359082"/>
          </a:xfrm>
          <a:prstGeom prst="rect">
            <a:avLst/>
          </a:prstGeom>
        </p:spPr>
      </p:pic>
      <p:sp>
        <p:nvSpPr>
          <p:cNvPr id="4" name="Content Placeholder 3"/>
          <p:cNvSpPr>
            <a:spLocks noGrp="1"/>
          </p:cNvSpPr>
          <p:nvPr>
            <p:ph sz="half" idx="2"/>
          </p:nvPr>
        </p:nvSpPr>
        <p:spPr/>
        <p:txBody>
          <a:bodyPr/>
          <a:lstStyle/>
          <a:p>
            <a:pPr marL="0" indent="0">
              <a:buNone/>
            </a:pPr>
            <a:r>
              <a:rPr lang="en-US" dirty="0" smtClean="0"/>
              <a:t>These sections allow you to:</a:t>
            </a:r>
          </a:p>
          <a:p>
            <a:pPr marL="0" indent="0">
              <a:buNone/>
            </a:pPr>
            <a:endParaRPr lang="en-US" dirty="0"/>
          </a:p>
          <a:p>
            <a:r>
              <a:rPr lang="en-US" dirty="0" smtClean="0"/>
              <a:t>Run a report that provides each item’s specific information (including their warranty status).</a:t>
            </a:r>
          </a:p>
          <a:p>
            <a:r>
              <a:rPr lang="en-US" dirty="0" smtClean="0"/>
              <a:t>Query all returns of inventory from plants.</a:t>
            </a:r>
            <a:endParaRPr lang="en-US" dirty="0"/>
          </a:p>
        </p:txBody>
      </p:sp>
    </p:spTree>
    <p:extLst>
      <p:ext uri="{BB962C8B-B14F-4D97-AF65-F5344CB8AC3E}">
        <p14:creationId xmlns:p14="http://schemas.microsoft.com/office/powerpoint/2010/main" val="3033198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243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Configuration Lab Database Project</vt:lpstr>
      <vt:lpstr>Purpose</vt:lpstr>
      <vt:lpstr>Opening The Database</vt:lpstr>
      <vt:lpstr>Logging In Takes You To The Homepage</vt:lpstr>
      <vt:lpstr>Items</vt:lpstr>
      <vt:lpstr>All Items</vt:lpstr>
      <vt:lpstr>Suppliers &amp; Plants</vt:lpstr>
      <vt:lpstr>PowerPoint Presentation</vt:lpstr>
      <vt:lpstr>Reports &amp; History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Lab Database Project</dc:title>
  <dc:creator>Joshua Poston</dc:creator>
  <cp:lastModifiedBy>Joshua Poston</cp:lastModifiedBy>
  <cp:revision>9</cp:revision>
  <dcterms:created xsi:type="dcterms:W3CDTF">2017-04-25T01:13:11Z</dcterms:created>
  <dcterms:modified xsi:type="dcterms:W3CDTF">2018-03-08T13:26:11Z</dcterms:modified>
</cp:coreProperties>
</file>