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15"/>
  </p:normalViewPr>
  <p:slideViewPr>
    <p:cSldViewPr snapToGrid="0">
      <p:cViewPr varScale="1">
        <p:scale>
          <a:sx n="115" d="100"/>
          <a:sy n="115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E1CA-DF83-0A88-9DA9-19411FA80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B7CB1-83C6-35B4-DDF3-F703F6AA3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AD39-477A-5560-70DB-9A1F5C94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1C661-8A09-E7DA-EDAE-4B6B691D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B1FA-6ABB-F7F1-01E2-F3E7724C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87A6-63DA-23A9-7232-41E1DCBB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3545B-F821-BD41-1BF8-01EAF4E4F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149B-8D7C-E0AB-860B-4DDCCFB7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94EC-E538-90DE-E8AD-6F2B7C9D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1C05-DC7F-32E1-1BD0-CAFE6617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1CB62-49FD-EB27-14F3-A3CC4D4BE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FD48-0937-6250-BD85-3A655E304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FD20-3299-2158-69AF-E4AD205C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F7D7-FCBF-1DAD-484E-8D10644E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B9EA-64E8-BDC9-D44B-43D2674A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9279-E791-87DC-BDF1-7EB69454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1DB2-08DC-FCF5-EBE5-2F7DC062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D9DA-C58D-70A6-AD6A-2748755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6A19-5A1D-A65F-7A88-BF447FA4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736A-9CBF-3F82-0576-FEEF045D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0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2A75-3F50-99FE-A2A7-75D6D08E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4B5CB-C9EA-8D05-516B-F9E2C0FD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F32C-9AD7-B796-57B4-4476A035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8F7D-5366-4EDB-250D-FC95930A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B848-124D-28FB-2DD6-0AA053EE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6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52D1-1082-3494-E0DE-2A1D3B45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CAF4-DE1D-D9FB-5C39-50937B5A7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2EA6E-FA69-25C3-9477-564A68FE7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CCC63-B8BA-ADDF-D7D0-C5CE2A94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D8893-ABB0-48D3-9D17-D66406A9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AAA60-144D-0152-1646-7F63FCD8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FE79-F96A-9FC9-30DF-64A1B6C9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BDC9-BE5E-0534-3F0B-284E0795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166D6-29D8-6713-AC43-46DB7633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5AF67-3E5A-F53E-A350-8047F370E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ACAF4-3573-B257-3265-BD2082AF0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8E887-5704-8813-5A3D-9B657CF9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383A9-6448-672A-6885-70EBD900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B8828-4CED-5002-65DD-F4D4B5C6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B273-2BF3-DB30-F3E8-687EE30C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B4FBC-952A-0D0F-C9DF-C5513A74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97FAE-E0A2-EFFF-A3A5-9F98512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F7C6-6D5D-0A7A-4BD4-DB2209D0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8D591-EAF8-139F-2EAF-4FD760E2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F438B-5537-DCB6-1B03-038A7E9D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86EA2-75F7-9C84-4FE7-C597B790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6110-0305-3BB2-0516-E382FA65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4561-AEB1-62B1-E2DE-95E2D187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4BF4E-E42D-7E43-F887-A5C6A0A2A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9D965-FD98-67AE-0AF3-F5FC88B7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2D34-6140-F99B-3114-27CE41AC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DE71A-A9DC-EBE8-CBD0-5007FF84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4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97DA-3A80-E76D-AC5E-8B145369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039F7-4784-9DF9-592D-7CD9F29FA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0DB46-BFBA-84A9-0ACB-E4180AE92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B387-3E0B-9226-3DD9-6605B59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287D3-0CEB-6AEE-007E-0DCFF635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05120-5481-A2F6-6610-AFF1D7F7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CF32A-6FF1-6E68-0E8C-F75E5582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C0FE0-FB5F-4D43-780E-8AC8D576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BE3A-7123-0867-1BC7-590EECFD1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3B26-DEC1-FD49-82E5-D23473C9E72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6C1-654D-5080-8B22-D17DCB941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DC39-4E72-7D89-DD5A-BE682C6A0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67C5-D3CC-0943-8456-FAE1E8FB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3;p43">
            <a:extLst>
              <a:ext uri="{FF2B5EF4-FFF2-40B4-BE49-F238E27FC236}">
                <a16:creationId xmlns:a16="http://schemas.microsoft.com/office/drawing/2014/main" id="{4C49944F-1546-38A9-D452-356EC2466E06}"/>
              </a:ext>
            </a:extLst>
          </p:cNvPr>
          <p:cNvSpPr/>
          <p:nvPr/>
        </p:nvSpPr>
        <p:spPr>
          <a:xfrm>
            <a:off x="2169025" y="4359301"/>
            <a:ext cx="818702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5" name="Google Shape;494;p43">
            <a:extLst>
              <a:ext uri="{FF2B5EF4-FFF2-40B4-BE49-F238E27FC236}">
                <a16:creationId xmlns:a16="http://schemas.microsoft.com/office/drawing/2014/main" id="{8DB8C227-B6E7-A6FA-76D4-979F7AB348FF}"/>
              </a:ext>
            </a:extLst>
          </p:cNvPr>
          <p:cNvSpPr/>
          <p:nvPr/>
        </p:nvSpPr>
        <p:spPr>
          <a:xfrm>
            <a:off x="3971301" y="3547725"/>
            <a:ext cx="2571303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6" name="Google Shape;495;p43">
            <a:extLst>
              <a:ext uri="{FF2B5EF4-FFF2-40B4-BE49-F238E27FC236}">
                <a16:creationId xmlns:a16="http://schemas.microsoft.com/office/drawing/2014/main" id="{FEB174A4-2748-2B7F-1AE8-461E0011ADEB}"/>
              </a:ext>
            </a:extLst>
          </p:cNvPr>
          <p:cNvSpPr/>
          <p:nvPr/>
        </p:nvSpPr>
        <p:spPr>
          <a:xfrm>
            <a:off x="6106625" y="2580176"/>
            <a:ext cx="3785103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7" name="Google Shape;496;p43">
            <a:extLst>
              <a:ext uri="{FF2B5EF4-FFF2-40B4-BE49-F238E27FC236}">
                <a16:creationId xmlns:a16="http://schemas.microsoft.com/office/drawing/2014/main" id="{7B68527F-E5E2-E8D4-A8A3-79028E51C8DF}"/>
              </a:ext>
            </a:extLst>
          </p:cNvPr>
          <p:cNvSpPr/>
          <p:nvPr/>
        </p:nvSpPr>
        <p:spPr>
          <a:xfrm>
            <a:off x="2321425" y="4511701"/>
            <a:ext cx="818702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8" name="Google Shape;497;p43">
            <a:extLst>
              <a:ext uri="{FF2B5EF4-FFF2-40B4-BE49-F238E27FC236}">
                <a16:creationId xmlns:a16="http://schemas.microsoft.com/office/drawing/2014/main" id="{F76C4F7F-80E3-FBB2-6AC7-6D8F63392FD3}"/>
              </a:ext>
            </a:extLst>
          </p:cNvPr>
          <p:cNvSpPr/>
          <p:nvPr/>
        </p:nvSpPr>
        <p:spPr>
          <a:xfrm>
            <a:off x="2473825" y="4664101"/>
            <a:ext cx="818701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9" name="Google Shape;498;p43">
            <a:extLst>
              <a:ext uri="{FF2B5EF4-FFF2-40B4-BE49-F238E27FC236}">
                <a16:creationId xmlns:a16="http://schemas.microsoft.com/office/drawing/2014/main" id="{C084EC47-24A3-3CE6-E136-7FAD2BC51F08}"/>
              </a:ext>
            </a:extLst>
          </p:cNvPr>
          <p:cNvSpPr/>
          <p:nvPr/>
        </p:nvSpPr>
        <p:spPr>
          <a:xfrm>
            <a:off x="2626225" y="4816501"/>
            <a:ext cx="818701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10" name="Google Shape;499;p43">
            <a:extLst>
              <a:ext uri="{FF2B5EF4-FFF2-40B4-BE49-F238E27FC236}">
                <a16:creationId xmlns:a16="http://schemas.microsoft.com/office/drawing/2014/main" id="{179B56E7-F5BF-B31F-2338-300E41130BAD}"/>
              </a:ext>
            </a:extLst>
          </p:cNvPr>
          <p:cNvSpPr/>
          <p:nvPr/>
        </p:nvSpPr>
        <p:spPr>
          <a:xfrm>
            <a:off x="2778625" y="4968901"/>
            <a:ext cx="818701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11" name="Google Shape;500;p43">
            <a:extLst>
              <a:ext uri="{FF2B5EF4-FFF2-40B4-BE49-F238E27FC236}">
                <a16:creationId xmlns:a16="http://schemas.microsoft.com/office/drawing/2014/main" id="{48E21C85-FBE7-5A0B-273C-50EAA22368C7}"/>
              </a:ext>
            </a:extLst>
          </p:cNvPr>
          <p:cNvSpPr/>
          <p:nvPr/>
        </p:nvSpPr>
        <p:spPr>
          <a:xfrm>
            <a:off x="3292524" y="2582798"/>
            <a:ext cx="818702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12" name="Google Shape;501;p43">
            <a:extLst>
              <a:ext uri="{FF2B5EF4-FFF2-40B4-BE49-F238E27FC236}">
                <a16:creationId xmlns:a16="http://schemas.microsoft.com/office/drawing/2014/main" id="{D2D62941-7210-8A0F-DFB0-84DDE55508A4}"/>
              </a:ext>
            </a:extLst>
          </p:cNvPr>
          <p:cNvSpPr/>
          <p:nvPr/>
        </p:nvSpPr>
        <p:spPr>
          <a:xfrm>
            <a:off x="2473825" y="3547725"/>
            <a:ext cx="818701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13" name="Google Shape;502;p43">
            <a:extLst>
              <a:ext uri="{FF2B5EF4-FFF2-40B4-BE49-F238E27FC236}">
                <a16:creationId xmlns:a16="http://schemas.microsoft.com/office/drawing/2014/main" id="{A019EE47-B89D-6038-EC4A-400FF01050F4}"/>
              </a:ext>
            </a:extLst>
          </p:cNvPr>
          <p:cNvSpPr/>
          <p:nvPr/>
        </p:nvSpPr>
        <p:spPr>
          <a:xfrm>
            <a:off x="5457199" y="1683499"/>
            <a:ext cx="818702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14" name="Google Shape;503;p43">
            <a:extLst>
              <a:ext uri="{FF2B5EF4-FFF2-40B4-BE49-F238E27FC236}">
                <a16:creationId xmlns:a16="http://schemas.microsoft.com/office/drawing/2014/main" id="{B58200F5-F492-6518-2A8D-93164349D1A3}"/>
              </a:ext>
            </a:extLst>
          </p:cNvPr>
          <p:cNvSpPr/>
          <p:nvPr/>
        </p:nvSpPr>
        <p:spPr>
          <a:xfrm>
            <a:off x="4699573" y="2582798"/>
            <a:ext cx="818702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15" name="Google Shape;504;p43">
            <a:extLst>
              <a:ext uri="{FF2B5EF4-FFF2-40B4-BE49-F238E27FC236}">
                <a16:creationId xmlns:a16="http://schemas.microsoft.com/office/drawing/2014/main" id="{72F2C83E-B6B4-3B25-99C2-81297B1B5D6D}"/>
              </a:ext>
            </a:extLst>
          </p:cNvPr>
          <p:cNvSpPr/>
          <p:nvPr/>
        </p:nvSpPr>
        <p:spPr>
          <a:xfrm>
            <a:off x="4123701" y="3700125"/>
            <a:ext cx="2571303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16" name="Google Shape;505;p43">
            <a:extLst>
              <a:ext uri="{FF2B5EF4-FFF2-40B4-BE49-F238E27FC236}">
                <a16:creationId xmlns:a16="http://schemas.microsoft.com/office/drawing/2014/main" id="{646B6CBA-8AF9-5D57-98BA-A3DB96C5E41D}"/>
              </a:ext>
            </a:extLst>
          </p:cNvPr>
          <p:cNvSpPr/>
          <p:nvPr/>
        </p:nvSpPr>
        <p:spPr>
          <a:xfrm>
            <a:off x="4276101" y="3852525"/>
            <a:ext cx="2571303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17" name="Google Shape;506;p43">
            <a:extLst>
              <a:ext uri="{FF2B5EF4-FFF2-40B4-BE49-F238E27FC236}">
                <a16:creationId xmlns:a16="http://schemas.microsoft.com/office/drawing/2014/main" id="{F1F86C55-54C0-0773-A279-2228A1382746}"/>
              </a:ext>
            </a:extLst>
          </p:cNvPr>
          <p:cNvSpPr/>
          <p:nvPr/>
        </p:nvSpPr>
        <p:spPr>
          <a:xfrm>
            <a:off x="4428501" y="4004925"/>
            <a:ext cx="2571303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18" name="Google Shape;507;p43">
            <a:extLst>
              <a:ext uri="{FF2B5EF4-FFF2-40B4-BE49-F238E27FC236}">
                <a16:creationId xmlns:a16="http://schemas.microsoft.com/office/drawing/2014/main" id="{EAFEA5BF-2B21-4293-79F0-5BF49C0A32E6}"/>
              </a:ext>
            </a:extLst>
          </p:cNvPr>
          <p:cNvSpPr/>
          <p:nvPr/>
        </p:nvSpPr>
        <p:spPr>
          <a:xfrm>
            <a:off x="6259025" y="2732576"/>
            <a:ext cx="3785103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19" name="Google Shape;508;p43">
            <a:extLst>
              <a:ext uri="{FF2B5EF4-FFF2-40B4-BE49-F238E27FC236}">
                <a16:creationId xmlns:a16="http://schemas.microsoft.com/office/drawing/2014/main" id="{0E9F617E-52A5-D3CB-8130-3B3C59F2BA96}"/>
              </a:ext>
            </a:extLst>
          </p:cNvPr>
          <p:cNvSpPr/>
          <p:nvPr/>
        </p:nvSpPr>
        <p:spPr>
          <a:xfrm>
            <a:off x="6411425" y="2884976"/>
            <a:ext cx="3785103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20" name="Google Shape;509;p43">
            <a:extLst>
              <a:ext uri="{FF2B5EF4-FFF2-40B4-BE49-F238E27FC236}">
                <a16:creationId xmlns:a16="http://schemas.microsoft.com/office/drawing/2014/main" id="{B4EEFD0B-2D5E-1427-9F55-05A1DDF2645C}"/>
              </a:ext>
            </a:extLst>
          </p:cNvPr>
          <p:cNvSpPr/>
          <p:nvPr/>
        </p:nvSpPr>
        <p:spPr>
          <a:xfrm>
            <a:off x="6563825" y="3037376"/>
            <a:ext cx="3785103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21" name="Google Shape;510;p43">
            <a:extLst>
              <a:ext uri="{FF2B5EF4-FFF2-40B4-BE49-F238E27FC236}">
                <a16:creationId xmlns:a16="http://schemas.microsoft.com/office/drawing/2014/main" id="{31908D75-2448-C9F1-C5A9-E05D8FC36969}"/>
              </a:ext>
            </a:extLst>
          </p:cNvPr>
          <p:cNvSpPr txBox="1"/>
          <p:nvPr/>
        </p:nvSpPr>
        <p:spPr>
          <a:xfrm>
            <a:off x="5421751" y="1114026"/>
            <a:ext cx="921603" cy="615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sz="1400"/>
              <a:t>Level 1</a:t>
            </a:r>
          </a:p>
          <a:p>
            <a:pPr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sz="1400"/>
              <a:t>PGD</a:t>
            </a:r>
          </a:p>
        </p:txBody>
      </p:sp>
      <p:sp>
        <p:nvSpPr>
          <p:cNvPr id="22" name="Google Shape;511;p43">
            <a:extLst>
              <a:ext uri="{FF2B5EF4-FFF2-40B4-BE49-F238E27FC236}">
                <a16:creationId xmlns:a16="http://schemas.microsoft.com/office/drawing/2014/main" id="{98919F33-AA43-B90C-B248-5561E707FE74}"/>
              </a:ext>
            </a:extLst>
          </p:cNvPr>
          <p:cNvSpPr txBox="1"/>
          <p:nvPr/>
        </p:nvSpPr>
        <p:spPr>
          <a:xfrm>
            <a:off x="2422375" y="2940188"/>
            <a:ext cx="921603" cy="615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sz="1400"/>
              <a:t>Level 3</a:t>
            </a:r>
          </a:p>
          <a:p>
            <a:pPr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sz="1400"/>
              <a:t>PT</a:t>
            </a:r>
          </a:p>
        </p:txBody>
      </p:sp>
      <p:sp>
        <p:nvSpPr>
          <p:cNvPr id="23" name="Google Shape;512;p43">
            <a:extLst>
              <a:ext uri="{FF2B5EF4-FFF2-40B4-BE49-F238E27FC236}">
                <a16:creationId xmlns:a16="http://schemas.microsoft.com/office/drawing/2014/main" id="{91D38000-F502-D2F4-2C72-479852E711B7}"/>
              </a:ext>
            </a:extLst>
          </p:cNvPr>
          <p:cNvSpPr txBox="1"/>
          <p:nvPr/>
        </p:nvSpPr>
        <p:spPr>
          <a:xfrm>
            <a:off x="3292525" y="1968575"/>
            <a:ext cx="921603" cy="615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Level 2 PMD</a:t>
            </a:r>
          </a:p>
        </p:txBody>
      </p:sp>
      <p:sp>
        <p:nvSpPr>
          <p:cNvPr id="24" name="Google Shape;513;p43">
            <a:extLst>
              <a:ext uri="{FF2B5EF4-FFF2-40B4-BE49-F238E27FC236}">
                <a16:creationId xmlns:a16="http://schemas.microsoft.com/office/drawing/2014/main" id="{ED719C2F-DEA9-98DF-70D6-AC7FAF838C4B}"/>
              </a:ext>
            </a:extLst>
          </p:cNvPr>
          <p:cNvSpPr/>
          <p:nvPr/>
        </p:nvSpPr>
        <p:spPr>
          <a:xfrm>
            <a:off x="4580901" y="4157325"/>
            <a:ext cx="2571303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25" name="Google Shape;514;p43">
            <a:extLst>
              <a:ext uri="{FF2B5EF4-FFF2-40B4-BE49-F238E27FC236}">
                <a16:creationId xmlns:a16="http://schemas.microsoft.com/office/drawing/2014/main" id="{C059271A-369E-AB6B-06F7-958D27B51149}"/>
              </a:ext>
            </a:extLst>
          </p:cNvPr>
          <p:cNvSpPr/>
          <p:nvPr/>
        </p:nvSpPr>
        <p:spPr>
          <a:xfrm>
            <a:off x="6716225" y="3189776"/>
            <a:ext cx="3785103" cy="212703"/>
          </a:xfrm>
          <a:prstGeom prst="rect">
            <a:avLst/>
          </a:prstGeom>
          <a:solidFill>
            <a:srgbClr val="E3E1E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26" name="Google Shape;515;p43">
            <a:extLst>
              <a:ext uri="{FF2B5EF4-FFF2-40B4-BE49-F238E27FC236}">
                <a16:creationId xmlns:a16="http://schemas.microsoft.com/office/drawing/2014/main" id="{B7CC41D1-969D-939D-E1DB-6F4815B6216F}"/>
              </a:ext>
            </a:extLst>
          </p:cNvPr>
          <p:cNvSpPr/>
          <p:nvPr/>
        </p:nvSpPr>
        <p:spPr>
          <a:xfrm flipH="1">
            <a:off x="3701873" y="1790799"/>
            <a:ext cx="1851302" cy="792004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27" name="Google Shape;516;p43">
            <a:extLst>
              <a:ext uri="{FF2B5EF4-FFF2-40B4-BE49-F238E27FC236}">
                <a16:creationId xmlns:a16="http://schemas.microsoft.com/office/drawing/2014/main" id="{337EE6B6-B906-929F-534D-76B1F8045FE6}"/>
              </a:ext>
            </a:extLst>
          </p:cNvPr>
          <p:cNvSpPr/>
          <p:nvPr/>
        </p:nvSpPr>
        <p:spPr>
          <a:xfrm flipH="1">
            <a:off x="5108924" y="1790799"/>
            <a:ext cx="682503" cy="792004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28" name="Google Shape;517;p43">
            <a:extLst>
              <a:ext uri="{FF2B5EF4-FFF2-40B4-BE49-F238E27FC236}">
                <a16:creationId xmlns:a16="http://schemas.microsoft.com/office/drawing/2014/main" id="{912DB3F1-D28C-8E17-8E83-DCF9482B3081}"/>
              </a:ext>
            </a:extLst>
          </p:cNvPr>
          <p:cNvSpPr/>
          <p:nvPr/>
        </p:nvSpPr>
        <p:spPr>
          <a:xfrm>
            <a:off x="6053150" y="1800224"/>
            <a:ext cx="47703" cy="785704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29" name="Google Shape;518;p43">
            <a:extLst>
              <a:ext uri="{FF2B5EF4-FFF2-40B4-BE49-F238E27FC236}">
                <a16:creationId xmlns:a16="http://schemas.microsoft.com/office/drawing/2014/main" id="{DC9F7A34-1F20-ED9E-CE52-18005D2BEB8F}"/>
              </a:ext>
            </a:extLst>
          </p:cNvPr>
          <p:cNvSpPr/>
          <p:nvPr/>
        </p:nvSpPr>
        <p:spPr>
          <a:xfrm>
            <a:off x="6095998" y="1814525"/>
            <a:ext cx="157204" cy="923702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30" name="Google Shape;519;p43">
            <a:extLst>
              <a:ext uri="{FF2B5EF4-FFF2-40B4-BE49-F238E27FC236}">
                <a16:creationId xmlns:a16="http://schemas.microsoft.com/office/drawing/2014/main" id="{73B9BD89-5F24-FC4B-A26B-8A5822338F72}"/>
              </a:ext>
            </a:extLst>
          </p:cNvPr>
          <p:cNvSpPr/>
          <p:nvPr/>
        </p:nvSpPr>
        <p:spPr>
          <a:xfrm>
            <a:off x="6129350" y="1824051"/>
            <a:ext cx="276303" cy="1066803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31" name="Google Shape;520;p43">
            <a:extLst>
              <a:ext uri="{FF2B5EF4-FFF2-40B4-BE49-F238E27FC236}">
                <a16:creationId xmlns:a16="http://schemas.microsoft.com/office/drawing/2014/main" id="{E1CC57B0-24AC-AB05-AA94-B931A7D063F2}"/>
              </a:ext>
            </a:extLst>
          </p:cNvPr>
          <p:cNvSpPr/>
          <p:nvPr/>
        </p:nvSpPr>
        <p:spPr>
          <a:xfrm>
            <a:off x="6167450" y="1824051"/>
            <a:ext cx="390603" cy="1219203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32" name="Google Shape;521;p43">
            <a:extLst>
              <a:ext uri="{FF2B5EF4-FFF2-40B4-BE49-F238E27FC236}">
                <a16:creationId xmlns:a16="http://schemas.microsoft.com/office/drawing/2014/main" id="{79E9E05F-21F4-E55E-DFC8-DDF5308C2A18}"/>
              </a:ext>
            </a:extLst>
          </p:cNvPr>
          <p:cNvSpPr/>
          <p:nvPr/>
        </p:nvSpPr>
        <p:spPr>
          <a:xfrm>
            <a:off x="6186500" y="1838324"/>
            <a:ext cx="524103" cy="1356904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33" name="Google Shape;522;p43">
            <a:extLst>
              <a:ext uri="{FF2B5EF4-FFF2-40B4-BE49-F238E27FC236}">
                <a16:creationId xmlns:a16="http://schemas.microsoft.com/office/drawing/2014/main" id="{1E1CFC18-69D3-BD3D-1543-077A945E1A16}"/>
              </a:ext>
            </a:extLst>
          </p:cNvPr>
          <p:cNvSpPr/>
          <p:nvPr/>
        </p:nvSpPr>
        <p:spPr>
          <a:xfrm flipH="1">
            <a:off x="2883175" y="2690925"/>
            <a:ext cx="512403" cy="856802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34" name="Google Shape;523;p43">
            <a:extLst>
              <a:ext uri="{FF2B5EF4-FFF2-40B4-BE49-F238E27FC236}">
                <a16:creationId xmlns:a16="http://schemas.microsoft.com/office/drawing/2014/main" id="{B1608320-65D3-4C45-9CF2-CA4D7638CCF8}"/>
              </a:ext>
            </a:extLst>
          </p:cNvPr>
          <p:cNvSpPr/>
          <p:nvPr/>
        </p:nvSpPr>
        <p:spPr>
          <a:xfrm flipH="1">
            <a:off x="3976851" y="2690826"/>
            <a:ext cx="819003" cy="857401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35" name="Google Shape;524;p43">
            <a:extLst>
              <a:ext uri="{FF2B5EF4-FFF2-40B4-BE49-F238E27FC236}">
                <a16:creationId xmlns:a16="http://schemas.microsoft.com/office/drawing/2014/main" id="{F8C008C3-0CE2-D86B-0E2E-55BBF6B6A7F0}"/>
              </a:ext>
            </a:extLst>
          </p:cNvPr>
          <p:cNvSpPr/>
          <p:nvPr/>
        </p:nvSpPr>
        <p:spPr>
          <a:xfrm flipH="1">
            <a:off x="4129351" y="2705101"/>
            <a:ext cx="728403" cy="995401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36" name="Google Shape;525;p43">
            <a:extLst>
              <a:ext uri="{FF2B5EF4-FFF2-40B4-BE49-F238E27FC236}">
                <a16:creationId xmlns:a16="http://schemas.microsoft.com/office/drawing/2014/main" id="{B1B33E47-52A9-9314-77A0-4A9227E8ECFB}"/>
              </a:ext>
            </a:extLst>
          </p:cNvPr>
          <p:cNvSpPr/>
          <p:nvPr/>
        </p:nvSpPr>
        <p:spPr>
          <a:xfrm flipH="1">
            <a:off x="4281576" y="2695576"/>
            <a:ext cx="638103" cy="1157401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37" name="Google Shape;526;p43">
            <a:extLst>
              <a:ext uri="{FF2B5EF4-FFF2-40B4-BE49-F238E27FC236}">
                <a16:creationId xmlns:a16="http://schemas.microsoft.com/office/drawing/2014/main" id="{62A01294-DB4C-6FB8-B364-ED2F4AE08FA4}"/>
              </a:ext>
            </a:extLst>
          </p:cNvPr>
          <p:cNvSpPr/>
          <p:nvPr/>
        </p:nvSpPr>
        <p:spPr>
          <a:xfrm flipH="1">
            <a:off x="4433901" y="2700351"/>
            <a:ext cx="533403" cy="1305003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38" name="Google Shape;527;p43">
            <a:extLst>
              <a:ext uri="{FF2B5EF4-FFF2-40B4-BE49-F238E27FC236}">
                <a16:creationId xmlns:a16="http://schemas.microsoft.com/office/drawing/2014/main" id="{3E818BD4-4A1D-5E0A-F29B-16E8E20910BA}"/>
              </a:ext>
            </a:extLst>
          </p:cNvPr>
          <p:cNvSpPr/>
          <p:nvPr/>
        </p:nvSpPr>
        <p:spPr>
          <a:xfrm flipH="1">
            <a:off x="4586478" y="2728926"/>
            <a:ext cx="433201" cy="1428903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39" name="Google Shape;528;p43">
            <a:extLst>
              <a:ext uri="{FF2B5EF4-FFF2-40B4-BE49-F238E27FC236}">
                <a16:creationId xmlns:a16="http://schemas.microsoft.com/office/drawing/2014/main" id="{FC826279-DD48-42DA-AF60-90D32F2FE791}"/>
              </a:ext>
            </a:extLst>
          </p:cNvPr>
          <p:cNvSpPr/>
          <p:nvPr/>
        </p:nvSpPr>
        <p:spPr>
          <a:xfrm flipH="1">
            <a:off x="2166973" y="3652850"/>
            <a:ext cx="414304" cy="709503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40" name="Google Shape;529;p43">
            <a:extLst>
              <a:ext uri="{FF2B5EF4-FFF2-40B4-BE49-F238E27FC236}">
                <a16:creationId xmlns:a16="http://schemas.microsoft.com/office/drawing/2014/main" id="{B1487BC6-3BD4-CB50-8366-D97BA022DAD2}"/>
              </a:ext>
            </a:extLst>
          </p:cNvPr>
          <p:cNvSpPr/>
          <p:nvPr/>
        </p:nvSpPr>
        <p:spPr>
          <a:xfrm flipH="1">
            <a:off x="2321401" y="3667123"/>
            <a:ext cx="307503" cy="844504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41" name="Google Shape;530;p43">
            <a:extLst>
              <a:ext uri="{FF2B5EF4-FFF2-40B4-BE49-F238E27FC236}">
                <a16:creationId xmlns:a16="http://schemas.microsoft.com/office/drawing/2014/main" id="{2A048F1D-59B8-83C2-9ADD-711C7628AECB}"/>
              </a:ext>
            </a:extLst>
          </p:cNvPr>
          <p:cNvSpPr/>
          <p:nvPr/>
        </p:nvSpPr>
        <p:spPr>
          <a:xfrm flipH="1">
            <a:off x="2473775" y="3676648"/>
            <a:ext cx="198003" cy="987304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42" name="Google Shape;531;p43">
            <a:extLst>
              <a:ext uri="{FF2B5EF4-FFF2-40B4-BE49-F238E27FC236}">
                <a16:creationId xmlns:a16="http://schemas.microsoft.com/office/drawing/2014/main" id="{9425E963-F012-1BCF-A0DC-86149B85A15D}"/>
              </a:ext>
            </a:extLst>
          </p:cNvPr>
          <p:cNvSpPr/>
          <p:nvPr/>
        </p:nvSpPr>
        <p:spPr>
          <a:xfrm flipH="1">
            <a:off x="2626100" y="3681425"/>
            <a:ext cx="93303" cy="1134903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43" name="Google Shape;532;p43">
            <a:extLst>
              <a:ext uri="{FF2B5EF4-FFF2-40B4-BE49-F238E27FC236}">
                <a16:creationId xmlns:a16="http://schemas.microsoft.com/office/drawing/2014/main" id="{F8B65A65-43BA-09DC-B696-1E3F204A6D4C}"/>
              </a:ext>
            </a:extLst>
          </p:cNvPr>
          <p:cNvSpPr/>
          <p:nvPr/>
        </p:nvSpPr>
        <p:spPr>
          <a:xfrm>
            <a:off x="2771776" y="3700475"/>
            <a:ext cx="6603" cy="1268403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 sz="1400"/>
          </a:p>
        </p:txBody>
      </p:sp>
      <p:sp>
        <p:nvSpPr>
          <p:cNvPr id="44" name="Google Shape;533;p43">
            <a:extLst>
              <a:ext uri="{FF2B5EF4-FFF2-40B4-BE49-F238E27FC236}">
                <a16:creationId xmlns:a16="http://schemas.microsoft.com/office/drawing/2014/main" id="{DE734B48-E565-D83A-789A-4DAE13154C61}"/>
              </a:ext>
            </a:extLst>
          </p:cNvPr>
          <p:cNvSpPr txBox="1"/>
          <p:nvPr/>
        </p:nvSpPr>
        <p:spPr>
          <a:xfrm>
            <a:off x="2771775" y="5204739"/>
            <a:ext cx="978300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4KB pages</a:t>
            </a:r>
          </a:p>
        </p:txBody>
      </p:sp>
      <p:sp>
        <p:nvSpPr>
          <p:cNvPr id="45" name="Google Shape;534;p43">
            <a:extLst>
              <a:ext uri="{FF2B5EF4-FFF2-40B4-BE49-F238E27FC236}">
                <a16:creationId xmlns:a16="http://schemas.microsoft.com/office/drawing/2014/main" id="{D4C0733E-566D-7B02-BDEB-51400F45B625}"/>
              </a:ext>
            </a:extLst>
          </p:cNvPr>
          <p:cNvSpPr txBox="1"/>
          <p:nvPr/>
        </p:nvSpPr>
        <p:spPr>
          <a:xfrm>
            <a:off x="5342688" y="4347589"/>
            <a:ext cx="1079703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2MB pages</a:t>
            </a:r>
          </a:p>
        </p:txBody>
      </p:sp>
      <p:sp>
        <p:nvSpPr>
          <p:cNvPr id="46" name="Google Shape;535;p43">
            <a:extLst>
              <a:ext uri="{FF2B5EF4-FFF2-40B4-BE49-F238E27FC236}">
                <a16:creationId xmlns:a16="http://schemas.microsoft.com/office/drawing/2014/main" id="{7F73A4FC-DFB0-88D9-76E8-BFC8E096A352}"/>
              </a:ext>
            </a:extLst>
          </p:cNvPr>
          <p:cNvSpPr txBox="1"/>
          <p:nvPr/>
        </p:nvSpPr>
        <p:spPr>
          <a:xfrm>
            <a:off x="7842125" y="3387562"/>
            <a:ext cx="1079703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1GB pages</a:t>
            </a:r>
          </a:p>
        </p:txBody>
      </p:sp>
      <p:sp>
        <p:nvSpPr>
          <p:cNvPr id="47" name="Google Shape;536;p43">
            <a:extLst>
              <a:ext uri="{FF2B5EF4-FFF2-40B4-BE49-F238E27FC236}">
                <a16:creationId xmlns:a16="http://schemas.microsoft.com/office/drawing/2014/main" id="{572C1855-EEBF-F0FE-5664-051E862DA27F}"/>
              </a:ext>
            </a:extLst>
          </p:cNvPr>
          <p:cNvSpPr/>
          <p:nvPr/>
        </p:nvSpPr>
        <p:spPr>
          <a:xfrm>
            <a:off x="1807399" y="5876200"/>
            <a:ext cx="818702" cy="2127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48" name="Google Shape;537;p43">
            <a:extLst>
              <a:ext uri="{FF2B5EF4-FFF2-40B4-BE49-F238E27FC236}">
                <a16:creationId xmlns:a16="http://schemas.microsoft.com/office/drawing/2014/main" id="{FF426EE6-4ED5-AF41-ABD8-26FBC39A069F}"/>
              </a:ext>
            </a:extLst>
          </p:cNvPr>
          <p:cNvSpPr/>
          <p:nvPr/>
        </p:nvSpPr>
        <p:spPr>
          <a:xfrm>
            <a:off x="2626225" y="5876200"/>
            <a:ext cx="818701" cy="2127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49" name="Google Shape;538;p43">
            <a:extLst>
              <a:ext uri="{FF2B5EF4-FFF2-40B4-BE49-F238E27FC236}">
                <a16:creationId xmlns:a16="http://schemas.microsoft.com/office/drawing/2014/main" id="{CE3194F4-EF52-8439-2726-99CF06991C24}"/>
              </a:ext>
            </a:extLst>
          </p:cNvPr>
          <p:cNvSpPr/>
          <p:nvPr/>
        </p:nvSpPr>
        <p:spPr>
          <a:xfrm>
            <a:off x="3445049" y="5876200"/>
            <a:ext cx="818702" cy="2127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50" name="Google Shape;539;p43">
            <a:extLst>
              <a:ext uri="{FF2B5EF4-FFF2-40B4-BE49-F238E27FC236}">
                <a16:creationId xmlns:a16="http://schemas.microsoft.com/office/drawing/2014/main" id="{4C1C92A6-E01E-735B-F4D4-0176E681BED9}"/>
              </a:ext>
            </a:extLst>
          </p:cNvPr>
          <p:cNvSpPr/>
          <p:nvPr/>
        </p:nvSpPr>
        <p:spPr>
          <a:xfrm>
            <a:off x="4263750" y="5876200"/>
            <a:ext cx="921603" cy="2127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51" name="Google Shape;540;p43">
            <a:extLst>
              <a:ext uri="{FF2B5EF4-FFF2-40B4-BE49-F238E27FC236}">
                <a16:creationId xmlns:a16="http://schemas.microsoft.com/office/drawing/2014/main" id="{C78EBA39-CDE9-2285-E720-ECE45FAD8BCB}"/>
              </a:ext>
            </a:extLst>
          </p:cNvPr>
          <p:cNvSpPr/>
          <p:nvPr/>
        </p:nvSpPr>
        <p:spPr>
          <a:xfrm>
            <a:off x="4240700" y="5122251"/>
            <a:ext cx="818702" cy="2127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52" name="Google Shape;541;p43">
            <a:extLst>
              <a:ext uri="{FF2B5EF4-FFF2-40B4-BE49-F238E27FC236}">
                <a16:creationId xmlns:a16="http://schemas.microsoft.com/office/drawing/2014/main" id="{2F77FFC4-3970-4EDA-8EB8-B40DFA82BE23}"/>
              </a:ext>
            </a:extLst>
          </p:cNvPr>
          <p:cNvSpPr/>
          <p:nvPr/>
        </p:nvSpPr>
        <p:spPr>
          <a:xfrm>
            <a:off x="5059400" y="5122251"/>
            <a:ext cx="818702" cy="2127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53" name="Google Shape;542;p43">
            <a:extLst>
              <a:ext uri="{FF2B5EF4-FFF2-40B4-BE49-F238E27FC236}">
                <a16:creationId xmlns:a16="http://schemas.microsoft.com/office/drawing/2014/main" id="{ECAE2876-D5F2-0510-B536-AFCB8A90F073}"/>
              </a:ext>
            </a:extLst>
          </p:cNvPr>
          <p:cNvSpPr/>
          <p:nvPr/>
        </p:nvSpPr>
        <p:spPr>
          <a:xfrm>
            <a:off x="5878101" y="5124876"/>
            <a:ext cx="1413303" cy="2127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54" name="Google Shape;543;p43">
            <a:extLst>
              <a:ext uri="{FF2B5EF4-FFF2-40B4-BE49-F238E27FC236}">
                <a16:creationId xmlns:a16="http://schemas.microsoft.com/office/drawing/2014/main" id="{2A46660A-8CBA-83CF-1890-86CF3A5B9540}"/>
              </a:ext>
            </a:extLst>
          </p:cNvPr>
          <p:cNvSpPr/>
          <p:nvPr/>
        </p:nvSpPr>
        <p:spPr>
          <a:xfrm>
            <a:off x="7396624" y="4427276"/>
            <a:ext cx="818702" cy="2127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55" name="Google Shape;544;p43">
            <a:extLst>
              <a:ext uri="{FF2B5EF4-FFF2-40B4-BE49-F238E27FC236}">
                <a16:creationId xmlns:a16="http://schemas.microsoft.com/office/drawing/2014/main" id="{7D0BE6A1-9B4B-AFC4-D829-AFDE4898F157}"/>
              </a:ext>
            </a:extLst>
          </p:cNvPr>
          <p:cNvSpPr/>
          <p:nvPr/>
        </p:nvSpPr>
        <p:spPr>
          <a:xfrm>
            <a:off x="8215325" y="4427276"/>
            <a:ext cx="2133603" cy="2127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sz="1400"/>
          </a:p>
        </p:txBody>
      </p:sp>
      <p:sp>
        <p:nvSpPr>
          <p:cNvPr id="56" name="Google Shape;545;p43">
            <a:extLst>
              <a:ext uri="{FF2B5EF4-FFF2-40B4-BE49-F238E27FC236}">
                <a16:creationId xmlns:a16="http://schemas.microsoft.com/office/drawing/2014/main" id="{169D646A-1AD0-88FA-AF78-6EEFF982774B}"/>
              </a:ext>
            </a:extLst>
          </p:cNvPr>
          <p:cNvSpPr txBox="1"/>
          <p:nvPr/>
        </p:nvSpPr>
        <p:spPr>
          <a:xfrm>
            <a:off x="1897698" y="5780476"/>
            <a:ext cx="638104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PGDX</a:t>
            </a:r>
          </a:p>
        </p:txBody>
      </p:sp>
      <p:sp>
        <p:nvSpPr>
          <p:cNvPr id="57" name="Google Shape;546;p43">
            <a:extLst>
              <a:ext uri="{FF2B5EF4-FFF2-40B4-BE49-F238E27FC236}">
                <a16:creationId xmlns:a16="http://schemas.microsoft.com/office/drawing/2014/main" id="{C734628E-BD0E-C225-B2F6-2334FB2A1FE8}"/>
              </a:ext>
            </a:extLst>
          </p:cNvPr>
          <p:cNvSpPr txBox="1"/>
          <p:nvPr/>
        </p:nvSpPr>
        <p:spPr>
          <a:xfrm>
            <a:off x="4281576" y="5030150"/>
            <a:ext cx="638103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PGDX</a:t>
            </a:r>
          </a:p>
        </p:txBody>
      </p:sp>
      <p:sp>
        <p:nvSpPr>
          <p:cNvPr id="58" name="Google Shape;547;p43">
            <a:extLst>
              <a:ext uri="{FF2B5EF4-FFF2-40B4-BE49-F238E27FC236}">
                <a16:creationId xmlns:a16="http://schemas.microsoft.com/office/drawing/2014/main" id="{50453173-59EA-2E29-F620-79FA96A799C6}"/>
              </a:ext>
            </a:extLst>
          </p:cNvPr>
          <p:cNvSpPr txBox="1"/>
          <p:nvPr/>
        </p:nvSpPr>
        <p:spPr>
          <a:xfrm>
            <a:off x="7486926" y="4347601"/>
            <a:ext cx="638103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PGDX</a:t>
            </a:r>
          </a:p>
        </p:txBody>
      </p:sp>
      <p:sp>
        <p:nvSpPr>
          <p:cNvPr id="59" name="Google Shape;548;p43">
            <a:extLst>
              <a:ext uri="{FF2B5EF4-FFF2-40B4-BE49-F238E27FC236}">
                <a16:creationId xmlns:a16="http://schemas.microsoft.com/office/drawing/2014/main" id="{00620051-8427-12A2-DC0D-449E3F61E8BC}"/>
              </a:ext>
            </a:extLst>
          </p:cNvPr>
          <p:cNvSpPr txBox="1"/>
          <p:nvPr/>
        </p:nvSpPr>
        <p:spPr>
          <a:xfrm>
            <a:off x="5149698" y="5030150"/>
            <a:ext cx="728404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PMDX</a:t>
            </a:r>
          </a:p>
        </p:txBody>
      </p:sp>
      <p:sp>
        <p:nvSpPr>
          <p:cNvPr id="60" name="Google Shape;549;p43">
            <a:extLst>
              <a:ext uri="{FF2B5EF4-FFF2-40B4-BE49-F238E27FC236}">
                <a16:creationId xmlns:a16="http://schemas.microsoft.com/office/drawing/2014/main" id="{522DF54A-218D-1015-ACCC-ED400F3EB990}"/>
              </a:ext>
            </a:extLst>
          </p:cNvPr>
          <p:cNvSpPr txBox="1"/>
          <p:nvPr/>
        </p:nvSpPr>
        <p:spPr>
          <a:xfrm>
            <a:off x="2671376" y="5780476"/>
            <a:ext cx="728403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PMDX</a:t>
            </a:r>
          </a:p>
        </p:txBody>
      </p:sp>
      <p:sp>
        <p:nvSpPr>
          <p:cNvPr id="61" name="Google Shape;550;p43">
            <a:extLst>
              <a:ext uri="{FF2B5EF4-FFF2-40B4-BE49-F238E27FC236}">
                <a16:creationId xmlns:a16="http://schemas.microsoft.com/office/drawing/2014/main" id="{395BCBA0-1DC4-C124-CB60-3463A3FAFDAA}"/>
              </a:ext>
            </a:extLst>
          </p:cNvPr>
          <p:cNvSpPr txBox="1"/>
          <p:nvPr/>
        </p:nvSpPr>
        <p:spPr>
          <a:xfrm>
            <a:off x="3512711" y="5782451"/>
            <a:ext cx="638103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PTX</a:t>
            </a:r>
          </a:p>
        </p:txBody>
      </p:sp>
      <p:sp>
        <p:nvSpPr>
          <p:cNvPr id="62" name="Google Shape;551;p43">
            <a:extLst>
              <a:ext uri="{FF2B5EF4-FFF2-40B4-BE49-F238E27FC236}">
                <a16:creationId xmlns:a16="http://schemas.microsoft.com/office/drawing/2014/main" id="{B3CA9FB3-D800-A760-435A-5E8E9A489DC6}"/>
              </a:ext>
            </a:extLst>
          </p:cNvPr>
          <p:cNvSpPr txBox="1"/>
          <p:nvPr/>
        </p:nvSpPr>
        <p:spPr>
          <a:xfrm>
            <a:off x="4309023" y="5782451"/>
            <a:ext cx="728404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Offset</a:t>
            </a:r>
          </a:p>
        </p:txBody>
      </p:sp>
      <p:sp>
        <p:nvSpPr>
          <p:cNvPr id="63" name="Google Shape;552;p43">
            <a:extLst>
              <a:ext uri="{FF2B5EF4-FFF2-40B4-BE49-F238E27FC236}">
                <a16:creationId xmlns:a16="http://schemas.microsoft.com/office/drawing/2014/main" id="{FC26EF0C-F759-7323-BBCE-19D9A578E1AB}"/>
              </a:ext>
            </a:extLst>
          </p:cNvPr>
          <p:cNvSpPr txBox="1"/>
          <p:nvPr/>
        </p:nvSpPr>
        <p:spPr>
          <a:xfrm>
            <a:off x="6084350" y="5027325"/>
            <a:ext cx="728403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Offset</a:t>
            </a:r>
          </a:p>
        </p:txBody>
      </p:sp>
      <p:sp>
        <p:nvSpPr>
          <p:cNvPr id="64" name="Google Shape;553;p43">
            <a:extLst>
              <a:ext uri="{FF2B5EF4-FFF2-40B4-BE49-F238E27FC236}">
                <a16:creationId xmlns:a16="http://schemas.microsoft.com/office/drawing/2014/main" id="{28EAC59D-A8E7-F1C5-9E70-FA114FFC7357}"/>
              </a:ext>
            </a:extLst>
          </p:cNvPr>
          <p:cNvSpPr txBox="1"/>
          <p:nvPr/>
        </p:nvSpPr>
        <p:spPr>
          <a:xfrm>
            <a:off x="8694750" y="4347601"/>
            <a:ext cx="728403" cy="40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sz="1400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155141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Krieger, Orran</dc:creator>
  <cp:lastModifiedBy>Krieger, Orran</cp:lastModifiedBy>
  <cp:revision>1</cp:revision>
  <dcterms:created xsi:type="dcterms:W3CDTF">2024-03-05T15:31:29Z</dcterms:created>
  <dcterms:modified xsi:type="dcterms:W3CDTF">2024-03-05T15:36:50Z</dcterms:modified>
</cp:coreProperties>
</file>