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114800" cy="2651125"/>
  <p:notesSz cx="6858000" cy="9144000"/>
  <p:defaultTextStyle>
    <a:defPPr>
      <a:defRPr lang="en-US"/>
    </a:defPPr>
    <a:lvl1pPr marL="0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888" y="-96"/>
      </p:cViewPr>
      <p:guideLst>
        <p:guide orient="horz" pos="835"/>
        <p:guide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823568"/>
            <a:ext cx="3497580" cy="568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1502304"/>
            <a:ext cx="2880360" cy="6775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F78B-2F11-A449-BEF4-CCBF24CC4B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9869-9585-234F-9728-07DC53E9E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F78B-2F11-A449-BEF4-CCBF24CC4B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9869-9585-234F-9728-07DC53E9E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" y="106168"/>
            <a:ext cx="925830" cy="22620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" y="106168"/>
            <a:ext cx="2708910" cy="22620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F78B-2F11-A449-BEF4-CCBF24CC4B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9869-9585-234F-9728-07DC53E9E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F78B-2F11-A449-BEF4-CCBF24CC4B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9869-9585-234F-9728-07DC53E9E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8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" y="1703593"/>
            <a:ext cx="3497580" cy="526543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1" y="1123660"/>
            <a:ext cx="3497580" cy="579934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F78B-2F11-A449-BEF4-CCBF24CC4B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9869-9585-234F-9728-07DC53E9E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" y="618596"/>
            <a:ext cx="1817370" cy="174962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" y="618596"/>
            <a:ext cx="1817370" cy="174962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F78B-2F11-A449-BEF4-CCBF24CC4B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9869-9585-234F-9728-07DC53E9E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1" y="593435"/>
            <a:ext cx="1818084" cy="24731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1" y="840750"/>
            <a:ext cx="1818084" cy="1527466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" y="593435"/>
            <a:ext cx="1818799" cy="24731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" y="840750"/>
            <a:ext cx="1818799" cy="1527466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F78B-2F11-A449-BEF4-CCBF24CC4B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9869-9585-234F-9728-07DC53E9E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8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F78B-2F11-A449-BEF4-CCBF24CC4B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9869-9585-234F-9728-07DC53E9E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F78B-2F11-A449-BEF4-CCBF24CC4B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9869-9585-234F-9728-07DC53E9E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" y="105554"/>
            <a:ext cx="1353741" cy="449218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" y="105554"/>
            <a:ext cx="2300288" cy="226266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" y="554773"/>
            <a:ext cx="1353741" cy="1813443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F78B-2F11-A449-BEF4-CCBF24CC4B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9869-9585-234F-9728-07DC53E9E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" y="1855788"/>
            <a:ext cx="2468880" cy="21908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" y="236883"/>
            <a:ext cx="2468880" cy="1590675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" y="2074874"/>
            <a:ext cx="2468880" cy="311139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F78B-2F11-A449-BEF4-CCBF24CC4B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9869-9585-234F-9728-07DC53E9E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6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" y="106168"/>
            <a:ext cx="3703320" cy="441854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618596"/>
            <a:ext cx="3703320" cy="1749620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2457201"/>
            <a:ext cx="960120" cy="141148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F78B-2F11-A449-BEF4-CCBF24CC4BEC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" y="2457201"/>
            <a:ext cx="1303020" cy="141148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" y="2457201"/>
            <a:ext cx="960120" cy="141148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99869-9585-234F-9728-07DC53E9E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86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2089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208986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208986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208986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208986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619274" y="53788"/>
            <a:ext cx="776157" cy="578867"/>
            <a:chOff x="5691724" y="5821931"/>
            <a:chExt cx="1251853" cy="933647"/>
          </a:xfrm>
          <a:pattFill prst="wdDnDiag">
            <a:fgClr>
              <a:schemeClr val="accent1">
                <a:lumMod val="75000"/>
              </a:schemeClr>
            </a:fgClr>
            <a:bgClr>
              <a:prstClr val="white"/>
            </a:bgClr>
          </a:pattFill>
        </p:grpSpPr>
        <p:sp>
          <p:nvSpPr>
            <p:cNvPr id="44" name="Magnetic Disk 43"/>
            <p:cNvSpPr/>
            <p:nvPr/>
          </p:nvSpPr>
          <p:spPr>
            <a:xfrm>
              <a:off x="5693774" y="6466040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45" name="Magnetic Disk 44"/>
            <p:cNvSpPr/>
            <p:nvPr/>
          </p:nvSpPr>
          <p:spPr>
            <a:xfrm>
              <a:off x="5696217" y="6252897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46" name="Magnetic Disk 45"/>
            <p:cNvSpPr/>
            <p:nvPr/>
          </p:nvSpPr>
          <p:spPr>
            <a:xfrm>
              <a:off x="5693970" y="6035073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47" name="Magnetic Disk 46"/>
            <p:cNvSpPr/>
            <p:nvPr/>
          </p:nvSpPr>
          <p:spPr>
            <a:xfrm>
              <a:off x="5691724" y="5821931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19274" y="674831"/>
            <a:ext cx="776157" cy="578867"/>
            <a:chOff x="5691724" y="5821931"/>
            <a:chExt cx="1251853" cy="933647"/>
          </a:xfrm>
          <a:pattFill prst="wdUpDiag">
            <a:fgClr>
              <a:schemeClr val="accent1">
                <a:lumMod val="75000"/>
              </a:schemeClr>
            </a:fgClr>
            <a:bgClr>
              <a:prstClr val="white"/>
            </a:bgClr>
          </a:pattFill>
        </p:grpSpPr>
        <p:sp>
          <p:nvSpPr>
            <p:cNvPr id="49" name="Magnetic Disk 48"/>
            <p:cNvSpPr/>
            <p:nvPr/>
          </p:nvSpPr>
          <p:spPr>
            <a:xfrm>
              <a:off x="5693774" y="6466040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50" name="Magnetic Disk 49"/>
            <p:cNvSpPr/>
            <p:nvPr/>
          </p:nvSpPr>
          <p:spPr>
            <a:xfrm>
              <a:off x="5696217" y="6252897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51" name="Magnetic Disk 50"/>
            <p:cNvSpPr/>
            <p:nvPr/>
          </p:nvSpPr>
          <p:spPr>
            <a:xfrm>
              <a:off x="5693970" y="6035073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52" name="Magnetic Disk 51"/>
            <p:cNvSpPr/>
            <p:nvPr/>
          </p:nvSpPr>
          <p:spPr>
            <a:xfrm>
              <a:off x="5691724" y="5821931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619274" y="1295873"/>
            <a:ext cx="776157" cy="578867"/>
            <a:chOff x="5691724" y="5821931"/>
            <a:chExt cx="1251853" cy="933647"/>
          </a:xfrm>
          <a:pattFill prst="ltVert">
            <a:fgClr>
              <a:schemeClr val="accent1">
                <a:lumMod val="75000"/>
              </a:schemeClr>
            </a:fgClr>
            <a:bgClr>
              <a:prstClr val="white"/>
            </a:bgClr>
          </a:pattFill>
        </p:grpSpPr>
        <p:sp>
          <p:nvSpPr>
            <p:cNvPr id="54" name="Magnetic Disk 53"/>
            <p:cNvSpPr/>
            <p:nvPr/>
          </p:nvSpPr>
          <p:spPr>
            <a:xfrm>
              <a:off x="5693774" y="6466040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55" name="Magnetic Disk 54"/>
            <p:cNvSpPr/>
            <p:nvPr/>
          </p:nvSpPr>
          <p:spPr>
            <a:xfrm>
              <a:off x="5696217" y="6252897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56" name="Magnetic Disk 55"/>
            <p:cNvSpPr/>
            <p:nvPr/>
          </p:nvSpPr>
          <p:spPr>
            <a:xfrm>
              <a:off x="5693970" y="6035073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57" name="Magnetic Disk 56"/>
            <p:cNvSpPr/>
            <p:nvPr/>
          </p:nvSpPr>
          <p:spPr>
            <a:xfrm>
              <a:off x="5691724" y="5821931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</p:grpSp>
      <p:cxnSp>
        <p:nvCxnSpPr>
          <p:cNvPr id="58" name="Straight Arrow Connector 57"/>
          <p:cNvCxnSpPr>
            <a:stCxn id="68" idx="4"/>
            <a:endCxn id="47" idx="2"/>
          </p:cNvCxnSpPr>
          <p:nvPr/>
        </p:nvCxnSpPr>
        <p:spPr>
          <a:xfrm flipV="1">
            <a:off x="1557346" y="143546"/>
            <a:ext cx="1061928" cy="669304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7" idx="4"/>
            <a:endCxn id="52" idx="2"/>
          </p:cNvCxnSpPr>
          <p:nvPr/>
        </p:nvCxnSpPr>
        <p:spPr>
          <a:xfrm flipV="1">
            <a:off x="1557346" y="764589"/>
            <a:ext cx="1061928" cy="26327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6" idx="4"/>
            <a:endCxn id="57" idx="2"/>
          </p:cNvCxnSpPr>
          <p:nvPr/>
        </p:nvCxnSpPr>
        <p:spPr>
          <a:xfrm>
            <a:off x="1557346" y="1242882"/>
            <a:ext cx="1061928" cy="142749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5" idx="4"/>
            <a:endCxn id="46" idx="2"/>
          </p:cNvCxnSpPr>
          <p:nvPr/>
        </p:nvCxnSpPr>
        <p:spPr>
          <a:xfrm flipV="1">
            <a:off x="1557346" y="275695"/>
            <a:ext cx="1063321" cy="1182203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09986" y="668081"/>
            <a:ext cx="1247360" cy="1364616"/>
            <a:chOff x="4644255" y="4755860"/>
            <a:chExt cx="1247360" cy="1364616"/>
          </a:xfrm>
        </p:grpSpPr>
        <p:sp>
          <p:nvSpPr>
            <p:cNvPr id="63" name="Magnetic Disk 62"/>
            <p:cNvSpPr/>
            <p:nvPr/>
          </p:nvSpPr>
          <p:spPr>
            <a:xfrm>
              <a:off x="4644255" y="5830938"/>
              <a:ext cx="1247360" cy="289538"/>
            </a:xfrm>
            <a:prstGeom prst="flowChartMagneticDisk">
              <a:avLst/>
            </a:prstGeom>
            <a:pattFill prst="ltVert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64" name="Magnetic Disk 63"/>
            <p:cNvSpPr/>
            <p:nvPr/>
          </p:nvSpPr>
          <p:spPr>
            <a:xfrm>
              <a:off x="4644255" y="5615924"/>
              <a:ext cx="1247360" cy="289538"/>
            </a:xfrm>
            <a:prstGeom prst="flowChartMagneticDisk">
              <a:avLst/>
            </a:prstGeom>
            <a:pattFill prst="wdUp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65" name="Magnetic Disk 64"/>
            <p:cNvSpPr/>
            <p:nvPr/>
          </p:nvSpPr>
          <p:spPr>
            <a:xfrm>
              <a:off x="4644255" y="5400908"/>
              <a:ext cx="1247360" cy="289538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66" name="Magnetic Disk 65"/>
            <p:cNvSpPr/>
            <p:nvPr/>
          </p:nvSpPr>
          <p:spPr>
            <a:xfrm>
              <a:off x="4644255" y="5185892"/>
              <a:ext cx="1247360" cy="289538"/>
            </a:xfrm>
            <a:prstGeom prst="flowChartMagneticDisk">
              <a:avLst/>
            </a:prstGeom>
            <a:pattFill prst="ltVert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67" name="Magnetic Disk 66"/>
            <p:cNvSpPr/>
            <p:nvPr/>
          </p:nvSpPr>
          <p:spPr>
            <a:xfrm>
              <a:off x="4644255" y="4970876"/>
              <a:ext cx="1247360" cy="289538"/>
            </a:xfrm>
            <a:prstGeom prst="flowChartMagneticDisk">
              <a:avLst/>
            </a:prstGeom>
            <a:pattFill prst="wdUp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68" name="Magnetic Disk 67"/>
            <p:cNvSpPr/>
            <p:nvPr/>
          </p:nvSpPr>
          <p:spPr>
            <a:xfrm>
              <a:off x="4644255" y="4755860"/>
              <a:ext cx="1247360" cy="289538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</p:grpSp>
      <p:cxnSp>
        <p:nvCxnSpPr>
          <p:cNvPr id="69" name="Straight Arrow Connector 68"/>
          <p:cNvCxnSpPr>
            <a:stCxn id="64" idx="4"/>
            <a:endCxn id="51" idx="2"/>
          </p:cNvCxnSpPr>
          <p:nvPr/>
        </p:nvCxnSpPr>
        <p:spPr>
          <a:xfrm flipV="1">
            <a:off x="1557346" y="896738"/>
            <a:ext cx="1063321" cy="77617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4"/>
            <a:endCxn id="56" idx="2"/>
          </p:cNvCxnSpPr>
          <p:nvPr/>
        </p:nvCxnSpPr>
        <p:spPr>
          <a:xfrm flipV="1">
            <a:off x="1557346" y="1517780"/>
            <a:ext cx="1063321" cy="370148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616170" y="1934257"/>
            <a:ext cx="776157" cy="578867"/>
            <a:chOff x="5691724" y="5821931"/>
            <a:chExt cx="1251853" cy="933647"/>
          </a:xfrm>
          <a:solidFill>
            <a:schemeClr val="bg1"/>
          </a:solidFill>
        </p:grpSpPr>
        <p:sp>
          <p:nvSpPr>
            <p:cNvPr id="72" name="Magnetic Disk 71"/>
            <p:cNvSpPr/>
            <p:nvPr/>
          </p:nvSpPr>
          <p:spPr>
            <a:xfrm>
              <a:off x="5693774" y="6466040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LT Std Light"/>
              </a:endParaRPr>
            </a:p>
          </p:txBody>
        </p:sp>
        <p:sp>
          <p:nvSpPr>
            <p:cNvPr id="73" name="Magnetic Disk 72"/>
            <p:cNvSpPr/>
            <p:nvPr/>
          </p:nvSpPr>
          <p:spPr>
            <a:xfrm>
              <a:off x="5696217" y="6252897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LT Std Light"/>
              </a:endParaRPr>
            </a:p>
          </p:txBody>
        </p:sp>
        <p:sp>
          <p:nvSpPr>
            <p:cNvPr id="74" name="Magnetic Disk 73"/>
            <p:cNvSpPr/>
            <p:nvPr/>
          </p:nvSpPr>
          <p:spPr>
            <a:xfrm>
              <a:off x="5693970" y="6035073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 LT Std Light"/>
              </a:endParaRPr>
            </a:p>
          </p:txBody>
        </p:sp>
        <p:sp>
          <p:nvSpPr>
            <p:cNvPr id="75" name="Magnetic Disk 74"/>
            <p:cNvSpPr/>
            <p:nvPr/>
          </p:nvSpPr>
          <p:spPr>
            <a:xfrm>
              <a:off x="5691724" y="5821931"/>
              <a:ext cx="1247360" cy="289538"/>
            </a:xfrm>
            <a:prstGeom prst="flowChartMagneticDisk">
              <a:avLst/>
            </a:prstGeom>
            <a:grp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LT Std Light"/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2845940" y="2047125"/>
            <a:ext cx="34137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</a:t>
            </a:r>
            <a:endParaRPr lang="en-US" sz="20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77" name="Or 76"/>
          <p:cNvSpPr/>
          <p:nvPr/>
        </p:nvSpPr>
        <p:spPr>
          <a:xfrm>
            <a:off x="3684734" y="1215035"/>
            <a:ext cx="256584" cy="256584"/>
          </a:xfrm>
          <a:prstGeom prst="flowChartOr">
            <a:avLst/>
          </a:pr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cxnSp>
        <p:nvCxnSpPr>
          <p:cNvPr id="78" name="Curved Connector 77"/>
          <p:cNvCxnSpPr>
            <a:stCxn id="47" idx="4"/>
            <a:endCxn id="77" idx="7"/>
          </p:cNvCxnSpPr>
          <p:nvPr/>
        </p:nvCxnSpPr>
        <p:spPr>
          <a:xfrm>
            <a:off x="3392645" y="143546"/>
            <a:ext cx="511097" cy="1109065"/>
          </a:xfrm>
          <a:prstGeom prst="curvedConnector2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2" idx="4"/>
            <a:endCxn id="77" idx="0"/>
          </p:cNvCxnSpPr>
          <p:nvPr/>
        </p:nvCxnSpPr>
        <p:spPr>
          <a:xfrm>
            <a:off x="3392645" y="764589"/>
            <a:ext cx="420381" cy="450446"/>
          </a:xfrm>
          <a:prstGeom prst="curvedConnector2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57" idx="4"/>
            <a:endCxn id="77" idx="1"/>
          </p:cNvCxnSpPr>
          <p:nvPr/>
        </p:nvCxnSpPr>
        <p:spPr>
          <a:xfrm flipV="1">
            <a:off x="3392645" y="1252611"/>
            <a:ext cx="329665" cy="133020"/>
          </a:xfrm>
          <a:prstGeom prst="curvedConnector4">
            <a:avLst>
              <a:gd name="adj1" fmla="val 44301"/>
              <a:gd name="adj2" fmla="val 223515"/>
            </a:avLst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7" idx="4"/>
            <a:endCxn id="75" idx="4"/>
          </p:cNvCxnSpPr>
          <p:nvPr/>
        </p:nvCxnSpPr>
        <p:spPr>
          <a:xfrm rot="5400000">
            <a:off x="3325086" y="1536075"/>
            <a:ext cx="552396" cy="423485"/>
          </a:xfrm>
          <a:prstGeom prst="curvedConnector2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2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2014-12-02T19:28:57Z</dcterms:created>
  <dcterms:modified xsi:type="dcterms:W3CDTF">2014-12-02T19:29:44Z</dcterms:modified>
</cp:coreProperties>
</file>